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sldIdLst>
    <p:sldId id="256" r:id="rId2"/>
    <p:sldId id="257" r:id="rId3"/>
    <p:sldId id="258" r:id="rId4"/>
    <p:sldId id="259" r:id="rId5"/>
    <p:sldId id="276" r:id="rId6"/>
    <p:sldId id="277" r:id="rId7"/>
    <p:sldId id="260" r:id="rId8"/>
    <p:sldId id="291" r:id="rId9"/>
    <p:sldId id="275" r:id="rId10"/>
    <p:sldId id="261" r:id="rId11"/>
    <p:sldId id="262" r:id="rId12"/>
    <p:sldId id="263" r:id="rId13"/>
    <p:sldId id="264" r:id="rId14"/>
    <p:sldId id="278" r:id="rId15"/>
    <p:sldId id="279" r:id="rId16"/>
    <p:sldId id="280" r:id="rId17"/>
    <p:sldId id="281" r:id="rId18"/>
    <p:sldId id="282" r:id="rId19"/>
    <p:sldId id="283" r:id="rId20"/>
    <p:sldId id="285" r:id="rId21"/>
    <p:sldId id="284" r:id="rId22"/>
    <p:sldId id="292" r:id="rId23"/>
    <p:sldId id="293" r:id="rId24"/>
    <p:sldId id="294" r:id="rId25"/>
    <p:sldId id="286" r:id="rId26"/>
    <p:sldId id="288" r:id="rId27"/>
    <p:sldId id="289" r:id="rId28"/>
    <p:sldId id="290" r:id="rId29"/>
    <p:sldId id="298" r:id="rId30"/>
    <p:sldId id="296" r:id="rId31"/>
    <p:sldId id="297" r:id="rId32"/>
    <p:sldId id="265" r:id="rId33"/>
    <p:sldId id="266" r:id="rId34"/>
    <p:sldId id="267" r:id="rId35"/>
    <p:sldId id="268" r:id="rId36"/>
    <p:sldId id="269" r:id="rId37"/>
    <p:sldId id="270" r:id="rId38"/>
    <p:sldId id="271" r:id="rId39"/>
    <p:sldId id="272" r:id="rId40"/>
    <p:sldId id="273" r:id="rId41"/>
    <p:sldId id="27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EE7"/>
    <a:srgbClr val="E0F0F4"/>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09" autoAdjust="0"/>
    <p:restoredTop sz="86483"/>
  </p:normalViewPr>
  <p:slideViewPr>
    <p:cSldViewPr snapToGrid="0">
      <p:cViewPr varScale="1">
        <p:scale>
          <a:sx n="114" d="100"/>
          <a:sy n="114" d="100"/>
        </p:scale>
        <p:origin x="992" y="17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58D-4CD5-8814-36D1574C6EBF}"/>
            </c:ext>
          </c:extLst>
        </c:ser>
        <c:ser>
          <c:idx val="1"/>
          <c:order val="1"/>
          <c:tx>
            <c:strRef>
              <c:f>Sheet1!$C$1</c:f>
              <c:strCache>
                <c:ptCount val="1"/>
                <c:pt idx="0">
                  <c:v>Series 2</c:v>
                </c:pt>
              </c:strCache>
            </c:strRef>
          </c:tx>
          <c:spPr>
            <a:solidFill>
              <a:schemeClr val="tx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58D-4CD5-8814-36D1574C6EBF}"/>
            </c:ext>
          </c:extLst>
        </c:ser>
        <c:dLbls>
          <c:showLegendKey val="0"/>
          <c:showVal val="0"/>
          <c:showCatName val="0"/>
          <c:showSerName val="0"/>
          <c:showPercent val="0"/>
          <c:showBubbleSize val="0"/>
        </c:dLbls>
        <c:gapWidth val="219"/>
        <c:overlap val="-27"/>
        <c:axId val="738152056"/>
        <c:axId val="738153696"/>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58D-4CD5-8814-36D1574C6EBF}"/>
            </c:ext>
          </c:extLst>
        </c:ser>
        <c:dLbls>
          <c:showLegendKey val="0"/>
          <c:showVal val="0"/>
          <c:showCatName val="0"/>
          <c:showSerName val="0"/>
          <c:showPercent val="0"/>
          <c:showBubbleSize val="0"/>
        </c:dLbls>
        <c:marker val="1"/>
        <c:smooth val="0"/>
        <c:axId val="738152056"/>
        <c:axId val="738153696"/>
      </c:lineChart>
      <c:catAx>
        <c:axId val="738152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8153696"/>
        <c:crosses val="autoZero"/>
        <c:auto val="1"/>
        <c:lblAlgn val="ctr"/>
        <c:lblOffset val="100"/>
        <c:noMultiLvlLbl val="0"/>
      </c:catAx>
      <c:valAx>
        <c:axId val="738153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8152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58D-4CD5-8814-36D1574C6EBF}"/>
            </c:ext>
          </c:extLst>
        </c:ser>
        <c:ser>
          <c:idx val="1"/>
          <c:order val="1"/>
          <c:tx>
            <c:strRef>
              <c:f>Sheet1!$C$1</c:f>
              <c:strCache>
                <c:ptCount val="1"/>
                <c:pt idx="0">
                  <c:v>Series 2</c:v>
                </c:pt>
              </c:strCache>
            </c:strRef>
          </c:tx>
          <c:spPr>
            <a:solidFill>
              <a:schemeClr val="tx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58D-4CD5-8814-36D1574C6EB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58D-4CD5-8814-36D1574C6EBF}"/>
            </c:ext>
          </c:extLst>
        </c:ser>
        <c:dLbls>
          <c:showLegendKey val="0"/>
          <c:showVal val="0"/>
          <c:showCatName val="0"/>
          <c:showSerName val="0"/>
          <c:showPercent val="0"/>
          <c:showBubbleSize val="0"/>
        </c:dLbls>
        <c:gapWidth val="219"/>
        <c:overlap val="100"/>
        <c:axId val="738152056"/>
        <c:axId val="738153696"/>
      </c:barChart>
      <c:catAx>
        <c:axId val="738152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8153696"/>
        <c:crosses val="autoZero"/>
        <c:auto val="1"/>
        <c:lblAlgn val="ctr"/>
        <c:lblOffset val="100"/>
        <c:noMultiLvlLbl val="0"/>
      </c:catAx>
      <c:valAx>
        <c:axId val="738153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8152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58D-4CD5-8814-36D1574C6EBF}"/>
            </c:ext>
          </c:extLst>
        </c:ser>
        <c:ser>
          <c:idx val="1"/>
          <c:order val="1"/>
          <c:tx>
            <c:strRef>
              <c:f>Sheet1!$C$1</c:f>
              <c:strCache>
                <c:ptCount val="1"/>
                <c:pt idx="0">
                  <c:v>Series 2</c:v>
                </c:pt>
              </c:strCache>
            </c:strRef>
          </c:tx>
          <c:spPr>
            <a:solidFill>
              <a:schemeClr val="tx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58D-4CD5-8814-36D1574C6EB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58D-4CD5-8814-36D1574C6EBF}"/>
            </c:ext>
          </c:extLst>
        </c:ser>
        <c:ser>
          <c:idx val="3"/>
          <c:order val="3"/>
          <c:tx>
            <c:strRef>
              <c:f>Sheet1!$E$1</c:f>
              <c:strCache>
                <c:ptCount val="1"/>
                <c:pt idx="0">
                  <c:v>Series 4</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1-1F05-4249-882B-2D6E08C4B2FB}"/>
            </c:ext>
          </c:extLst>
        </c:ser>
        <c:ser>
          <c:idx val="4"/>
          <c:order val="4"/>
          <c:tx>
            <c:strRef>
              <c:f>Sheet1!$F$1</c:f>
              <c:strCache>
                <c:ptCount val="1"/>
                <c:pt idx="0">
                  <c:v>Series 5</c:v>
                </c:pt>
              </c:strCache>
            </c:strRef>
          </c:tx>
          <c:spPr>
            <a:solidFill>
              <a:schemeClr val="accent5"/>
            </a:soli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4-1F05-4249-882B-2D6E08C4B2FB}"/>
            </c:ext>
          </c:extLst>
        </c:ser>
        <c:ser>
          <c:idx val="5"/>
          <c:order val="5"/>
          <c:tx>
            <c:strRef>
              <c:f>Sheet1!$G$1</c:f>
              <c:strCache>
                <c:ptCount val="1"/>
                <c:pt idx="0">
                  <c:v>Series 6</c:v>
                </c:pt>
              </c:strCache>
            </c:strRef>
          </c:tx>
          <c:spPr>
            <a:solidFill>
              <a:schemeClr val="accent6"/>
            </a:solidFill>
            <a:ln>
              <a:noFill/>
            </a:ln>
            <a:effectLst/>
          </c:spPr>
          <c:invertIfNegative val="0"/>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5-1F05-4249-882B-2D6E08C4B2FB}"/>
            </c:ext>
          </c:extLst>
        </c:ser>
        <c:dLbls>
          <c:showLegendKey val="0"/>
          <c:showVal val="0"/>
          <c:showCatName val="0"/>
          <c:showSerName val="0"/>
          <c:showPercent val="0"/>
          <c:showBubbleSize val="0"/>
        </c:dLbls>
        <c:gapWidth val="219"/>
        <c:axId val="738152056"/>
        <c:axId val="738153696"/>
      </c:barChart>
      <c:catAx>
        <c:axId val="738152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8153696"/>
        <c:crosses val="autoZero"/>
        <c:auto val="1"/>
        <c:lblAlgn val="ctr"/>
        <c:lblOffset val="100"/>
        <c:noMultiLvlLbl val="0"/>
      </c:catAx>
      <c:valAx>
        <c:axId val="738153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8152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Sheet1!$A$2:$A$7</c:f>
              <c:strCache>
                <c:ptCount val="4"/>
                <c:pt idx="0">
                  <c:v>Category 1</c:v>
                </c:pt>
                <c:pt idx="1">
                  <c:v>Category 2</c:v>
                </c:pt>
                <c:pt idx="2">
                  <c:v>Category 3</c:v>
                </c:pt>
                <c:pt idx="3">
                  <c:v>Category 4</c:v>
                </c:pt>
              </c:strCache>
            </c:strRef>
          </c:cat>
          <c:val>
            <c:numRef>
              <c:f>Sheet1!$B$2:$B$7</c:f>
              <c:numCache>
                <c:formatCode>General</c:formatCode>
                <c:ptCount val="6"/>
                <c:pt idx="0">
                  <c:v>4.3</c:v>
                </c:pt>
                <c:pt idx="1">
                  <c:v>2.5</c:v>
                </c:pt>
                <c:pt idx="2">
                  <c:v>3.5</c:v>
                </c:pt>
                <c:pt idx="3">
                  <c:v>4.5</c:v>
                </c:pt>
                <c:pt idx="4">
                  <c:v>4.3</c:v>
                </c:pt>
                <c:pt idx="5">
                  <c:v>2.5</c:v>
                </c:pt>
              </c:numCache>
            </c:numRef>
          </c:val>
          <c:extLst>
            <c:ext xmlns:c16="http://schemas.microsoft.com/office/drawing/2014/chart" uri="{C3380CC4-5D6E-409C-BE32-E72D297353CC}">
              <c16:uniqueId val="{00000000-958D-4CD5-8814-36D1574C6EBF}"/>
            </c:ext>
          </c:extLst>
        </c:ser>
        <c:ser>
          <c:idx val="1"/>
          <c:order val="1"/>
          <c:tx>
            <c:strRef>
              <c:f>Sheet1!$C$1</c:f>
              <c:strCache>
                <c:ptCount val="1"/>
                <c:pt idx="0">
                  <c:v>Series 2</c:v>
                </c:pt>
              </c:strCache>
            </c:strRef>
          </c:tx>
          <c:spPr>
            <a:solidFill>
              <a:schemeClr val="tx2"/>
            </a:solidFill>
            <a:ln>
              <a:noFill/>
            </a:ln>
            <a:effectLst/>
          </c:spPr>
          <c:invertIfNegative val="0"/>
          <c:cat>
            <c:strRef>
              <c:f>Sheet1!$A$2:$A$7</c:f>
              <c:strCache>
                <c:ptCount val="4"/>
                <c:pt idx="0">
                  <c:v>Category 1</c:v>
                </c:pt>
                <c:pt idx="1">
                  <c:v>Category 2</c:v>
                </c:pt>
                <c:pt idx="2">
                  <c:v>Category 3</c:v>
                </c:pt>
                <c:pt idx="3">
                  <c:v>Category 4</c:v>
                </c:pt>
              </c:strCache>
            </c:strRef>
          </c:cat>
          <c:val>
            <c:numRef>
              <c:f>Sheet1!$C$2:$C$7</c:f>
              <c:numCache>
                <c:formatCode>General</c:formatCode>
                <c:ptCount val="6"/>
                <c:pt idx="0">
                  <c:v>2.4</c:v>
                </c:pt>
                <c:pt idx="1">
                  <c:v>4.4000000000000004</c:v>
                </c:pt>
                <c:pt idx="2">
                  <c:v>1.8</c:v>
                </c:pt>
                <c:pt idx="3">
                  <c:v>2.8</c:v>
                </c:pt>
                <c:pt idx="4">
                  <c:v>2.4</c:v>
                </c:pt>
                <c:pt idx="5">
                  <c:v>4.4000000000000004</c:v>
                </c:pt>
              </c:numCache>
            </c:numRef>
          </c:val>
          <c:extLst>
            <c:ext xmlns:c16="http://schemas.microsoft.com/office/drawing/2014/chart" uri="{C3380CC4-5D6E-409C-BE32-E72D297353CC}">
              <c16:uniqueId val="{00000001-958D-4CD5-8814-36D1574C6EBF}"/>
            </c:ext>
          </c:extLst>
        </c:ser>
        <c:ser>
          <c:idx val="2"/>
          <c:order val="2"/>
          <c:tx>
            <c:strRef>
              <c:f>Sheet1!$D$1</c:f>
              <c:strCache>
                <c:ptCount val="1"/>
                <c:pt idx="0">
                  <c:v>Series 3</c:v>
                </c:pt>
              </c:strCache>
            </c:strRef>
          </c:tx>
          <c:spPr>
            <a:solidFill>
              <a:schemeClr val="accent3"/>
            </a:solidFill>
            <a:ln>
              <a:noFill/>
            </a:ln>
            <a:effectLst/>
          </c:spPr>
          <c:invertIfNegative val="0"/>
          <c:cat>
            <c:strRef>
              <c:f>Sheet1!$A$2:$A$7</c:f>
              <c:strCache>
                <c:ptCount val="4"/>
                <c:pt idx="0">
                  <c:v>Category 1</c:v>
                </c:pt>
                <c:pt idx="1">
                  <c:v>Category 2</c:v>
                </c:pt>
                <c:pt idx="2">
                  <c:v>Category 3</c:v>
                </c:pt>
                <c:pt idx="3">
                  <c:v>Category 4</c:v>
                </c:pt>
              </c:strCache>
            </c:strRef>
          </c:cat>
          <c:val>
            <c:numRef>
              <c:f>Sheet1!$D$2:$D$7</c:f>
              <c:numCache>
                <c:formatCode>General</c:formatCode>
                <c:ptCount val="6"/>
                <c:pt idx="0">
                  <c:v>2</c:v>
                </c:pt>
                <c:pt idx="1">
                  <c:v>2</c:v>
                </c:pt>
                <c:pt idx="2">
                  <c:v>3</c:v>
                </c:pt>
                <c:pt idx="3">
                  <c:v>5</c:v>
                </c:pt>
                <c:pt idx="4">
                  <c:v>2</c:v>
                </c:pt>
                <c:pt idx="5">
                  <c:v>2</c:v>
                </c:pt>
              </c:numCache>
            </c:numRef>
          </c:val>
          <c:extLst>
            <c:ext xmlns:c16="http://schemas.microsoft.com/office/drawing/2014/chart" uri="{C3380CC4-5D6E-409C-BE32-E72D297353CC}">
              <c16:uniqueId val="{00000002-958D-4CD5-8814-36D1574C6EBF}"/>
            </c:ext>
          </c:extLst>
        </c:ser>
        <c:ser>
          <c:idx val="3"/>
          <c:order val="3"/>
          <c:tx>
            <c:strRef>
              <c:f>Sheet1!$E$1</c:f>
              <c:strCache>
                <c:ptCount val="1"/>
                <c:pt idx="0">
                  <c:v>Series 4</c:v>
                </c:pt>
              </c:strCache>
            </c:strRef>
          </c:tx>
          <c:spPr>
            <a:solidFill>
              <a:schemeClr val="accent4"/>
            </a:solidFill>
            <a:ln>
              <a:noFill/>
            </a:ln>
            <a:effectLst/>
          </c:spPr>
          <c:invertIfNegative val="0"/>
          <c:cat>
            <c:strRef>
              <c:f>Sheet1!$A$2:$A$7</c:f>
              <c:strCache>
                <c:ptCount val="4"/>
                <c:pt idx="0">
                  <c:v>Category 1</c:v>
                </c:pt>
                <c:pt idx="1">
                  <c:v>Category 2</c:v>
                </c:pt>
                <c:pt idx="2">
                  <c:v>Category 3</c:v>
                </c:pt>
                <c:pt idx="3">
                  <c:v>Category 4</c:v>
                </c:pt>
              </c:strCache>
            </c:strRef>
          </c:cat>
          <c:val>
            <c:numRef>
              <c:f>Sheet1!$E$2:$E$7</c:f>
              <c:numCache>
                <c:formatCode>General</c:formatCode>
                <c:ptCount val="6"/>
                <c:pt idx="0">
                  <c:v>4</c:v>
                </c:pt>
                <c:pt idx="1">
                  <c:v>3</c:v>
                </c:pt>
                <c:pt idx="2">
                  <c:v>2</c:v>
                </c:pt>
                <c:pt idx="3">
                  <c:v>4</c:v>
                </c:pt>
                <c:pt idx="4">
                  <c:v>4</c:v>
                </c:pt>
                <c:pt idx="5">
                  <c:v>3</c:v>
                </c:pt>
              </c:numCache>
            </c:numRef>
          </c:val>
          <c:extLst>
            <c:ext xmlns:c16="http://schemas.microsoft.com/office/drawing/2014/chart" uri="{C3380CC4-5D6E-409C-BE32-E72D297353CC}">
              <c16:uniqueId val="{00000001-1F05-4249-882B-2D6E08C4B2FB}"/>
            </c:ext>
          </c:extLst>
        </c:ser>
        <c:ser>
          <c:idx val="4"/>
          <c:order val="4"/>
          <c:tx>
            <c:strRef>
              <c:f>Sheet1!$F$1</c:f>
              <c:strCache>
                <c:ptCount val="1"/>
                <c:pt idx="0">
                  <c:v>Series 5</c:v>
                </c:pt>
              </c:strCache>
            </c:strRef>
          </c:tx>
          <c:spPr>
            <a:solidFill>
              <a:schemeClr val="accent5"/>
            </a:solidFill>
            <a:ln>
              <a:noFill/>
            </a:ln>
            <a:effectLst/>
          </c:spPr>
          <c:invertIfNegative val="0"/>
          <c:cat>
            <c:strRef>
              <c:f>Sheet1!$A$2:$A$7</c:f>
              <c:strCache>
                <c:ptCount val="4"/>
                <c:pt idx="0">
                  <c:v>Category 1</c:v>
                </c:pt>
                <c:pt idx="1">
                  <c:v>Category 2</c:v>
                </c:pt>
                <c:pt idx="2">
                  <c:v>Category 3</c:v>
                </c:pt>
                <c:pt idx="3">
                  <c:v>Category 4</c:v>
                </c:pt>
              </c:strCache>
            </c:strRef>
          </c:cat>
          <c:val>
            <c:numRef>
              <c:f>Sheet1!$F$2:$F$7</c:f>
              <c:numCache>
                <c:formatCode>General</c:formatCode>
                <c:ptCount val="6"/>
                <c:pt idx="0">
                  <c:v>5</c:v>
                </c:pt>
                <c:pt idx="1">
                  <c:v>4</c:v>
                </c:pt>
                <c:pt idx="2">
                  <c:v>3</c:v>
                </c:pt>
                <c:pt idx="3">
                  <c:v>2</c:v>
                </c:pt>
                <c:pt idx="4">
                  <c:v>5</c:v>
                </c:pt>
                <c:pt idx="5">
                  <c:v>4</c:v>
                </c:pt>
              </c:numCache>
            </c:numRef>
          </c:val>
          <c:extLst>
            <c:ext xmlns:c16="http://schemas.microsoft.com/office/drawing/2014/chart" uri="{C3380CC4-5D6E-409C-BE32-E72D297353CC}">
              <c16:uniqueId val="{00000004-1F05-4249-882B-2D6E08C4B2FB}"/>
            </c:ext>
          </c:extLst>
        </c:ser>
        <c:ser>
          <c:idx val="5"/>
          <c:order val="5"/>
          <c:tx>
            <c:strRef>
              <c:f>Sheet1!$G$1</c:f>
              <c:strCache>
                <c:ptCount val="1"/>
                <c:pt idx="0">
                  <c:v>Series 6</c:v>
                </c:pt>
              </c:strCache>
            </c:strRef>
          </c:tx>
          <c:spPr>
            <a:solidFill>
              <a:schemeClr val="accent2"/>
            </a:solidFill>
            <a:ln>
              <a:noFill/>
            </a:ln>
            <a:effectLst/>
          </c:spPr>
          <c:invertIfNegative val="0"/>
          <c:cat>
            <c:strRef>
              <c:f>Sheet1!$A$2:$A$7</c:f>
              <c:strCache>
                <c:ptCount val="4"/>
                <c:pt idx="0">
                  <c:v>Category 1</c:v>
                </c:pt>
                <c:pt idx="1">
                  <c:v>Category 2</c:v>
                </c:pt>
                <c:pt idx="2">
                  <c:v>Category 3</c:v>
                </c:pt>
                <c:pt idx="3">
                  <c:v>Category 4</c:v>
                </c:pt>
              </c:strCache>
            </c:strRef>
          </c:cat>
          <c:val>
            <c:numRef>
              <c:f>Sheet1!$G$2:$G$7</c:f>
              <c:numCache>
                <c:formatCode>General</c:formatCode>
                <c:ptCount val="6"/>
                <c:pt idx="0">
                  <c:v>3</c:v>
                </c:pt>
                <c:pt idx="1">
                  <c:v>4</c:v>
                </c:pt>
                <c:pt idx="2">
                  <c:v>5</c:v>
                </c:pt>
                <c:pt idx="3">
                  <c:v>3</c:v>
                </c:pt>
                <c:pt idx="4">
                  <c:v>3</c:v>
                </c:pt>
                <c:pt idx="5">
                  <c:v>4</c:v>
                </c:pt>
              </c:numCache>
            </c:numRef>
          </c:val>
          <c:extLst>
            <c:ext xmlns:c16="http://schemas.microsoft.com/office/drawing/2014/chart" uri="{C3380CC4-5D6E-409C-BE32-E72D297353CC}">
              <c16:uniqueId val="{00000005-1F05-4249-882B-2D6E08C4B2FB}"/>
            </c:ext>
          </c:extLst>
        </c:ser>
        <c:dLbls>
          <c:showLegendKey val="0"/>
          <c:showVal val="0"/>
          <c:showCatName val="0"/>
          <c:showSerName val="0"/>
          <c:showPercent val="0"/>
          <c:showBubbleSize val="0"/>
        </c:dLbls>
        <c:gapWidth val="100"/>
        <c:overlap val="100"/>
        <c:axId val="738152056"/>
        <c:axId val="738153696"/>
      </c:barChart>
      <c:catAx>
        <c:axId val="738152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8153696"/>
        <c:crosses val="autoZero"/>
        <c:auto val="1"/>
        <c:lblAlgn val="ctr"/>
        <c:lblOffset val="100"/>
        <c:noMultiLvlLbl val="0"/>
      </c:catAx>
      <c:valAx>
        <c:axId val="738153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8152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Sheet1!$A$2:$A$7</c:f>
              <c:strCache>
                <c:ptCount val="6"/>
                <c:pt idx="0">
                  <c:v>Category 1</c:v>
                </c:pt>
                <c:pt idx="1">
                  <c:v>Category 2</c:v>
                </c:pt>
                <c:pt idx="2">
                  <c:v>Category 3</c:v>
                </c:pt>
                <c:pt idx="3">
                  <c:v>Category 4</c:v>
                </c:pt>
                <c:pt idx="4">
                  <c:v>Category 5</c:v>
                </c:pt>
                <c:pt idx="5">
                  <c:v>Category 6</c:v>
                </c:pt>
              </c:strCache>
            </c:strRef>
          </c:cat>
          <c:val>
            <c:numRef>
              <c:f>Sheet1!$B$2:$B$7</c:f>
              <c:numCache>
                <c:formatCode>General</c:formatCode>
                <c:ptCount val="6"/>
                <c:pt idx="0">
                  <c:v>4.3</c:v>
                </c:pt>
                <c:pt idx="1">
                  <c:v>2.5</c:v>
                </c:pt>
                <c:pt idx="2">
                  <c:v>3.5</c:v>
                </c:pt>
                <c:pt idx="3">
                  <c:v>4.5</c:v>
                </c:pt>
                <c:pt idx="4">
                  <c:v>4.3</c:v>
                </c:pt>
                <c:pt idx="5">
                  <c:v>2.5</c:v>
                </c:pt>
              </c:numCache>
            </c:numRef>
          </c:val>
          <c:smooth val="0"/>
          <c:extLst>
            <c:ext xmlns:c16="http://schemas.microsoft.com/office/drawing/2014/chart" uri="{C3380CC4-5D6E-409C-BE32-E72D297353CC}">
              <c16:uniqueId val="{00000000-958D-4CD5-8814-36D1574C6EBF}"/>
            </c:ext>
          </c:extLst>
        </c:ser>
        <c:ser>
          <c:idx val="1"/>
          <c:order val="1"/>
          <c:tx>
            <c:strRef>
              <c:f>Sheet1!$C$1</c:f>
              <c:strCache>
                <c:ptCount val="1"/>
                <c:pt idx="0">
                  <c:v>Series 2</c:v>
                </c:pt>
              </c:strCache>
            </c:strRef>
          </c:tx>
          <c:spPr>
            <a:ln w="28575" cap="rnd">
              <a:solidFill>
                <a:schemeClr val="tx2"/>
              </a:solidFill>
              <a:round/>
            </a:ln>
            <a:effectLst/>
          </c:spPr>
          <c:marker>
            <c:symbol val="none"/>
          </c:marker>
          <c:cat>
            <c:strRef>
              <c:f>Sheet1!$A$2:$A$7</c:f>
              <c:strCache>
                <c:ptCount val="6"/>
                <c:pt idx="0">
                  <c:v>Category 1</c:v>
                </c:pt>
                <c:pt idx="1">
                  <c:v>Category 2</c:v>
                </c:pt>
                <c:pt idx="2">
                  <c:v>Category 3</c:v>
                </c:pt>
                <c:pt idx="3">
                  <c:v>Category 4</c:v>
                </c:pt>
                <c:pt idx="4">
                  <c:v>Category 5</c:v>
                </c:pt>
                <c:pt idx="5">
                  <c:v>Category 6</c:v>
                </c:pt>
              </c:strCache>
            </c:strRef>
          </c:cat>
          <c:val>
            <c:numRef>
              <c:f>Sheet1!$C$2:$C$7</c:f>
              <c:numCache>
                <c:formatCode>General</c:formatCode>
                <c:ptCount val="6"/>
                <c:pt idx="0">
                  <c:v>2.4</c:v>
                </c:pt>
                <c:pt idx="1">
                  <c:v>4.4000000000000004</c:v>
                </c:pt>
                <c:pt idx="2">
                  <c:v>1.8</c:v>
                </c:pt>
                <c:pt idx="3">
                  <c:v>2.8</c:v>
                </c:pt>
                <c:pt idx="4">
                  <c:v>2.4</c:v>
                </c:pt>
                <c:pt idx="5">
                  <c:v>4.4000000000000004</c:v>
                </c:pt>
              </c:numCache>
            </c:numRef>
          </c:val>
          <c:smooth val="0"/>
          <c:extLst>
            <c:ext xmlns:c16="http://schemas.microsoft.com/office/drawing/2014/chart" uri="{C3380CC4-5D6E-409C-BE32-E72D297353CC}">
              <c16:uniqueId val="{00000001-958D-4CD5-8814-36D1574C6EBF}"/>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Sheet1!$A$2:$A$7</c:f>
              <c:strCache>
                <c:ptCount val="6"/>
                <c:pt idx="0">
                  <c:v>Category 1</c:v>
                </c:pt>
                <c:pt idx="1">
                  <c:v>Category 2</c:v>
                </c:pt>
                <c:pt idx="2">
                  <c:v>Category 3</c:v>
                </c:pt>
                <c:pt idx="3">
                  <c:v>Category 4</c:v>
                </c:pt>
                <c:pt idx="4">
                  <c:v>Category 5</c:v>
                </c:pt>
                <c:pt idx="5">
                  <c:v>Category 6</c:v>
                </c:pt>
              </c:strCache>
            </c:strRef>
          </c:cat>
          <c:val>
            <c:numRef>
              <c:f>Sheet1!$D$2:$D$7</c:f>
              <c:numCache>
                <c:formatCode>General</c:formatCode>
                <c:ptCount val="6"/>
                <c:pt idx="0">
                  <c:v>2</c:v>
                </c:pt>
                <c:pt idx="1">
                  <c:v>2</c:v>
                </c:pt>
                <c:pt idx="2">
                  <c:v>3</c:v>
                </c:pt>
                <c:pt idx="3">
                  <c:v>5</c:v>
                </c:pt>
                <c:pt idx="4">
                  <c:v>2</c:v>
                </c:pt>
                <c:pt idx="5">
                  <c:v>2</c:v>
                </c:pt>
              </c:numCache>
            </c:numRef>
          </c:val>
          <c:smooth val="0"/>
          <c:extLst>
            <c:ext xmlns:c16="http://schemas.microsoft.com/office/drawing/2014/chart" uri="{C3380CC4-5D6E-409C-BE32-E72D297353CC}">
              <c16:uniqueId val="{00000002-958D-4CD5-8814-36D1574C6EBF}"/>
            </c:ext>
          </c:extLst>
        </c:ser>
        <c:ser>
          <c:idx val="3"/>
          <c:order val="3"/>
          <c:tx>
            <c:strRef>
              <c:f>Sheet1!$E$1</c:f>
              <c:strCache>
                <c:ptCount val="1"/>
                <c:pt idx="0">
                  <c:v>Series 4</c:v>
                </c:pt>
              </c:strCache>
            </c:strRef>
          </c:tx>
          <c:spPr>
            <a:ln w="28575" cap="rnd">
              <a:solidFill>
                <a:schemeClr val="accent4"/>
              </a:solidFill>
              <a:round/>
            </a:ln>
            <a:effectLst/>
          </c:spPr>
          <c:marker>
            <c:symbol val="none"/>
          </c:marker>
          <c:cat>
            <c:strRef>
              <c:f>Sheet1!$A$2:$A$7</c:f>
              <c:strCache>
                <c:ptCount val="6"/>
                <c:pt idx="0">
                  <c:v>Category 1</c:v>
                </c:pt>
                <c:pt idx="1">
                  <c:v>Category 2</c:v>
                </c:pt>
                <c:pt idx="2">
                  <c:v>Category 3</c:v>
                </c:pt>
                <c:pt idx="3">
                  <c:v>Category 4</c:v>
                </c:pt>
                <c:pt idx="4">
                  <c:v>Category 5</c:v>
                </c:pt>
                <c:pt idx="5">
                  <c:v>Category 6</c:v>
                </c:pt>
              </c:strCache>
            </c:strRef>
          </c:cat>
          <c:val>
            <c:numRef>
              <c:f>Sheet1!$E$2:$E$7</c:f>
              <c:numCache>
                <c:formatCode>General</c:formatCode>
                <c:ptCount val="6"/>
                <c:pt idx="0">
                  <c:v>4</c:v>
                </c:pt>
                <c:pt idx="1">
                  <c:v>3</c:v>
                </c:pt>
                <c:pt idx="2">
                  <c:v>2</c:v>
                </c:pt>
                <c:pt idx="3">
                  <c:v>4</c:v>
                </c:pt>
                <c:pt idx="4">
                  <c:v>4</c:v>
                </c:pt>
                <c:pt idx="5">
                  <c:v>3</c:v>
                </c:pt>
              </c:numCache>
            </c:numRef>
          </c:val>
          <c:smooth val="0"/>
          <c:extLst>
            <c:ext xmlns:c16="http://schemas.microsoft.com/office/drawing/2014/chart" uri="{C3380CC4-5D6E-409C-BE32-E72D297353CC}">
              <c16:uniqueId val="{00000001-1F05-4249-882B-2D6E08C4B2FB}"/>
            </c:ext>
          </c:extLst>
        </c:ser>
        <c:ser>
          <c:idx val="4"/>
          <c:order val="4"/>
          <c:tx>
            <c:strRef>
              <c:f>Sheet1!$F$1</c:f>
              <c:strCache>
                <c:ptCount val="1"/>
                <c:pt idx="0">
                  <c:v>Series 5</c:v>
                </c:pt>
              </c:strCache>
            </c:strRef>
          </c:tx>
          <c:spPr>
            <a:ln w="28575" cap="rnd">
              <a:solidFill>
                <a:schemeClr val="accent5"/>
              </a:solidFill>
              <a:round/>
            </a:ln>
            <a:effectLst/>
          </c:spPr>
          <c:marker>
            <c:symbol val="none"/>
          </c:marker>
          <c:cat>
            <c:strRef>
              <c:f>Sheet1!$A$2:$A$7</c:f>
              <c:strCache>
                <c:ptCount val="6"/>
                <c:pt idx="0">
                  <c:v>Category 1</c:v>
                </c:pt>
                <c:pt idx="1">
                  <c:v>Category 2</c:v>
                </c:pt>
                <c:pt idx="2">
                  <c:v>Category 3</c:v>
                </c:pt>
                <c:pt idx="3">
                  <c:v>Category 4</c:v>
                </c:pt>
                <c:pt idx="4">
                  <c:v>Category 5</c:v>
                </c:pt>
                <c:pt idx="5">
                  <c:v>Category 6</c:v>
                </c:pt>
              </c:strCache>
            </c:strRef>
          </c:cat>
          <c:val>
            <c:numRef>
              <c:f>Sheet1!$F$2:$F$7</c:f>
              <c:numCache>
                <c:formatCode>General</c:formatCode>
                <c:ptCount val="6"/>
                <c:pt idx="0">
                  <c:v>5</c:v>
                </c:pt>
                <c:pt idx="1">
                  <c:v>4</c:v>
                </c:pt>
                <c:pt idx="2">
                  <c:v>3</c:v>
                </c:pt>
                <c:pt idx="3">
                  <c:v>2</c:v>
                </c:pt>
                <c:pt idx="4">
                  <c:v>5</c:v>
                </c:pt>
                <c:pt idx="5">
                  <c:v>4</c:v>
                </c:pt>
              </c:numCache>
            </c:numRef>
          </c:val>
          <c:smooth val="0"/>
          <c:extLst>
            <c:ext xmlns:c16="http://schemas.microsoft.com/office/drawing/2014/chart" uri="{C3380CC4-5D6E-409C-BE32-E72D297353CC}">
              <c16:uniqueId val="{00000004-1F05-4249-882B-2D6E08C4B2FB}"/>
            </c:ext>
          </c:extLst>
        </c:ser>
        <c:ser>
          <c:idx val="5"/>
          <c:order val="5"/>
          <c:tx>
            <c:strRef>
              <c:f>Sheet1!$G$1</c:f>
              <c:strCache>
                <c:ptCount val="1"/>
                <c:pt idx="0">
                  <c:v>Series 6</c:v>
                </c:pt>
              </c:strCache>
            </c:strRef>
          </c:tx>
          <c:spPr>
            <a:ln w="28575" cap="rnd">
              <a:solidFill>
                <a:schemeClr val="accent6"/>
              </a:solidFill>
              <a:round/>
            </a:ln>
            <a:effectLst/>
          </c:spPr>
          <c:marker>
            <c:symbol val="none"/>
          </c:marker>
          <c:cat>
            <c:strRef>
              <c:f>Sheet1!$A$2:$A$7</c:f>
              <c:strCache>
                <c:ptCount val="6"/>
                <c:pt idx="0">
                  <c:v>Category 1</c:v>
                </c:pt>
                <c:pt idx="1">
                  <c:v>Category 2</c:v>
                </c:pt>
                <c:pt idx="2">
                  <c:v>Category 3</c:v>
                </c:pt>
                <c:pt idx="3">
                  <c:v>Category 4</c:v>
                </c:pt>
                <c:pt idx="4">
                  <c:v>Category 5</c:v>
                </c:pt>
                <c:pt idx="5">
                  <c:v>Category 6</c:v>
                </c:pt>
              </c:strCache>
            </c:strRef>
          </c:cat>
          <c:val>
            <c:numRef>
              <c:f>Sheet1!$G$2:$G$7</c:f>
              <c:numCache>
                <c:formatCode>General</c:formatCode>
                <c:ptCount val="6"/>
                <c:pt idx="0">
                  <c:v>3</c:v>
                </c:pt>
                <c:pt idx="1">
                  <c:v>4</c:v>
                </c:pt>
                <c:pt idx="2">
                  <c:v>5</c:v>
                </c:pt>
                <c:pt idx="3">
                  <c:v>3</c:v>
                </c:pt>
                <c:pt idx="4">
                  <c:v>3</c:v>
                </c:pt>
                <c:pt idx="5">
                  <c:v>4</c:v>
                </c:pt>
              </c:numCache>
            </c:numRef>
          </c:val>
          <c:smooth val="0"/>
          <c:extLst>
            <c:ext xmlns:c16="http://schemas.microsoft.com/office/drawing/2014/chart" uri="{C3380CC4-5D6E-409C-BE32-E72D297353CC}">
              <c16:uniqueId val="{00000005-1F05-4249-882B-2D6E08C4B2FB}"/>
            </c:ext>
          </c:extLst>
        </c:ser>
        <c:dLbls>
          <c:showLegendKey val="0"/>
          <c:showVal val="0"/>
          <c:showCatName val="0"/>
          <c:showSerName val="0"/>
          <c:showPercent val="0"/>
          <c:showBubbleSize val="0"/>
        </c:dLbls>
        <c:smooth val="0"/>
        <c:axId val="738152056"/>
        <c:axId val="738153696"/>
      </c:lineChart>
      <c:catAx>
        <c:axId val="738152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8153696"/>
        <c:crosses val="autoZero"/>
        <c:auto val="1"/>
        <c:lblAlgn val="ctr"/>
        <c:lblOffset val="100"/>
        <c:noMultiLvlLbl val="0"/>
      </c:catAx>
      <c:valAx>
        <c:axId val="738153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8152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58D-4CD5-8814-36D1574C6EBF}"/>
            </c:ext>
          </c:extLst>
        </c:ser>
        <c:ser>
          <c:idx val="1"/>
          <c:order val="1"/>
          <c:tx>
            <c:strRef>
              <c:f>Sheet1!$C$1</c:f>
              <c:strCache>
                <c:ptCount val="1"/>
                <c:pt idx="0">
                  <c:v>Series 2</c:v>
                </c:pt>
              </c:strCache>
            </c:strRef>
          </c:tx>
          <c:spPr>
            <a:solidFill>
              <a:schemeClr val="tx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58D-4CD5-8814-36D1574C6EB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58D-4CD5-8814-36D1574C6EBF}"/>
            </c:ext>
          </c:extLst>
        </c:ser>
        <c:ser>
          <c:idx val="3"/>
          <c:order val="3"/>
          <c:tx>
            <c:strRef>
              <c:f>Sheet1!$E$1</c:f>
              <c:strCache>
                <c:ptCount val="1"/>
                <c:pt idx="0">
                  <c:v>Series 4</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c:v>
                </c:pt>
                <c:pt idx="1">
                  <c:v>3</c:v>
                </c:pt>
                <c:pt idx="2">
                  <c:v>2</c:v>
                </c:pt>
                <c:pt idx="3">
                  <c:v>4</c:v>
                </c:pt>
              </c:numCache>
            </c:numRef>
          </c:val>
          <c:extLst>
            <c:ext xmlns:c16="http://schemas.microsoft.com/office/drawing/2014/chart" uri="{C3380CC4-5D6E-409C-BE32-E72D297353CC}">
              <c16:uniqueId val="{00000001-1F05-4249-882B-2D6E08C4B2FB}"/>
            </c:ext>
          </c:extLst>
        </c:ser>
        <c:ser>
          <c:idx val="4"/>
          <c:order val="4"/>
          <c:tx>
            <c:strRef>
              <c:f>Sheet1!$F$1</c:f>
              <c:strCache>
                <c:ptCount val="1"/>
                <c:pt idx="0">
                  <c:v>Series 5</c:v>
                </c:pt>
              </c:strCache>
            </c:strRef>
          </c:tx>
          <c:spPr>
            <a:solidFill>
              <a:schemeClr val="accent5"/>
            </a:soli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5</c:v>
                </c:pt>
                <c:pt idx="1">
                  <c:v>4</c:v>
                </c:pt>
                <c:pt idx="2">
                  <c:v>3</c:v>
                </c:pt>
                <c:pt idx="3">
                  <c:v>2</c:v>
                </c:pt>
              </c:numCache>
            </c:numRef>
          </c:val>
          <c:extLst>
            <c:ext xmlns:c16="http://schemas.microsoft.com/office/drawing/2014/chart" uri="{C3380CC4-5D6E-409C-BE32-E72D297353CC}">
              <c16:uniqueId val="{00000004-1F05-4249-882B-2D6E08C4B2FB}"/>
            </c:ext>
          </c:extLst>
        </c:ser>
        <c:ser>
          <c:idx val="5"/>
          <c:order val="5"/>
          <c:tx>
            <c:strRef>
              <c:f>Sheet1!$G$1</c:f>
              <c:strCache>
                <c:ptCount val="1"/>
                <c:pt idx="0">
                  <c:v>Series 6</c:v>
                </c:pt>
              </c:strCache>
            </c:strRef>
          </c:tx>
          <c:spPr>
            <a:solidFill>
              <a:schemeClr val="accent6"/>
            </a:solidFill>
            <a:ln>
              <a:noFill/>
            </a:ln>
            <a:effectLst/>
          </c:spPr>
          <c:invertIfNegative val="0"/>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3</c:v>
                </c:pt>
                <c:pt idx="1">
                  <c:v>4</c:v>
                </c:pt>
                <c:pt idx="2">
                  <c:v>5</c:v>
                </c:pt>
                <c:pt idx="3">
                  <c:v>3</c:v>
                </c:pt>
              </c:numCache>
            </c:numRef>
          </c:val>
          <c:extLst>
            <c:ext xmlns:c16="http://schemas.microsoft.com/office/drawing/2014/chart" uri="{C3380CC4-5D6E-409C-BE32-E72D297353CC}">
              <c16:uniqueId val="{00000005-1F05-4249-882B-2D6E08C4B2FB}"/>
            </c:ext>
          </c:extLst>
        </c:ser>
        <c:dLbls>
          <c:showLegendKey val="0"/>
          <c:showVal val="0"/>
          <c:showCatName val="0"/>
          <c:showSerName val="0"/>
          <c:showPercent val="0"/>
          <c:showBubbleSize val="0"/>
        </c:dLbls>
        <c:gapWidth val="150"/>
        <c:axId val="738152056"/>
        <c:axId val="738153696"/>
      </c:barChart>
      <c:catAx>
        <c:axId val="738152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8153696"/>
        <c:crosses val="autoZero"/>
        <c:auto val="1"/>
        <c:lblAlgn val="ctr"/>
        <c:lblOffset val="100"/>
        <c:noMultiLvlLbl val="0"/>
      </c:catAx>
      <c:valAx>
        <c:axId val="7381536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8152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spPr>
            <a:ln>
              <a:solidFill>
                <a:schemeClr val="bg1"/>
              </a:solidFill>
            </a:ln>
          </c:spPr>
          <c:dPt>
            <c:idx val="0"/>
            <c:bubble3D val="0"/>
            <c:spPr>
              <a:solidFill>
                <a:schemeClr val="accent1"/>
              </a:solidFill>
              <a:ln>
                <a:solidFill>
                  <a:schemeClr val="bg1"/>
                </a:solidFill>
              </a:ln>
              <a:effectLst/>
            </c:spPr>
            <c:extLst>
              <c:ext xmlns:c16="http://schemas.microsoft.com/office/drawing/2014/chart" uri="{C3380CC4-5D6E-409C-BE32-E72D297353CC}">
                <c16:uniqueId val="{00000001-67FC-43BE-A7E9-C7A03E54B7E9}"/>
              </c:ext>
            </c:extLst>
          </c:dPt>
          <c:dPt>
            <c:idx val="1"/>
            <c:bubble3D val="0"/>
            <c:spPr>
              <a:solidFill>
                <a:schemeClr val="tx2"/>
              </a:solidFill>
              <a:ln>
                <a:solidFill>
                  <a:schemeClr val="bg1"/>
                </a:solidFill>
              </a:ln>
              <a:effectLst/>
            </c:spPr>
            <c:extLst>
              <c:ext xmlns:c16="http://schemas.microsoft.com/office/drawing/2014/chart" uri="{C3380CC4-5D6E-409C-BE32-E72D297353CC}">
                <c16:uniqueId val="{00000003-67FC-43BE-A7E9-C7A03E54B7E9}"/>
              </c:ext>
            </c:extLst>
          </c:dPt>
          <c:dPt>
            <c:idx val="2"/>
            <c:bubble3D val="0"/>
            <c:spPr>
              <a:solidFill>
                <a:schemeClr val="accent3"/>
              </a:solidFill>
              <a:ln>
                <a:solidFill>
                  <a:schemeClr val="bg1"/>
                </a:solidFill>
              </a:ln>
              <a:effectLst/>
            </c:spPr>
            <c:extLst>
              <c:ext xmlns:c16="http://schemas.microsoft.com/office/drawing/2014/chart" uri="{C3380CC4-5D6E-409C-BE32-E72D297353CC}">
                <c16:uniqueId val="{00000005-67FC-43BE-A7E9-C7A03E54B7E9}"/>
              </c:ext>
            </c:extLst>
          </c:dPt>
          <c:dPt>
            <c:idx val="3"/>
            <c:bubble3D val="0"/>
            <c:spPr>
              <a:solidFill>
                <a:schemeClr val="accent5"/>
              </a:solidFill>
              <a:ln>
                <a:solidFill>
                  <a:schemeClr val="bg1"/>
                </a:solidFill>
              </a:ln>
              <a:effectLst/>
            </c:spPr>
            <c:extLst>
              <c:ext xmlns:c16="http://schemas.microsoft.com/office/drawing/2014/chart" uri="{C3380CC4-5D6E-409C-BE32-E72D297353CC}">
                <c16:uniqueId val="{00000007-67FC-43BE-A7E9-C7A03E54B7E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58D-4CD5-8814-36D1574C6EBF}"/>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9-67FC-43BE-A7E9-C7A03E54B7E9}"/>
              </c:ext>
            </c:extLst>
          </c:dPt>
          <c:dPt>
            <c:idx val="1"/>
            <c:bubble3D val="0"/>
            <c:spPr>
              <a:solidFill>
                <a:schemeClr val="accent2"/>
              </a:solidFill>
              <a:ln>
                <a:noFill/>
              </a:ln>
              <a:effectLst/>
            </c:spPr>
            <c:extLst>
              <c:ext xmlns:c16="http://schemas.microsoft.com/office/drawing/2014/chart" uri="{C3380CC4-5D6E-409C-BE32-E72D297353CC}">
                <c16:uniqueId val="{0000000B-67FC-43BE-A7E9-C7A03E54B7E9}"/>
              </c:ext>
            </c:extLst>
          </c:dPt>
          <c:dPt>
            <c:idx val="2"/>
            <c:bubble3D val="0"/>
            <c:spPr>
              <a:solidFill>
                <a:schemeClr val="accent3"/>
              </a:solidFill>
              <a:ln>
                <a:noFill/>
              </a:ln>
              <a:effectLst/>
            </c:spPr>
            <c:extLst>
              <c:ext xmlns:c16="http://schemas.microsoft.com/office/drawing/2014/chart" uri="{C3380CC4-5D6E-409C-BE32-E72D297353CC}">
                <c16:uniqueId val="{0000000D-67FC-43BE-A7E9-C7A03E54B7E9}"/>
              </c:ext>
            </c:extLst>
          </c:dPt>
          <c:dPt>
            <c:idx val="3"/>
            <c:bubble3D val="0"/>
            <c:spPr>
              <a:solidFill>
                <a:schemeClr val="accent4"/>
              </a:solidFill>
              <a:ln>
                <a:noFill/>
              </a:ln>
              <a:effectLst/>
            </c:spPr>
            <c:extLst>
              <c:ext xmlns:c16="http://schemas.microsoft.com/office/drawing/2014/chart" uri="{C3380CC4-5D6E-409C-BE32-E72D297353CC}">
                <c16:uniqueId val="{0000000F-67FC-43BE-A7E9-C7A03E54B7E9}"/>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58D-4CD5-8814-36D1574C6EBF}"/>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1-67FC-43BE-A7E9-C7A03E54B7E9}"/>
              </c:ext>
            </c:extLst>
          </c:dPt>
          <c:dPt>
            <c:idx val="1"/>
            <c:bubble3D val="0"/>
            <c:spPr>
              <a:solidFill>
                <a:schemeClr val="accent2"/>
              </a:solidFill>
              <a:ln>
                <a:noFill/>
              </a:ln>
              <a:effectLst/>
            </c:spPr>
            <c:extLst>
              <c:ext xmlns:c16="http://schemas.microsoft.com/office/drawing/2014/chart" uri="{C3380CC4-5D6E-409C-BE32-E72D297353CC}">
                <c16:uniqueId val="{00000013-67FC-43BE-A7E9-C7A03E54B7E9}"/>
              </c:ext>
            </c:extLst>
          </c:dPt>
          <c:dPt>
            <c:idx val="2"/>
            <c:bubble3D val="0"/>
            <c:spPr>
              <a:solidFill>
                <a:schemeClr val="accent3"/>
              </a:solidFill>
              <a:ln>
                <a:noFill/>
              </a:ln>
              <a:effectLst/>
            </c:spPr>
            <c:extLst>
              <c:ext xmlns:c16="http://schemas.microsoft.com/office/drawing/2014/chart" uri="{C3380CC4-5D6E-409C-BE32-E72D297353CC}">
                <c16:uniqueId val="{00000015-67FC-43BE-A7E9-C7A03E54B7E9}"/>
              </c:ext>
            </c:extLst>
          </c:dPt>
          <c:dPt>
            <c:idx val="3"/>
            <c:bubble3D val="0"/>
            <c:spPr>
              <a:solidFill>
                <a:schemeClr val="accent4"/>
              </a:solidFill>
              <a:ln>
                <a:noFill/>
              </a:ln>
              <a:effectLst/>
            </c:spPr>
            <c:extLst>
              <c:ext xmlns:c16="http://schemas.microsoft.com/office/drawing/2014/chart" uri="{C3380CC4-5D6E-409C-BE32-E72D297353CC}">
                <c16:uniqueId val="{00000017-67FC-43BE-A7E9-C7A03E54B7E9}"/>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58D-4CD5-8814-36D1574C6EBF}"/>
            </c:ext>
          </c:extLst>
        </c:ser>
        <c:ser>
          <c:idx val="3"/>
          <c:order val="3"/>
          <c:tx>
            <c:strRef>
              <c:f>Sheet1!$E$1</c:f>
              <c:strCache>
                <c:ptCount val="1"/>
                <c:pt idx="0">
                  <c:v>Series 4</c:v>
                </c:pt>
              </c:strCache>
            </c:strRef>
          </c:tx>
          <c:dPt>
            <c:idx val="0"/>
            <c:bubble3D val="0"/>
            <c:spPr>
              <a:solidFill>
                <a:schemeClr val="accent1"/>
              </a:solidFill>
              <a:ln>
                <a:noFill/>
              </a:ln>
              <a:effectLst/>
            </c:spPr>
            <c:extLst>
              <c:ext xmlns:c16="http://schemas.microsoft.com/office/drawing/2014/chart" uri="{C3380CC4-5D6E-409C-BE32-E72D297353CC}">
                <c16:uniqueId val="{00000019-67FC-43BE-A7E9-C7A03E54B7E9}"/>
              </c:ext>
            </c:extLst>
          </c:dPt>
          <c:dPt>
            <c:idx val="1"/>
            <c:bubble3D val="0"/>
            <c:spPr>
              <a:solidFill>
                <a:schemeClr val="accent2"/>
              </a:solidFill>
              <a:ln>
                <a:noFill/>
              </a:ln>
              <a:effectLst/>
            </c:spPr>
            <c:extLst>
              <c:ext xmlns:c16="http://schemas.microsoft.com/office/drawing/2014/chart" uri="{C3380CC4-5D6E-409C-BE32-E72D297353CC}">
                <c16:uniqueId val="{0000001B-67FC-43BE-A7E9-C7A03E54B7E9}"/>
              </c:ext>
            </c:extLst>
          </c:dPt>
          <c:dPt>
            <c:idx val="2"/>
            <c:bubble3D val="0"/>
            <c:spPr>
              <a:solidFill>
                <a:schemeClr val="accent3"/>
              </a:solidFill>
              <a:ln>
                <a:noFill/>
              </a:ln>
              <a:effectLst/>
            </c:spPr>
            <c:extLst>
              <c:ext xmlns:c16="http://schemas.microsoft.com/office/drawing/2014/chart" uri="{C3380CC4-5D6E-409C-BE32-E72D297353CC}">
                <c16:uniqueId val="{0000001D-67FC-43BE-A7E9-C7A03E54B7E9}"/>
              </c:ext>
            </c:extLst>
          </c:dPt>
          <c:dPt>
            <c:idx val="3"/>
            <c:bubble3D val="0"/>
            <c:spPr>
              <a:solidFill>
                <a:schemeClr val="accent4"/>
              </a:solidFill>
              <a:ln>
                <a:noFill/>
              </a:ln>
              <a:effectLst/>
            </c:spPr>
            <c:extLst>
              <c:ext xmlns:c16="http://schemas.microsoft.com/office/drawing/2014/chart" uri="{C3380CC4-5D6E-409C-BE32-E72D297353CC}">
                <c16:uniqueId val="{0000001F-67FC-43BE-A7E9-C7A03E54B7E9}"/>
              </c:ext>
            </c:extLst>
          </c:dPt>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c:v>
                </c:pt>
                <c:pt idx="1">
                  <c:v>3</c:v>
                </c:pt>
                <c:pt idx="2">
                  <c:v>2</c:v>
                </c:pt>
                <c:pt idx="3">
                  <c:v>4</c:v>
                </c:pt>
              </c:numCache>
            </c:numRef>
          </c:val>
          <c:extLst>
            <c:ext xmlns:c16="http://schemas.microsoft.com/office/drawing/2014/chart" uri="{C3380CC4-5D6E-409C-BE32-E72D297353CC}">
              <c16:uniqueId val="{00000001-1F05-4249-882B-2D6E08C4B2FB}"/>
            </c:ext>
          </c:extLst>
        </c:ser>
        <c:ser>
          <c:idx val="4"/>
          <c:order val="4"/>
          <c:tx>
            <c:strRef>
              <c:f>Sheet1!$F$1</c:f>
              <c:strCache>
                <c:ptCount val="1"/>
                <c:pt idx="0">
                  <c:v>Series 5</c:v>
                </c:pt>
              </c:strCache>
            </c:strRef>
          </c:tx>
          <c:dPt>
            <c:idx val="0"/>
            <c:bubble3D val="0"/>
            <c:spPr>
              <a:solidFill>
                <a:schemeClr val="accent1"/>
              </a:solidFill>
              <a:ln>
                <a:noFill/>
              </a:ln>
              <a:effectLst/>
            </c:spPr>
            <c:extLst>
              <c:ext xmlns:c16="http://schemas.microsoft.com/office/drawing/2014/chart" uri="{C3380CC4-5D6E-409C-BE32-E72D297353CC}">
                <c16:uniqueId val="{00000021-67FC-43BE-A7E9-C7A03E54B7E9}"/>
              </c:ext>
            </c:extLst>
          </c:dPt>
          <c:dPt>
            <c:idx val="1"/>
            <c:bubble3D val="0"/>
            <c:spPr>
              <a:solidFill>
                <a:schemeClr val="accent2"/>
              </a:solidFill>
              <a:ln>
                <a:noFill/>
              </a:ln>
              <a:effectLst/>
            </c:spPr>
            <c:extLst>
              <c:ext xmlns:c16="http://schemas.microsoft.com/office/drawing/2014/chart" uri="{C3380CC4-5D6E-409C-BE32-E72D297353CC}">
                <c16:uniqueId val="{00000023-67FC-43BE-A7E9-C7A03E54B7E9}"/>
              </c:ext>
            </c:extLst>
          </c:dPt>
          <c:dPt>
            <c:idx val="2"/>
            <c:bubble3D val="0"/>
            <c:spPr>
              <a:solidFill>
                <a:schemeClr val="accent3"/>
              </a:solidFill>
              <a:ln>
                <a:noFill/>
              </a:ln>
              <a:effectLst/>
            </c:spPr>
            <c:extLst>
              <c:ext xmlns:c16="http://schemas.microsoft.com/office/drawing/2014/chart" uri="{C3380CC4-5D6E-409C-BE32-E72D297353CC}">
                <c16:uniqueId val="{00000025-67FC-43BE-A7E9-C7A03E54B7E9}"/>
              </c:ext>
            </c:extLst>
          </c:dPt>
          <c:dPt>
            <c:idx val="3"/>
            <c:bubble3D val="0"/>
            <c:spPr>
              <a:solidFill>
                <a:schemeClr val="accent4"/>
              </a:solidFill>
              <a:ln>
                <a:noFill/>
              </a:ln>
              <a:effectLst/>
            </c:spPr>
            <c:extLst>
              <c:ext xmlns:c16="http://schemas.microsoft.com/office/drawing/2014/chart" uri="{C3380CC4-5D6E-409C-BE32-E72D297353CC}">
                <c16:uniqueId val="{00000027-67FC-43BE-A7E9-C7A03E54B7E9}"/>
              </c:ext>
            </c:extLst>
          </c:dPt>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5</c:v>
                </c:pt>
                <c:pt idx="1">
                  <c:v>4</c:v>
                </c:pt>
                <c:pt idx="2">
                  <c:v>3</c:v>
                </c:pt>
                <c:pt idx="3">
                  <c:v>2</c:v>
                </c:pt>
              </c:numCache>
            </c:numRef>
          </c:val>
          <c:extLst>
            <c:ext xmlns:c16="http://schemas.microsoft.com/office/drawing/2014/chart" uri="{C3380CC4-5D6E-409C-BE32-E72D297353CC}">
              <c16:uniqueId val="{00000004-1F05-4249-882B-2D6E08C4B2FB}"/>
            </c:ext>
          </c:extLst>
        </c:ser>
        <c:ser>
          <c:idx val="5"/>
          <c:order val="5"/>
          <c:tx>
            <c:strRef>
              <c:f>Sheet1!$G$1</c:f>
              <c:strCache>
                <c:ptCount val="1"/>
                <c:pt idx="0">
                  <c:v>Series 6</c:v>
                </c:pt>
              </c:strCache>
            </c:strRef>
          </c:tx>
          <c:dPt>
            <c:idx val="0"/>
            <c:bubble3D val="0"/>
            <c:spPr>
              <a:solidFill>
                <a:schemeClr val="accent1"/>
              </a:solidFill>
              <a:ln>
                <a:noFill/>
              </a:ln>
              <a:effectLst/>
            </c:spPr>
            <c:extLst>
              <c:ext xmlns:c16="http://schemas.microsoft.com/office/drawing/2014/chart" uri="{C3380CC4-5D6E-409C-BE32-E72D297353CC}">
                <c16:uniqueId val="{00000029-67FC-43BE-A7E9-C7A03E54B7E9}"/>
              </c:ext>
            </c:extLst>
          </c:dPt>
          <c:dPt>
            <c:idx val="1"/>
            <c:bubble3D val="0"/>
            <c:spPr>
              <a:solidFill>
                <a:schemeClr val="accent2"/>
              </a:solidFill>
              <a:ln>
                <a:noFill/>
              </a:ln>
              <a:effectLst/>
            </c:spPr>
            <c:extLst>
              <c:ext xmlns:c16="http://schemas.microsoft.com/office/drawing/2014/chart" uri="{C3380CC4-5D6E-409C-BE32-E72D297353CC}">
                <c16:uniqueId val="{0000002B-67FC-43BE-A7E9-C7A03E54B7E9}"/>
              </c:ext>
            </c:extLst>
          </c:dPt>
          <c:dPt>
            <c:idx val="2"/>
            <c:bubble3D val="0"/>
            <c:spPr>
              <a:solidFill>
                <a:schemeClr val="accent3"/>
              </a:solidFill>
              <a:ln>
                <a:noFill/>
              </a:ln>
              <a:effectLst/>
            </c:spPr>
            <c:extLst>
              <c:ext xmlns:c16="http://schemas.microsoft.com/office/drawing/2014/chart" uri="{C3380CC4-5D6E-409C-BE32-E72D297353CC}">
                <c16:uniqueId val="{0000002D-67FC-43BE-A7E9-C7A03E54B7E9}"/>
              </c:ext>
            </c:extLst>
          </c:dPt>
          <c:dPt>
            <c:idx val="3"/>
            <c:bubble3D val="0"/>
            <c:spPr>
              <a:solidFill>
                <a:schemeClr val="accent4"/>
              </a:solidFill>
              <a:ln>
                <a:noFill/>
              </a:ln>
              <a:effectLst/>
            </c:spPr>
            <c:extLst>
              <c:ext xmlns:c16="http://schemas.microsoft.com/office/drawing/2014/chart" uri="{C3380CC4-5D6E-409C-BE32-E72D297353CC}">
                <c16:uniqueId val="{0000002F-67FC-43BE-A7E9-C7A03E54B7E9}"/>
              </c:ext>
            </c:extLst>
          </c:dPt>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3</c:v>
                </c:pt>
                <c:pt idx="1">
                  <c:v>4</c:v>
                </c:pt>
                <c:pt idx="2">
                  <c:v>5</c:v>
                </c:pt>
                <c:pt idx="3">
                  <c:v>3</c:v>
                </c:pt>
              </c:numCache>
            </c:numRef>
          </c:val>
          <c:extLst>
            <c:ext xmlns:c16="http://schemas.microsoft.com/office/drawing/2014/chart" uri="{C3380CC4-5D6E-409C-BE32-E72D297353CC}">
              <c16:uniqueId val="{00000005-1F05-4249-882B-2D6E08C4B2FB}"/>
            </c:ext>
          </c:extLst>
        </c:ser>
        <c:ser>
          <c:idx val="6"/>
          <c:order val="6"/>
          <c:tx>
            <c:strRef>
              <c:f>Sheet1!$H$1</c:f>
              <c:strCache>
                <c:ptCount val="1"/>
                <c:pt idx="0">
                  <c:v>Series 7</c:v>
                </c:pt>
              </c:strCache>
            </c:strRef>
          </c:tx>
          <c:dPt>
            <c:idx val="0"/>
            <c:bubble3D val="0"/>
            <c:spPr>
              <a:solidFill>
                <a:schemeClr val="accent1"/>
              </a:solidFill>
              <a:ln>
                <a:noFill/>
              </a:ln>
              <a:effectLst/>
            </c:spPr>
            <c:extLst>
              <c:ext xmlns:c16="http://schemas.microsoft.com/office/drawing/2014/chart" uri="{C3380CC4-5D6E-409C-BE32-E72D297353CC}">
                <c16:uniqueId val="{00000031-67FC-43BE-A7E9-C7A03E54B7E9}"/>
              </c:ext>
            </c:extLst>
          </c:dPt>
          <c:dPt>
            <c:idx val="1"/>
            <c:bubble3D val="0"/>
            <c:spPr>
              <a:solidFill>
                <a:schemeClr val="accent2"/>
              </a:solidFill>
              <a:ln>
                <a:noFill/>
              </a:ln>
              <a:effectLst/>
            </c:spPr>
            <c:extLst>
              <c:ext xmlns:c16="http://schemas.microsoft.com/office/drawing/2014/chart" uri="{C3380CC4-5D6E-409C-BE32-E72D297353CC}">
                <c16:uniqueId val="{00000033-67FC-43BE-A7E9-C7A03E54B7E9}"/>
              </c:ext>
            </c:extLst>
          </c:dPt>
          <c:dPt>
            <c:idx val="2"/>
            <c:bubble3D val="0"/>
            <c:spPr>
              <a:solidFill>
                <a:schemeClr val="accent3"/>
              </a:solidFill>
              <a:ln>
                <a:noFill/>
              </a:ln>
              <a:effectLst/>
            </c:spPr>
            <c:extLst>
              <c:ext xmlns:c16="http://schemas.microsoft.com/office/drawing/2014/chart" uri="{C3380CC4-5D6E-409C-BE32-E72D297353CC}">
                <c16:uniqueId val="{00000035-67FC-43BE-A7E9-C7A03E54B7E9}"/>
              </c:ext>
            </c:extLst>
          </c:dPt>
          <c:dPt>
            <c:idx val="3"/>
            <c:bubble3D val="0"/>
            <c:spPr>
              <a:solidFill>
                <a:schemeClr val="accent4"/>
              </a:solidFill>
              <a:ln>
                <a:noFill/>
              </a:ln>
              <a:effectLst/>
            </c:spPr>
            <c:extLst>
              <c:ext xmlns:c16="http://schemas.microsoft.com/office/drawing/2014/chart" uri="{C3380CC4-5D6E-409C-BE32-E72D297353CC}">
                <c16:uniqueId val="{00000037-67FC-43BE-A7E9-C7A03E54B7E9}"/>
              </c:ext>
            </c:extLst>
          </c:dPt>
          <c:cat>
            <c:strRef>
              <c:f>Sheet1!$A$2:$A$5</c:f>
              <c:strCache>
                <c:ptCount val="4"/>
                <c:pt idx="0">
                  <c:v>Category 1</c:v>
                </c:pt>
                <c:pt idx="1">
                  <c:v>Category 2</c:v>
                </c:pt>
                <c:pt idx="2">
                  <c:v>Category 3</c:v>
                </c:pt>
                <c:pt idx="3">
                  <c:v>Category 4</c:v>
                </c:pt>
              </c:strCache>
            </c:strRef>
          </c:cat>
          <c:val>
            <c:numRef>
              <c:f>Sheet1!$H$2:$H$5</c:f>
              <c:numCache>
                <c:formatCode>General</c:formatCode>
                <c:ptCount val="4"/>
                <c:pt idx="0">
                  <c:v>5.5</c:v>
                </c:pt>
                <c:pt idx="1">
                  <c:v>4.5</c:v>
                </c:pt>
                <c:pt idx="2">
                  <c:v>3.5</c:v>
                </c:pt>
                <c:pt idx="3">
                  <c:v>2.5</c:v>
                </c:pt>
              </c:numCache>
            </c:numRef>
          </c:val>
          <c:extLst>
            <c:ext xmlns:c16="http://schemas.microsoft.com/office/drawing/2014/chart" uri="{C3380CC4-5D6E-409C-BE32-E72D297353CC}">
              <c16:uniqueId val="{00000001-F53E-475B-ADA3-C68C44346B26}"/>
            </c:ext>
          </c:extLst>
        </c:ser>
        <c:ser>
          <c:idx val="7"/>
          <c:order val="7"/>
          <c:tx>
            <c:strRef>
              <c:f>Sheet1!$I$1</c:f>
              <c:strCache>
                <c:ptCount val="1"/>
                <c:pt idx="0">
                  <c:v>Series 8</c:v>
                </c:pt>
              </c:strCache>
            </c:strRef>
          </c:tx>
          <c:dPt>
            <c:idx val="0"/>
            <c:bubble3D val="0"/>
            <c:spPr>
              <a:solidFill>
                <a:schemeClr val="accent1"/>
              </a:solidFill>
              <a:ln>
                <a:noFill/>
              </a:ln>
              <a:effectLst/>
            </c:spPr>
            <c:extLst>
              <c:ext xmlns:c16="http://schemas.microsoft.com/office/drawing/2014/chart" uri="{C3380CC4-5D6E-409C-BE32-E72D297353CC}">
                <c16:uniqueId val="{00000039-67FC-43BE-A7E9-C7A03E54B7E9}"/>
              </c:ext>
            </c:extLst>
          </c:dPt>
          <c:dPt>
            <c:idx val="1"/>
            <c:bubble3D val="0"/>
            <c:spPr>
              <a:solidFill>
                <a:schemeClr val="accent2"/>
              </a:solidFill>
              <a:ln>
                <a:noFill/>
              </a:ln>
              <a:effectLst/>
            </c:spPr>
            <c:extLst>
              <c:ext xmlns:c16="http://schemas.microsoft.com/office/drawing/2014/chart" uri="{C3380CC4-5D6E-409C-BE32-E72D297353CC}">
                <c16:uniqueId val="{0000003B-67FC-43BE-A7E9-C7A03E54B7E9}"/>
              </c:ext>
            </c:extLst>
          </c:dPt>
          <c:dPt>
            <c:idx val="2"/>
            <c:bubble3D val="0"/>
            <c:spPr>
              <a:solidFill>
                <a:schemeClr val="accent3"/>
              </a:solidFill>
              <a:ln>
                <a:noFill/>
              </a:ln>
              <a:effectLst/>
            </c:spPr>
            <c:extLst>
              <c:ext xmlns:c16="http://schemas.microsoft.com/office/drawing/2014/chart" uri="{C3380CC4-5D6E-409C-BE32-E72D297353CC}">
                <c16:uniqueId val="{0000003D-67FC-43BE-A7E9-C7A03E54B7E9}"/>
              </c:ext>
            </c:extLst>
          </c:dPt>
          <c:dPt>
            <c:idx val="3"/>
            <c:bubble3D val="0"/>
            <c:spPr>
              <a:solidFill>
                <a:schemeClr val="accent4"/>
              </a:solidFill>
              <a:ln>
                <a:noFill/>
              </a:ln>
              <a:effectLst/>
            </c:spPr>
            <c:extLst>
              <c:ext xmlns:c16="http://schemas.microsoft.com/office/drawing/2014/chart" uri="{C3380CC4-5D6E-409C-BE32-E72D297353CC}">
                <c16:uniqueId val="{0000003F-67FC-43BE-A7E9-C7A03E54B7E9}"/>
              </c:ext>
            </c:extLst>
          </c:dPt>
          <c:cat>
            <c:strRef>
              <c:f>Sheet1!$A$2:$A$5</c:f>
              <c:strCache>
                <c:ptCount val="4"/>
                <c:pt idx="0">
                  <c:v>Category 1</c:v>
                </c:pt>
                <c:pt idx="1">
                  <c:v>Category 2</c:v>
                </c:pt>
                <c:pt idx="2">
                  <c:v>Category 3</c:v>
                </c:pt>
                <c:pt idx="3">
                  <c:v>Category 4</c:v>
                </c:pt>
              </c:strCache>
            </c:strRef>
          </c:cat>
          <c:val>
            <c:numRef>
              <c:f>Sheet1!$I$2:$I$5</c:f>
              <c:numCache>
                <c:formatCode>General</c:formatCode>
                <c:ptCount val="4"/>
                <c:pt idx="0">
                  <c:v>1</c:v>
                </c:pt>
                <c:pt idx="1">
                  <c:v>2</c:v>
                </c:pt>
                <c:pt idx="2">
                  <c:v>3</c:v>
                </c:pt>
                <c:pt idx="3">
                  <c:v>4</c:v>
                </c:pt>
              </c:numCache>
            </c:numRef>
          </c:val>
          <c:extLst>
            <c:ext xmlns:c16="http://schemas.microsoft.com/office/drawing/2014/chart" uri="{C3380CC4-5D6E-409C-BE32-E72D297353CC}">
              <c16:uniqueId val="{00000002-F53E-475B-ADA3-C68C44346B2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A3282-980E-4473-A9AC-DAD0EB0DBA9E}" type="datetimeFigureOut">
              <a:rPr lang="en-US" smtClean="0"/>
              <a:t>3/10/22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EA0683-BE86-4AEC-A9B7-C878D5C27AE9}" type="slidenum">
              <a:rPr lang="en-US" smtClean="0"/>
              <a:t>‹#›</a:t>
            </a:fld>
            <a:endParaRPr lang="en-US"/>
          </a:p>
        </p:txBody>
      </p:sp>
    </p:spTree>
    <p:extLst>
      <p:ext uri="{BB962C8B-B14F-4D97-AF65-F5344CB8AC3E}">
        <p14:creationId xmlns:p14="http://schemas.microsoft.com/office/powerpoint/2010/main" val="1268099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EA0683-BE86-4AEC-A9B7-C878D5C27AE9}" type="slidenum">
              <a:rPr lang="en-US" smtClean="0"/>
              <a:t>22</a:t>
            </a:fld>
            <a:endParaRPr lang="en-US"/>
          </a:p>
        </p:txBody>
      </p:sp>
    </p:spTree>
    <p:extLst>
      <p:ext uri="{BB962C8B-B14F-4D97-AF65-F5344CB8AC3E}">
        <p14:creationId xmlns:p14="http://schemas.microsoft.com/office/powerpoint/2010/main" val="3439230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EA0683-BE86-4AEC-A9B7-C878D5C27AE9}" type="slidenum">
              <a:rPr lang="en-US" smtClean="0"/>
              <a:t>23</a:t>
            </a:fld>
            <a:endParaRPr lang="en-US"/>
          </a:p>
        </p:txBody>
      </p:sp>
    </p:spTree>
    <p:extLst>
      <p:ext uri="{BB962C8B-B14F-4D97-AF65-F5344CB8AC3E}">
        <p14:creationId xmlns:p14="http://schemas.microsoft.com/office/powerpoint/2010/main" val="2716819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EA0683-BE86-4AEC-A9B7-C878D5C27AE9}" type="slidenum">
              <a:rPr lang="en-US" smtClean="0"/>
              <a:t>24</a:t>
            </a:fld>
            <a:endParaRPr lang="en-US"/>
          </a:p>
        </p:txBody>
      </p:sp>
    </p:spTree>
    <p:extLst>
      <p:ext uri="{BB962C8B-B14F-4D97-AF65-F5344CB8AC3E}">
        <p14:creationId xmlns:p14="http://schemas.microsoft.com/office/powerpoint/2010/main" val="12942103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6.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6.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dark">
    <p:bg>
      <p:bgPr>
        <a:solidFill>
          <a:schemeClr val="tx2"/>
        </a:solidFill>
        <a:effectLst/>
      </p:bgPr>
    </p:bg>
    <p:spTree>
      <p:nvGrpSpPr>
        <p:cNvPr id="1" name=""/>
        <p:cNvGrpSpPr/>
        <p:nvPr/>
      </p:nvGrpSpPr>
      <p:grpSpPr>
        <a:xfrm>
          <a:off x="0" y="0"/>
          <a:ext cx="0" cy="0"/>
          <a:chOff x="0" y="0"/>
          <a:chExt cx="0" cy="0"/>
        </a:xfrm>
      </p:grpSpPr>
      <p:pic>
        <p:nvPicPr>
          <p:cNvPr id="12" name="Object 1" descr="preencoded.png">
            <a:extLst>
              <a:ext uri="{FF2B5EF4-FFF2-40B4-BE49-F238E27FC236}">
                <a16:creationId xmlns:a16="http://schemas.microsoft.com/office/drawing/2014/main" id="{029F07A0-DACE-4E66-85A3-4A7029E83883}"/>
              </a:ext>
            </a:extLst>
          </p:cNvPr>
          <p:cNvPicPr>
            <a:picLocks noChangeAspect="1"/>
          </p:cNvPicPr>
          <p:nvPr userDrawn="1"/>
        </p:nvPicPr>
        <p:blipFill>
          <a:blip r:embed="rId2"/>
          <a:srcRect/>
          <a:stretch/>
        </p:blipFill>
        <p:spPr>
          <a:xfrm>
            <a:off x="6333260" y="31437"/>
            <a:ext cx="5858740" cy="6814107"/>
          </a:xfrm>
          <a:prstGeom prst="rect">
            <a:avLst/>
          </a:prstGeom>
        </p:spPr>
      </p:pic>
      <p:pic>
        <p:nvPicPr>
          <p:cNvPr id="11" name="Object 3" descr="preencoded.png">
            <a:extLst>
              <a:ext uri="{FF2B5EF4-FFF2-40B4-BE49-F238E27FC236}">
                <a16:creationId xmlns:a16="http://schemas.microsoft.com/office/drawing/2014/main" id="{4249FE1C-C16D-435A-BC69-A3A5750716A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 y="1438059"/>
            <a:ext cx="6369386" cy="3821468"/>
          </a:xfrm>
          <a:prstGeom prst="rect">
            <a:avLst/>
          </a:prstGeom>
        </p:spPr>
      </p:pic>
      <p:pic>
        <p:nvPicPr>
          <p:cNvPr id="7" name="Object 2" descr="preencoded.png">
            <a:extLst>
              <a:ext uri="{FF2B5EF4-FFF2-40B4-BE49-F238E27FC236}">
                <a16:creationId xmlns:a16="http://schemas.microsoft.com/office/drawing/2014/main" id="{E6B4FC72-1A44-466D-866B-86943B4BEF64}"/>
              </a:ext>
            </a:extLst>
          </p:cNvPr>
          <p:cNvPicPr>
            <a:picLocks noChangeAspect="1"/>
          </p:cNvPicPr>
          <p:nvPr userDrawn="1"/>
        </p:nvPicPr>
        <p:blipFill rotWithShape="1">
          <a:blip r:embed="rId5"/>
          <a:srcRect t="-1" r="650" b="471"/>
          <a:stretch/>
        </p:blipFill>
        <p:spPr>
          <a:xfrm>
            <a:off x="7598665" y="1"/>
            <a:ext cx="4593334" cy="6854898"/>
          </a:xfrm>
          <a:prstGeom prst="rect">
            <a:avLst/>
          </a:prstGeom>
        </p:spPr>
      </p:pic>
      <p:sp>
        <p:nvSpPr>
          <p:cNvPr id="2" name="Title 1">
            <a:extLst>
              <a:ext uri="{FF2B5EF4-FFF2-40B4-BE49-F238E27FC236}">
                <a16:creationId xmlns:a16="http://schemas.microsoft.com/office/drawing/2014/main" id="{37988182-6370-4C79-9A13-79513014F903}"/>
              </a:ext>
            </a:extLst>
          </p:cNvPr>
          <p:cNvSpPr>
            <a:spLocks noGrp="1"/>
          </p:cNvSpPr>
          <p:nvPr>
            <p:ph type="ctrTitle" hasCustomPrompt="1"/>
          </p:nvPr>
        </p:nvSpPr>
        <p:spPr>
          <a:xfrm>
            <a:off x="1052513" y="2836864"/>
            <a:ext cx="7377112" cy="1644308"/>
          </a:xfrm>
        </p:spPr>
        <p:txBody>
          <a:bodyPr anchor="t">
            <a:normAutofit/>
          </a:bodyPr>
          <a:lstStyle>
            <a:lvl1pPr algn="l">
              <a:defRPr sz="6680">
                <a:solidFill>
                  <a:schemeClr val="bg1"/>
                </a:solidFill>
              </a:defRPr>
            </a:lvl1pPr>
          </a:lstStyle>
          <a:p>
            <a:r>
              <a:rPr lang="en-US" dirty="0"/>
              <a:t>Click to edit title</a:t>
            </a:r>
          </a:p>
        </p:txBody>
      </p:sp>
      <p:sp>
        <p:nvSpPr>
          <p:cNvPr id="3" name="Subtitle 2">
            <a:extLst>
              <a:ext uri="{FF2B5EF4-FFF2-40B4-BE49-F238E27FC236}">
                <a16:creationId xmlns:a16="http://schemas.microsoft.com/office/drawing/2014/main" id="{406C28FA-FDF2-4F77-A6C7-1054BB126F3B}"/>
              </a:ext>
            </a:extLst>
          </p:cNvPr>
          <p:cNvSpPr>
            <a:spLocks noGrp="1"/>
          </p:cNvSpPr>
          <p:nvPr>
            <p:ph type="subTitle" idx="1"/>
          </p:nvPr>
        </p:nvSpPr>
        <p:spPr>
          <a:xfrm>
            <a:off x="1052513" y="4659309"/>
            <a:ext cx="7377112" cy="725443"/>
          </a:xfrm>
        </p:spPr>
        <p:txBody>
          <a:bodyPr>
            <a:normAutofit/>
          </a:bodyPr>
          <a:lstStyle>
            <a:lvl1pPr marL="0" indent="0" algn="l">
              <a:buNone/>
              <a:defRPr sz="3140">
                <a:solidFill>
                  <a:schemeClr val="accent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9">
            <a:extLst>
              <a:ext uri="{FF2B5EF4-FFF2-40B4-BE49-F238E27FC236}">
                <a16:creationId xmlns:a16="http://schemas.microsoft.com/office/drawing/2014/main" id="{13E27E5D-498A-476C-895C-DE7CEEBC4005}"/>
              </a:ext>
            </a:extLst>
          </p:cNvPr>
          <p:cNvSpPr>
            <a:spLocks noGrp="1"/>
          </p:cNvSpPr>
          <p:nvPr>
            <p:ph type="body" sz="quarter" idx="10"/>
          </p:nvPr>
        </p:nvSpPr>
        <p:spPr>
          <a:xfrm>
            <a:off x="1052513" y="5370464"/>
            <a:ext cx="7377112" cy="585787"/>
          </a:xfrm>
        </p:spPr>
        <p:txBody>
          <a:bodyPr>
            <a:normAutofit/>
          </a:bodyPr>
          <a:lstStyle>
            <a:lvl1pPr marL="0" indent="0">
              <a:buNone/>
              <a:defRPr sz="239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dirty="0"/>
              <a:t>Click to edit Master text styles</a:t>
            </a:r>
          </a:p>
        </p:txBody>
      </p:sp>
    </p:spTree>
    <p:extLst>
      <p:ext uri="{BB962C8B-B14F-4D97-AF65-F5344CB8AC3E}">
        <p14:creationId xmlns:p14="http://schemas.microsoft.com/office/powerpoint/2010/main" val="3298214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Conten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9E36-82FA-4945-B508-A1F816E63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A5C526-78FF-49C3-B571-6B629044E671}"/>
              </a:ext>
            </a:extLst>
          </p:cNvPr>
          <p:cNvSpPr>
            <a:spLocks noGrp="1"/>
          </p:cNvSpPr>
          <p:nvPr>
            <p:ph idx="1"/>
          </p:nvPr>
        </p:nvSpPr>
        <p:spPr>
          <a:xfrm>
            <a:off x="426430" y="1771649"/>
            <a:ext cx="5560402" cy="4114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68CC1177-EBC1-454D-B3ED-C9201D777986}"/>
              </a:ext>
            </a:extLst>
          </p:cNvPr>
          <p:cNvSpPr>
            <a:spLocks noGrp="1"/>
          </p:cNvSpPr>
          <p:nvPr>
            <p:ph type="sldNum" sz="quarter" idx="12"/>
          </p:nvPr>
        </p:nvSpPr>
        <p:spPr/>
        <p:txBody>
          <a:bodyPr/>
          <a:lstStyle/>
          <a:p>
            <a:fld id="{C2139850-65B1-4293-8642-0EE1C8C3F177}" type="slidenum">
              <a:rPr lang="en-US" smtClean="0"/>
              <a:t>‹#›</a:t>
            </a:fld>
            <a:endParaRPr lang="en-US"/>
          </a:p>
        </p:txBody>
      </p:sp>
      <p:sp>
        <p:nvSpPr>
          <p:cNvPr id="5" name="Text Placeholder 4">
            <a:extLst>
              <a:ext uri="{FF2B5EF4-FFF2-40B4-BE49-F238E27FC236}">
                <a16:creationId xmlns:a16="http://schemas.microsoft.com/office/drawing/2014/main" id="{50055148-F52B-4BA2-B28F-6116062620AF}"/>
              </a:ext>
            </a:extLst>
          </p:cNvPr>
          <p:cNvSpPr>
            <a:spLocks noGrp="1"/>
          </p:cNvSpPr>
          <p:nvPr>
            <p:ph type="body" sz="quarter" idx="13"/>
          </p:nvPr>
        </p:nvSpPr>
        <p:spPr>
          <a:xfrm>
            <a:off x="427038" y="1057270"/>
            <a:ext cx="11306175" cy="363537"/>
          </a:xfrm>
        </p:spPr>
        <p:txBody>
          <a:bodyPr/>
          <a:lstStyle>
            <a:lvl1pPr marL="0" indent="0">
              <a:buNone/>
              <a:defRPr b="1">
                <a:solidFill>
                  <a:schemeClr val="accent1"/>
                </a:solidFill>
              </a:defRPr>
            </a:lvl1pPr>
          </a:lstStyle>
          <a:p>
            <a:pPr lvl="0"/>
            <a:r>
              <a:rPr lang="en-US" dirty="0"/>
              <a:t>Click to edit Master text styles</a:t>
            </a:r>
          </a:p>
        </p:txBody>
      </p:sp>
      <p:sp>
        <p:nvSpPr>
          <p:cNvPr id="8" name="Online Image Placeholder 7">
            <a:extLst>
              <a:ext uri="{FF2B5EF4-FFF2-40B4-BE49-F238E27FC236}">
                <a16:creationId xmlns:a16="http://schemas.microsoft.com/office/drawing/2014/main" id="{1E1D3D13-301F-4B2A-9FCC-C25BCB52B5D8}"/>
              </a:ext>
            </a:extLst>
          </p:cNvPr>
          <p:cNvSpPr>
            <a:spLocks noGrp="1"/>
          </p:cNvSpPr>
          <p:nvPr>
            <p:ph type="clipArt" sz="quarter" idx="14"/>
          </p:nvPr>
        </p:nvSpPr>
        <p:spPr>
          <a:xfrm>
            <a:off x="6172198" y="1771650"/>
            <a:ext cx="5561015" cy="4114800"/>
          </a:xfrm>
        </p:spPr>
        <p:txBody>
          <a:bodyPr/>
          <a:lstStyle/>
          <a:p>
            <a:endParaRPr lang="en-US"/>
          </a:p>
        </p:txBody>
      </p:sp>
    </p:spTree>
    <p:extLst>
      <p:ext uri="{BB962C8B-B14F-4D97-AF65-F5344CB8AC3E}">
        <p14:creationId xmlns:p14="http://schemas.microsoft.com/office/powerpoint/2010/main" val="3091927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3DC1-E79F-4AE0-BFFA-1AAA59DACCED}"/>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1E79D97-2A15-472B-995C-A60F37785C85}"/>
              </a:ext>
            </a:extLst>
          </p:cNvPr>
          <p:cNvSpPr>
            <a:spLocks noGrp="1"/>
          </p:cNvSpPr>
          <p:nvPr>
            <p:ph type="sldNum" sz="quarter" idx="12"/>
          </p:nvPr>
        </p:nvSpPr>
        <p:spPr/>
        <p:txBody>
          <a:bodyPr/>
          <a:lstStyle/>
          <a:p>
            <a:fld id="{C2139850-65B1-4293-8642-0EE1C8C3F177}" type="slidenum">
              <a:rPr lang="en-US" smtClean="0"/>
              <a:t>‹#›</a:t>
            </a:fld>
            <a:endParaRPr lang="en-US"/>
          </a:p>
        </p:txBody>
      </p:sp>
    </p:spTree>
    <p:extLst>
      <p:ext uri="{BB962C8B-B14F-4D97-AF65-F5344CB8AC3E}">
        <p14:creationId xmlns:p14="http://schemas.microsoft.com/office/powerpoint/2010/main" val="3715047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3DC1-E79F-4AE0-BFFA-1AAA59DACCED}"/>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1E79D97-2A15-472B-995C-A60F37785C85}"/>
              </a:ext>
            </a:extLst>
          </p:cNvPr>
          <p:cNvSpPr>
            <a:spLocks noGrp="1"/>
          </p:cNvSpPr>
          <p:nvPr>
            <p:ph type="sldNum" sz="quarter" idx="12"/>
          </p:nvPr>
        </p:nvSpPr>
        <p:spPr/>
        <p:txBody>
          <a:bodyPr/>
          <a:lstStyle/>
          <a:p>
            <a:fld id="{C2139850-65B1-4293-8642-0EE1C8C3F177}" type="slidenum">
              <a:rPr lang="en-US" smtClean="0"/>
              <a:t>‹#›</a:t>
            </a:fld>
            <a:endParaRPr lang="en-US"/>
          </a:p>
        </p:txBody>
      </p:sp>
      <p:sp>
        <p:nvSpPr>
          <p:cNvPr id="6" name="Text Placeholder 4">
            <a:extLst>
              <a:ext uri="{FF2B5EF4-FFF2-40B4-BE49-F238E27FC236}">
                <a16:creationId xmlns:a16="http://schemas.microsoft.com/office/drawing/2014/main" id="{E6F0EF50-6031-4D28-BCEE-8F410B97E891}"/>
              </a:ext>
            </a:extLst>
          </p:cNvPr>
          <p:cNvSpPr>
            <a:spLocks noGrp="1"/>
          </p:cNvSpPr>
          <p:nvPr>
            <p:ph type="body" sz="quarter" idx="13"/>
          </p:nvPr>
        </p:nvSpPr>
        <p:spPr>
          <a:xfrm>
            <a:off x="427038" y="1057270"/>
            <a:ext cx="11306175" cy="363537"/>
          </a:xfrm>
        </p:spPr>
        <p:txBody>
          <a:bodyPr/>
          <a:lstStyle>
            <a:lvl1pPr marL="0" indent="0">
              <a:buNone/>
              <a:defRPr b="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3210127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28C2C2-7612-4F24-BE2E-54892493BB26}"/>
              </a:ext>
            </a:extLst>
          </p:cNvPr>
          <p:cNvSpPr>
            <a:spLocks noGrp="1"/>
          </p:cNvSpPr>
          <p:nvPr>
            <p:ph type="sldNum" sz="quarter" idx="12"/>
          </p:nvPr>
        </p:nvSpPr>
        <p:spPr/>
        <p:txBody>
          <a:bodyPr/>
          <a:lstStyle/>
          <a:p>
            <a:fld id="{C2139850-65B1-4293-8642-0EE1C8C3F177}" type="slidenum">
              <a:rPr lang="en-US" smtClean="0"/>
              <a:t>‹#›</a:t>
            </a:fld>
            <a:endParaRPr lang="en-US"/>
          </a:p>
        </p:txBody>
      </p:sp>
    </p:spTree>
    <p:extLst>
      <p:ext uri="{BB962C8B-B14F-4D97-AF65-F5344CB8AC3E}">
        <p14:creationId xmlns:p14="http://schemas.microsoft.com/office/powerpoint/2010/main" val="276727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_dark">
    <p:bg>
      <p:bgPr>
        <a:solidFill>
          <a:schemeClr val="tx2"/>
        </a:solidFill>
        <a:effectLst/>
      </p:bgPr>
    </p:bg>
    <p:spTree>
      <p:nvGrpSpPr>
        <p:cNvPr id="1" name=""/>
        <p:cNvGrpSpPr/>
        <p:nvPr/>
      </p:nvGrpSpPr>
      <p:grpSpPr>
        <a:xfrm>
          <a:off x="0" y="0"/>
          <a:ext cx="0" cy="0"/>
          <a:chOff x="0" y="0"/>
          <a:chExt cx="0" cy="0"/>
        </a:xfrm>
      </p:grpSpPr>
      <p:pic>
        <p:nvPicPr>
          <p:cNvPr id="7" name="Object 1" descr="preencoded.png">
            <a:extLst>
              <a:ext uri="{FF2B5EF4-FFF2-40B4-BE49-F238E27FC236}">
                <a16:creationId xmlns:a16="http://schemas.microsoft.com/office/drawing/2014/main" id="{6AFEFFA0-BF02-4C0F-86A0-F3D19B54DEB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4114800"/>
            <a:ext cx="6086475" cy="2752725"/>
          </a:xfrm>
          <a:prstGeom prst="rect">
            <a:avLst/>
          </a:prstGeom>
        </p:spPr>
      </p:pic>
      <p:pic>
        <p:nvPicPr>
          <p:cNvPr id="8" name="Object 2" descr="preencoded.png">
            <a:extLst>
              <a:ext uri="{FF2B5EF4-FFF2-40B4-BE49-F238E27FC236}">
                <a16:creationId xmlns:a16="http://schemas.microsoft.com/office/drawing/2014/main" id="{D3508AF1-DC61-41C7-BA3C-335983EBBC2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324850" y="0"/>
            <a:ext cx="3867150" cy="4114800"/>
          </a:xfrm>
          <a:prstGeom prst="rect">
            <a:avLst/>
          </a:prstGeom>
        </p:spPr>
      </p:pic>
      <p:pic>
        <p:nvPicPr>
          <p:cNvPr id="9" name="Object 3" descr="preencoded.png">
            <a:extLst>
              <a:ext uri="{FF2B5EF4-FFF2-40B4-BE49-F238E27FC236}">
                <a16:creationId xmlns:a16="http://schemas.microsoft.com/office/drawing/2014/main" id="{19A804FB-66E1-40FC-B74E-CD3BCC07D453}"/>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194038" y="1365752"/>
            <a:ext cx="1803924" cy="1803922"/>
          </a:xfrm>
          <a:prstGeom prst="rect">
            <a:avLst/>
          </a:prstGeom>
        </p:spPr>
      </p:pic>
      <p:sp>
        <p:nvSpPr>
          <p:cNvPr id="6" name="Title 1">
            <a:extLst>
              <a:ext uri="{FF2B5EF4-FFF2-40B4-BE49-F238E27FC236}">
                <a16:creationId xmlns:a16="http://schemas.microsoft.com/office/drawing/2014/main" id="{68B82B11-E76B-40B9-AE31-425ED6D792A4}"/>
              </a:ext>
            </a:extLst>
          </p:cNvPr>
          <p:cNvSpPr txBox="1">
            <a:spLocks/>
          </p:cNvSpPr>
          <p:nvPr userDrawn="1"/>
        </p:nvSpPr>
        <p:spPr>
          <a:xfrm>
            <a:off x="831850" y="3429000"/>
            <a:ext cx="10515600" cy="11594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bg1"/>
                </a:solidFill>
                <a:latin typeface="+mj-lt"/>
                <a:ea typeface="+mj-ea"/>
                <a:cs typeface="+mj-cs"/>
              </a:defRPr>
            </a:lvl1pPr>
          </a:lstStyle>
          <a:p>
            <a:r>
              <a:rPr lang="en-US" dirty="0"/>
              <a:t>Thank you</a:t>
            </a:r>
          </a:p>
        </p:txBody>
      </p:sp>
    </p:spTree>
    <p:extLst>
      <p:ext uri="{BB962C8B-B14F-4D97-AF65-F5344CB8AC3E}">
        <p14:creationId xmlns:p14="http://schemas.microsoft.com/office/powerpoint/2010/main" val="4292174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_light">
    <p:bg>
      <p:bgPr>
        <a:solidFill>
          <a:schemeClr val="bg1">
            <a:lumMod val="95000"/>
          </a:schemeClr>
        </a:solidFill>
        <a:effectLst/>
      </p:bgPr>
    </p:bg>
    <p:spTree>
      <p:nvGrpSpPr>
        <p:cNvPr id="1" name=""/>
        <p:cNvGrpSpPr/>
        <p:nvPr/>
      </p:nvGrpSpPr>
      <p:grpSpPr>
        <a:xfrm>
          <a:off x="0" y="0"/>
          <a:ext cx="0" cy="0"/>
          <a:chOff x="0" y="0"/>
          <a:chExt cx="0" cy="0"/>
        </a:xfrm>
      </p:grpSpPr>
      <p:pic>
        <p:nvPicPr>
          <p:cNvPr id="9" name="Object 1" descr="preencoded.png">
            <a:extLst>
              <a:ext uri="{FF2B5EF4-FFF2-40B4-BE49-F238E27FC236}">
                <a16:creationId xmlns:a16="http://schemas.microsoft.com/office/drawing/2014/main" id="{C801FA93-79A1-404D-8C0A-2E8E37D3383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4114800"/>
            <a:ext cx="6086475" cy="2752725"/>
          </a:xfrm>
          <a:prstGeom prst="rect">
            <a:avLst/>
          </a:prstGeom>
        </p:spPr>
      </p:pic>
      <p:pic>
        <p:nvPicPr>
          <p:cNvPr id="13" name="Object 2" descr="preencoded.png">
            <a:extLst>
              <a:ext uri="{FF2B5EF4-FFF2-40B4-BE49-F238E27FC236}">
                <a16:creationId xmlns:a16="http://schemas.microsoft.com/office/drawing/2014/main" id="{1264D867-2F5B-4D81-B002-0939BDBDBA7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324850" y="0"/>
            <a:ext cx="3867150" cy="4114800"/>
          </a:xfrm>
          <a:prstGeom prst="rect">
            <a:avLst/>
          </a:prstGeom>
        </p:spPr>
      </p:pic>
      <p:pic>
        <p:nvPicPr>
          <p:cNvPr id="14" name="Object 2" descr="preencoded.png">
            <a:extLst>
              <a:ext uri="{FF2B5EF4-FFF2-40B4-BE49-F238E27FC236}">
                <a16:creationId xmlns:a16="http://schemas.microsoft.com/office/drawing/2014/main" id="{1C0E0CD8-5D3C-44C8-9F38-F33B4E9ED82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a:off x="0" y="3571026"/>
            <a:ext cx="3099366" cy="3297848"/>
          </a:xfrm>
          <a:prstGeom prst="rect">
            <a:avLst/>
          </a:prstGeom>
        </p:spPr>
      </p:pic>
      <p:pic>
        <p:nvPicPr>
          <p:cNvPr id="7" name="Object 3" descr="preencoded.png">
            <a:extLst>
              <a:ext uri="{FF2B5EF4-FFF2-40B4-BE49-F238E27FC236}">
                <a16:creationId xmlns:a16="http://schemas.microsoft.com/office/drawing/2014/main" id="{E6732A2D-C10C-42CC-8653-F87CFC5203ED}"/>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194038" y="1365752"/>
            <a:ext cx="1803924" cy="1803922"/>
          </a:xfrm>
          <a:prstGeom prst="rect">
            <a:avLst/>
          </a:prstGeom>
        </p:spPr>
      </p:pic>
      <p:sp>
        <p:nvSpPr>
          <p:cNvPr id="8" name="Title 1">
            <a:extLst>
              <a:ext uri="{FF2B5EF4-FFF2-40B4-BE49-F238E27FC236}">
                <a16:creationId xmlns:a16="http://schemas.microsoft.com/office/drawing/2014/main" id="{BFC5FAFA-9ECA-4C87-8536-06E2BD1AADC0}"/>
              </a:ext>
            </a:extLst>
          </p:cNvPr>
          <p:cNvSpPr txBox="1">
            <a:spLocks/>
          </p:cNvSpPr>
          <p:nvPr userDrawn="1"/>
        </p:nvSpPr>
        <p:spPr>
          <a:xfrm>
            <a:off x="831850" y="3429000"/>
            <a:ext cx="10515600" cy="11594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bg1"/>
                </a:solidFill>
                <a:latin typeface="+mj-lt"/>
                <a:ea typeface="+mj-ea"/>
                <a:cs typeface="+mj-cs"/>
              </a:defRPr>
            </a:lvl1pPr>
          </a:lstStyle>
          <a:p>
            <a:r>
              <a:rPr lang="en-US" dirty="0">
                <a:solidFill>
                  <a:schemeClr val="tx2"/>
                </a:solidFill>
              </a:rPr>
              <a:t>Thank you</a:t>
            </a:r>
          </a:p>
        </p:txBody>
      </p:sp>
    </p:spTree>
    <p:extLst>
      <p:ext uri="{BB962C8B-B14F-4D97-AF65-F5344CB8AC3E}">
        <p14:creationId xmlns:p14="http://schemas.microsoft.com/office/powerpoint/2010/main" val="337362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light">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0DA701B-8D9C-4287-A30A-C7773BAE32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4153" y="2294221"/>
            <a:ext cx="1772478" cy="523303"/>
          </a:xfrm>
          <a:prstGeom prst="rect">
            <a:avLst/>
          </a:prstGeom>
        </p:spPr>
      </p:pic>
      <p:pic>
        <p:nvPicPr>
          <p:cNvPr id="11" name="Object 2" descr="preencoded.png">
            <a:extLst>
              <a:ext uri="{FF2B5EF4-FFF2-40B4-BE49-F238E27FC236}">
                <a16:creationId xmlns:a16="http://schemas.microsoft.com/office/drawing/2014/main" id="{8FFF68FA-F6E4-4859-8DD6-F70F320D13CE}"/>
              </a:ext>
            </a:extLst>
          </p:cNvPr>
          <p:cNvPicPr>
            <a:picLocks noChangeAspect="1"/>
          </p:cNvPicPr>
          <p:nvPr userDrawn="1"/>
        </p:nvPicPr>
        <p:blipFill rotWithShape="1">
          <a:blip r:embed="rId4"/>
          <a:srcRect t="-1" r="650" b="471"/>
          <a:stretch/>
        </p:blipFill>
        <p:spPr>
          <a:xfrm>
            <a:off x="7598665" y="1"/>
            <a:ext cx="4593334" cy="6854898"/>
          </a:xfrm>
          <a:prstGeom prst="rect">
            <a:avLst/>
          </a:prstGeom>
        </p:spPr>
      </p:pic>
      <p:sp>
        <p:nvSpPr>
          <p:cNvPr id="2" name="Title 1">
            <a:extLst>
              <a:ext uri="{FF2B5EF4-FFF2-40B4-BE49-F238E27FC236}">
                <a16:creationId xmlns:a16="http://schemas.microsoft.com/office/drawing/2014/main" id="{37988182-6370-4C79-9A13-79513014F903}"/>
              </a:ext>
            </a:extLst>
          </p:cNvPr>
          <p:cNvSpPr>
            <a:spLocks noGrp="1"/>
          </p:cNvSpPr>
          <p:nvPr>
            <p:ph type="ctrTitle" hasCustomPrompt="1"/>
          </p:nvPr>
        </p:nvSpPr>
        <p:spPr>
          <a:xfrm>
            <a:off x="1052513" y="2836864"/>
            <a:ext cx="7377112" cy="1644308"/>
          </a:xfrm>
        </p:spPr>
        <p:txBody>
          <a:bodyPr anchor="t">
            <a:normAutofit/>
          </a:bodyPr>
          <a:lstStyle>
            <a:lvl1pPr algn="l">
              <a:defRPr sz="6680">
                <a:solidFill>
                  <a:schemeClr val="tx2"/>
                </a:solidFill>
              </a:defRPr>
            </a:lvl1pPr>
          </a:lstStyle>
          <a:p>
            <a:r>
              <a:rPr lang="en-US" dirty="0"/>
              <a:t>Click to edit title</a:t>
            </a:r>
          </a:p>
        </p:txBody>
      </p:sp>
      <p:sp>
        <p:nvSpPr>
          <p:cNvPr id="3" name="Subtitle 2">
            <a:extLst>
              <a:ext uri="{FF2B5EF4-FFF2-40B4-BE49-F238E27FC236}">
                <a16:creationId xmlns:a16="http://schemas.microsoft.com/office/drawing/2014/main" id="{406C28FA-FDF2-4F77-A6C7-1054BB126F3B}"/>
              </a:ext>
            </a:extLst>
          </p:cNvPr>
          <p:cNvSpPr>
            <a:spLocks noGrp="1"/>
          </p:cNvSpPr>
          <p:nvPr>
            <p:ph type="subTitle" idx="1"/>
          </p:nvPr>
        </p:nvSpPr>
        <p:spPr>
          <a:xfrm>
            <a:off x="1052513" y="4659309"/>
            <a:ext cx="7377112" cy="725443"/>
          </a:xfrm>
        </p:spPr>
        <p:txBody>
          <a:bodyPr>
            <a:normAutofit/>
          </a:bodyPr>
          <a:lstStyle>
            <a:lvl1pPr marL="0" indent="0" algn="l">
              <a:buNone/>
              <a:defRPr sz="3140">
                <a:solidFill>
                  <a:schemeClr val="accent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9">
            <a:extLst>
              <a:ext uri="{FF2B5EF4-FFF2-40B4-BE49-F238E27FC236}">
                <a16:creationId xmlns:a16="http://schemas.microsoft.com/office/drawing/2014/main" id="{13E27E5D-498A-476C-895C-DE7CEEBC4005}"/>
              </a:ext>
            </a:extLst>
          </p:cNvPr>
          <p:cNvSpPr>
            <a:spLocks noGrp="1"/>
          </p:cNvSpPr>
          <p:nvPr>
            <p:ph type="body" sz="quarter" idx="10"/>
          </p:nvPr>
        </p:nvSpPr>
        <p:spPr>
          <a:xfrm>
            <a:off x="1052513" y="5370464"/>
            <a:ext cx="7377112" cy="585787"/>
          </a:xfrm>
        </p:spPr>
        <p:txBody>
          <a:bodyPr>
            <a:normAutofit/>
          </a:bodyPr>
          <a:lstStyle>
            <a:lvl1pPr marL="0" indent="0">
              <a:buNone/>
              <a:defRPr sz="239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dirty="0"/>
              <a:t>Click to edit Master text styles</a:t>
            </a:r>
          </a:p>
        </p:txBody>
      </p:sp>
    </p:spTree>
    <p:extLst>
      <p:ext uri="{BB962C8B-B14F-4D97-AF65-F5344CB8AC3E}">
        <p14:creationId xmlns:p14="http://schemas.microsoft.com/office/powerpoint/2010/main" val="133922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_dark">
    <p:bg>
      <p:bgPr>
        <a:solidFill>
          <a:schemeClr val="tx2"/>
        </a:solidFill>
        <a:effectLst/>
      </p:bgPr>
    </p:bg>
    <p:spTree>
      <p:nvGrpSpPr>
        <p:cNvPr id="1" name=""/>
        <p:cNvGrpSpPr/>
        <p:nvPr/>
      </p:nvGrpSpPr>
      <p:grpSpPr>
        <a:xfrm>
          <a:off x="0" y="0"/>
          <a:ext cx="0" cy="0"/>
          <a:chOff x="0" y="0"/>
          <a:chExt cx="0" cy="0"/>
        </a:xfrm>
      </p:grpSpPr>
      <p:pic>
        <p:nvPicPr>
          <p:cNvPr id="7" name="Object 1" descr="preencoded.png">
            <a:extLst>
              <a:ext uri="{FF2B5EF4-FFF2-40B4-BE49-F238E27FC236}">
                <a16:creationId xmlns:a16="http://schemas.microsoft.com/office/drawing/2014/main" id="{6AFEFFA0-BF02-4C0F-86A0-F3D19B54DEB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4114800"/>
            <a:ext cx="6086475" cy="2752725"/>
          </a:xfrm>
          <a:prstGeom prst="rect">
            <a:avLst/>
          </a:prstGeom>
        </p:spPr>
      </p:pic>
      <p:pic>
        <p:nvPicPr>
          <p:cNvPr id="8" name="Object 2" descr="preencoded.png">
            <a:extLst>
              <a:ext uri="{FF2B5EF4-FFF2-40B4-BE49-F238E27FC236}">
                <a16:creationId xmlns:a16="http://schemas.microsoft.com/office/drawing/2014/main" id="{D3508AF1-DC61-41C7-BA3C-335983EBBC2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324850" y="0"/>
            <a:ext cx="3867150" cy="4114800"/>
          </a:xfrm>
          <a:prstGeom prst="rect">
            <a:avLst/>
          </a:prstGeom>
        </p:spPr>
      </p:pic>
      <p:pic>
        <p:nvPicPr>
          <p:cNvPr id="9" name="Object 3" descr="preencoded.png">
            <a:extLst>
              <a:ext uri="{FF2B5EF4-FFF2-40B4-BE49-F238E27FC236}">
                <a16:creationId xmlns:a16="http://schemas.microsoft.com/office/drawing/2014/main" id="{19A804FB-66E1-40FC-B74E-CD3BCC07D453}"/>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762003" y="1638049"/>
            <a:ext cx="3581901" cy="3581901"/>
          </a:xfrm>
          <a:prstGeom prst="rect">
            <a:avLst/>
          </a:prstGeom>
        </p:spPr>
      </p:pic>
      <p:sp>
        <p:nvSpPr>
          <p:cNvPr id="2" name="Title 1">
            <a:extLst>
              <a:ext uri="{FF2B5EF4-FFF2-40B4-BE49-F238E27FC236}">
                <a16:creationId xmlns:a16="http://schemas.microsoft.com/office/drawing/2014/main" id="{96053E19-7B44-4F56-9D13-ACBF4B37B582}"/>
              </a:ext>
            </a:extLst>
          </p:cNvPr>
          <p:cNvSpPr>
            <a:spLocks noGrp="1"/>
          </p:cNvSpPr>
          <p:nvPr>
            <p:ph type="title" hasCustomPrompt="1"/>
          </p:nvPr>
        </p:nvSpPr>
        <p:spPr>
          <a:xfrm>
            <a:off x="831850" y="1709738"/>
            <a:ext cx="10515600" cy="2619375"/>
          </a:xfrm>
        </p:spPr>
        <p:txBody>
          <a:bodyPr anchor="b">
            <a:normAutofit/>
          </a:bodyPr>
          <a:lstStyle>
            <a:lvl1pPr algn="ctr">
              <a:defRPr sz="7200">
                <a:solidFill>
                  <a:schemeClr val="bg1"/>
                </a:solidFill>
              </a:defRPr>
            </a:lvl1pPr>
          </a:lstStyle>
          <a:p>
            <a:r>
              <a:rPr lang="en-US" dirty="0"/>
              <a:t>Click to edit title</a:t>
            </a:r>
          </a:p>
        </p:txBody>
      </p:sp>
    </p:spTree>
    <p:extLst>
      <p:ext uri="{BB962C8B-B14F-4D97-AF65-F5344CB8AC3E}">
        <p14:creationId xmlns:p14="http://schemas.microsoft.com/office/powerpoint/2010/main" val="1734264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_light">
    <p:bg>
      <p:bgPr>
        <a:solidFill>
          <a:schemeClr val="bg1">
            <a:lumMod val="95000"/>
          </a:schemeClr>
        </a:solidFill>
        <a:effectLst/>
      </p:bgPr>
    </p:bg>
    <p:spTree>
      <p:nvGrpSpPr>
        <p:cNvPr id="1" name=""/>
        <p:cNvGrpSpPr/>
        <p:nvPr/>
      </p:nvGrpSpPr>
      <p:grpSpPr>
        <a:xfrm>
          <a:off x="0" y="0"/>
          <a:ext cx="0" cy="0"/>
          <a:chOff x="0" y="0"/>
          <a:chExt cx="0" cy="0"/>
        </a:xfrm>
      </p:grpSpPr>
      <p:pic>
        <p:nvPicPr>
          <p:cNvPr id="6" name="Object 1" descr="preencoded.png">
            <a:extLst>
              <a:ext uri="{FF2B5EF4-FFF2-40B4-BE49-F238E27FC236}">
                <a16:creationId xmlns:a16="http://schemas.microsoft.com/office/drawing/2014/main" id="{0CA720DD-141C-415E-A69A-82A799E0A01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4114800"/>
            <a:ext cx="6086475" cy="2752725"/>
          </a:xfrm>
          <a:prstGeom prst="rect">
            <a:avLst/>
          </a:prstGeom>
        </p:spPr>
      </p:pic>
      <p:pic>
        <p:nvPicPr>
          <p:cNvPr id="10" name="Object 2" descr="preencoded.png">
            <a:extLst>
              <a:ext uri="{FF2B5EF4-FFF2-40B4-BE49-F238E27FC236}">
                <a16:creationId xmlns:a16="http://schemas.microsoft.com/office/drawing/2014/main" id="{B20AD502-DA75-4893-B6D5-8F04E80ABCE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324850" y="0"/>
            <a:ext cx="3867150" cy="4114800"/>
          </a:xfrm>
          <a:prstGeom prst="rect">
            <a:avLst/>
          </a:prstGeom>
        </p:spPr>
      </p:pic>
      <p:pic>
        <p:nvPicPr>
          <p:cNvPr id="11" name="Object 3" descr="preencoded.png">
            <a:extLst>
              <a:ext uri="{FF2B5EF4-FFF2-40B4-BE49-F238E27FC236}">
                <a16:creationId xmlns:a16="http://schemas.microsoft.com/office/drawing/2014/main" id="{AB849BB7-0332-4AD6-B853-03289A55033C}"/>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762003" y="1638049"/>
            <a:ext cx="3581901" cy="3581901"/>
          </a:xfrm>
          <a:prstGeom prst="rect">
            <a:avLst/>
          </a:prstGeom>
        </p:spPr>
      </p:pic>
      <p:pic>
        <p:nvPicPr>
          <p:cNvPr id="12" name="Object 2" descr="preencoded.png">
            <a:extLst>
              <a:ext uri="{FF2B5EF4-FFF2-40B4-BE49-F238E27FC236}">
                <a16:creationId xmlns:a16="http://schemas.microsoft.com/office/drawing/2014/main" id="{D9B00936-A7CC-4158-AD68-F3BCF5EA5AB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a:off x="0" y="3571026"/>
            <a:ext cx="3099366" cy="3297848"/>
          </a:xfrm>
          <a:prstGeom prst="rect">
            <a:avLst/>
          </a:prstGeom>
        </p:spPr>
      </p:pic>
      <p:sp>
        <p:nvSpPr>
          <p:cNvPr id="2" name="Title 1">
            <a:extLst>
              <a:ext uri="{FF2B5EF4-FFF2-40B4-BE49-F238E27FC236}">
                <a16:creationId xmlns:a16="http://schemas.microsoft.com/office/drawing/2014/main" id="{96053E19-7B44-4F56-9D13-ACBF4B37B582}"/>
              </a:ext>
            </a:extLst>
          </p:cNvPr>
          <p:cNvSpPr>
            <a:spLocks noGrp="1"/>
          </p:cNvSpPr>
          <p:nvPr>
            <p:ph type="title" hasCustomPrompt="1"/>
          </p:nvPr>
        </p:nvSpPr>
        <p:spPr>
          <a:xfrm>
            <a:off x="831850" y="1709738"/>
            <a:ext cx="10515600" cy="2619375"/>
          </a:xfrm>
        </p:spPr>
        <p:txBody>
          <a:bodyPr anchor="b">
            <a:normAutofit/>
          </a:bodyPr>
          <a:lstStyle>
            <a:lvl1pPr algn="ctr">
              <a:defRPr sz="7200">
                <a:solidFill>
                  <a:schemeClr val="tx2"/>
                </a:solidFill>
              </a:defRPr>
            </a:lvl1pPr>
          </a:lstStyle>
          <a:p>
            <a:r>
              <a:rPr lang="en-US" dirty="0"/>
              <a:t>Click to edit title</a:t>
            </a:r>
          </a:p>
        </p:txBody>
      </p:sp>
    </p:spTree>
    <p:extLst>
      <p:ext uri="{BB962C8B-B14F-4D97-AF65-F5344CB8AC3E}">
        <p14:creationId xmlns:p14="http://schemas.microsoft.com/office/powerpoint/2010/main" val="439823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9E36-82FA-4945-B508-A1F816E63D8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FA5C526-78FF-49C3-B571-6B629044E67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68CC1177-EBC1-454D-B3ED-C9201D777986}"/>
              </a:ext>
            </a:extLst>
          </p:cNvPr>
          <p:cNvSpPr>
            <a:spLocks noGrp="1"/>
          </p:cNvSpPr>
          <p:nvPr>
            <p:ph type="sldNum" sz="quarter" idx="12"/>
          </p:nvPr>
        </p:nvSpPr>
        <p:spPr/>
        <p:txBody>
          <a:bodyPr/>
          <a:lstStyle/>
          <a:p>
            <a:fld id="{C2139850-65B1-4293-8642-0EE1C8C3F177}" type="slidenum">
              <a:rPr lang="en-US" smtClean="0"/>
              <a:t>‹#›</a:t>
            </a:fld>
            <a:endParaRPr lang="en-US"/>
          </a:p>
        </p:txBody>
      </p:sp>
    </p:spTree>
    <p:extLst>
      <p:ext uri="{BB962C8B-B14F-4D97-AF65-F5344CB8AC3E}">
        <p14:creationId xmlns:p14="http://schemas.microsoft.com/office/powerpoint/2010/main" val="382432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bkgrn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0243BF3-FC3D-440C-8A61-E34B2B3E9789}"/>
              </a:ext>
            </a:extLst>
          </p:cNvPr>
          <p:cNvGrpSpPr/>
          <p:nvPr userDrawn="1"/>
        </p:nvGrpSpPr>
        <p:grpSpPr>
          <a:xfrm>
            <a:off x="0" y="0"/>
            <a:ext cx="12192000" cy="6858000"/>
            <a:chOff x="0" y="0"/>
            <a:chExt cx="12192000" cy="6858000"/>
          </a:xfrm>
        </p:grpSpPr>
        <p:pic>
          <p:nvPicPr>
            <p:cNvPr id="5" name="Object 4" descr="preencoded.png">
              <a:extLst>
                <a:ext uri="{FF2B5EF4-FFF2-40B4-BE49-F238E27FC236}">
                  <a16:creationId xmlns:a16="http://schemas.microsoft.com/office/drawing/2014/main" id="{D3D73807-FBA8-4AAB-A958-3D427CC6FCB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781073" y="0"/>
              <a:ext cx="3410927" cy="3444042"/>
            </a:xfrm>
            <a:prstGeom prst="rect">
              <a:avLst/>
            </a:prstGeom>
          </p:spPr>
        </p:pic>
        <p:pic>
          <p:nvPicPr>
            <p:cNvPr id="7" name="Object 1" descr="preencoded.png">
              <a:extLst>
                <a:ext uri="{FF2B5EF4-FFF2-40B4-BE49-F238E27FC236}">
                  <a16:creationId xmlns:a16="http://schemas.microsoft.com/office/drawing/2014/main" id="{F0908461-FE43-417C-8920-F0A419C8E94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2131530"/>
              <a:ext cx="12192000" cy="4726470"/>
            </a:xfrm>
            <a:prstGeom prst="rect">
              <a:avLst/>
            </a:prstGeom>
          </p:spPr>
        </p:pic>
        <p:pic>
          <p:nvPicPr>
            <p:cNvPr id="8" name="Object 2" descr="preencoded.png">
              <a:extLst>
                <a:ext uri="{FF2B5EF4-FFF2-40B4-BE49-F238E27FC236}">
                  <a16:creationId xmlns:a16="http://schemas.microsoft.com/office/drawing/2014/main" id="{7098BDBD-BEA0-4EA7-95E4-968C89B5074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3073997"/>
              <a:ext cx="4241481" cy="3784003"/>
            </a:xfrm>
            <a:prstGeom prst="rect">
              <a:avLst/>
            </a:prstGeom>
          </p:spPr>
        </p:pic>
      </p:grpSp>
      <p:sp>
        <p:nvSpPr>
          <p:cNvPr id="2" name="Title 1">
            <a:extLst>
              <a:ext uri="{FF2B5EF4-FFF2-40B4-BE49-F238E27FC236}">
                <a16:creationId xmlns:a16="http://schemas.microsoft.com/office/drawing/2014/main" id="{80899E36-82FA-4945-B508-A1F816E63D8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FA5C526-78FF-49C3-B571-6B629044E67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68CC1177-EBC1-454D-B3ED-C9201D777986}"/>
              </a:ext>
            </a:extLst>
          </p:cNvPr>
          <p:cNvSpPr>
            <a:spLocks noGrp="1"/>
          </p:cNvSpPr>
          <p:nvPr>
            <p:ph type="sldNum" sz="quarter" idx="12"/>
          </p:nvPr>
        </p:nvSpPr>
        <p:spPr/>
        <p:txBody>
          <a:bodyPr/>
          <a:lstStyle/>
          <a:p>
            <a:fld id="{C2139850-65B1-4293-8642-0EE1C8C3F177}" type="slidenum">
              <a:rPr lang="en-US" smtClean="0"/>
              <a:t>‹#›</a:t>
            </a:fld>
            <a:endParaRPr lang="en-US"/>
          </a:p>
        </p:txBody>
      </p:sp>
      <p:pic>
        <p:nvPicPr>
          <p:cNvPr id="9" name="Object 4" descr="preencoded.png">
            <a:extLst>
              <a:ext uri="{FF2B5EF4-FFF2-40B4-BE49-F238E27FC236}">
                <a16:creationId xmlns:a16="http://schemas.microsoft.com/office/drawing/2014/main" id="{E805A866-4034-4C07-9954-B275C27FE257}"/>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0" y="-7195"/>
            <a:ext cx="12192000" cy="75923"/>
          </a:xfrm>
          <a:prstGeom prst="rect">
            <a:avLst/>
          </a:prstGeom>
        </p:spPr>
      </p:pic>
    </p:spTree>
    <p:extLst>
      <p:ext uri="{BB962C8B-B14F-4D97-AF65-F5344CB8AC3E}">
        <p14:creationId xmlns:p14="http://schemas.microsoft.com/office/powerpoint/2010/main" val="400747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9E36-82FA-4945-B508-A1F816E63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A5C526-78FF-49C3-B571-6B629044E671}"/>
              </a:ext>
            </a:extLst>
          </p:cNvPr>
          <p:cNvSpPr>
            <a:spLocks noGrp="1"/>
          </p:cNvSpPr>
          <p:nvPr>
            <p:ph idx="1"/>
          </p:nvPr>
        </p:nvSpPr>
        <p:spPr>
          <a:xfrm>
            <a:off x="426429" y="1771649"/>
            <a:ext cx="11306174" cy="4114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68CC1177-EBC1-454D-B3ED-C9201D777986}"/>
              </a:ext>
            </a:extLst>
          </p:cNvPr>
          <p:cNvSpPr>
            <a:spLocks noGrp="1"/>
          </p:cNvSpPr>
          <p:nvPr>
            <p:ph type="sldNum" sz="quarter" idx="12"/>
          </p:nvPr>
        </p:nvSpPr>
        <p:spPr/>
        <p:txBody>
          <a:bodyPr/>
          <a:lstStyle/>
          <a:p>
            <a:fld id="{C2139850-65B1-4293-8642-0EE1C8C3F177}" type="slidenum">
              <a:rPr lang="en-US" smtClean="0"/>
              <a:t>‹#›</a:t>
            </a:fld>
            <a:endParaRPr lang="en-US"/>
          </a:p>
        </p:txBody>
      </p:sp>
      <p:sp>
        <p:nvSpPr>
          <p:cNvPr id="5" name="Text Placeholder 4">
            <a:extLst>
              <a:ext uri="{FF2B5EF4-FFF2-40B4-BE49-F238E27FC236}">
                <a16:creationId xmlns:a16="http://schemas.microsoft.com/office/drawing/2014/main" id="{50055148-F52B-4BA2-B28F-6116062620AF}"/>
              </a:ext>
            </a:extLst>
          </p:cNvPr>
          <p:cNvSpPr>
            <a:spLocks noGrp="1"/>
          </p:cNvSpPr>
          <p:nvPr>
            <p:ph type="body" sz="quarter" idx="13"/>
          </p:nvPr>
        </p:nvSpPr>
        <p:spPr>
          <a:xfrm>
            <a:off x="427038" y="1057270"/>
            <a:ext cx="11306175" cy="363537"/>
          </a:xfrm>
        </p:spPr>
        <p:txBody>
          <a:bodyPr/>
          <a:lstStyle>
            <a:lvl1pPr marL="0" indent="0">
              <a:buNone/>
              <a:defRPr b="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469210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A6132-C1D4-4DAD-B5CC-8720307C28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9B057A-A505-4853-951C-65EAC3D0F870}"/>
              </a:ext>
            </a:extLst>
          </p:cNvPr>
          <p:cNvSpPr>
            <a:spLocks noGrp="1"/>
          </p:cNvSpPr>
          <p:nvPr>
            <p:ph sz="half" idx="1"/>
          </p:nvPr>
        </p:nvSpPr>
        <p:spPr>
          <a:xfrm>
            <a:off x="426428" y="1771649"/>
            <a:ext cx="5560403" cy="4114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66CA1DA6-3948-4B1E-9336-B41FE707A472}"/>
              </a:ext>
            </a:extLst>
          </p:cNvPr>
          <p:cNvSpPr>
            <a:spLocks noGrp="1"/>
          </p:cNvSpPr>
          <p:nvPr>
            <p:ph sz="half" idx="2"/>
          </p:nvPr>
        </p:nvSpPr>
        <p:spPr>
          <a:xfrm>
            <a:off x="6172199" y="1771649"/>
            <a:ext cx="5560403" cy="4114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50863AC3-903D-4EE6-B61F-8039A8862151}"/>
              </a:ext>
            </a:extLst>
          </p:cNvPr>
          <p:cNvSpPr>
            <a:spLocks noGrp="1"/>
          </p:cNvSpPr>
          <p:nvPr>
            <p:ph type="sldNum" sz="quarter" idx="12"/>
          </p:nvPr>
        </p:nvSpPr>
        <p:spPr/>
        <p:txBody>
          <a:bodyPr/>
          <a:lstStyle/>
          <a:p>
            <a:fld id="{C2139850-65B1-4293-8642-0EE1C8C3F177}" type="slidenum">
              <a:rPr lang="en-US" smtClean="0"/>
              <a:t>‹#›</a:t>
            </a:fld>
            <a:endParaRPr lang="en-US"/>
          </a:p>
        </p:txBody>
      </p:sp>
    </p:spTree>
    <p:extLst>
      <p:ext uri="{BB962C8B-B14F-4D97-AF65-F5344CB8AC3E}">
        <p14:creationId xmlns:p14="http://schemas.microsoft.com/office/powerpoint/2010/main" val="4019388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w/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A6132-C1D4-4DAD-B5CC-8720307C28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9B057A-A505-4853-951C-65EAC3D0F870}"/>
              </a:ext>
            </a:extLst>
          </p:cNvPr>
          <p:cNvSpPr>
            <a:spLocks noGrp="1"/>
          </p:cNvSpPr>
          <p:nvPr>
            <p:ph sz="half" idx="1"/>
          </p:nvPr>
        </p:nvSpPr>
        <p:spPr>
          <a:xfrm>
            <a:off x="426428" y="1771649"/>
            <a:ext cx="5560403" cy="4114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66CA1DA6-3948-4B1E-9336-B41FE707A472}"/>
              </a:ext>
            </a:extLst>
          </p:cNvPr>
          <p:cNvSpPr>
            <a:spLocks noGrp="1"/>
          </p:cNvSpPr>
          <p:nvPr>
            <p:ph sz="half" idx="2"/>
          </p:nvPr>
        </p:nvSpPr>
        <p:spPr>
          <a:xfrm>
            <a:off x="6172199" y="1771649"/>
            <a:ext cx="5560403" cy="4114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50863AC3-903D-4EE6-B61F-8039A8862151}"/>
              </a:ext>
            </a:extLst>
          </p:cNvPr>
          <p:cNvSpPr>
            <a:spLocks noGrp="1"/>
          </p:cNvSpPr>
          <p:nvPr>
            <p:ph type="sldNum" sz="quarter" idx="12"/>
          </p:nvPr>
        </p:nvSpPr>
        <p:spPr/>
        <p:txBody>
          <a:bodyPr/>
          <a:lstStyle/>
          <a:p>
            <a:fld id="{C2139850-65B1-4293-8642-0EE1C8C3F177}" type="slidenum">
              <a:rPr lang="en-US" smtClean="0"/>
              <a:t>‹#›</a:t>
            </a:fld>
            <a:endParaRPr lang="en-US"/>
          </a:p>
        </p:txBody>
      </p:sp>
      <p:sp>
        <p:nvSpPr>
          <p:cNvPr id="9" name="Text Placeholder 4">
            <a:extLst>
              <a:ext uri="{FF2B5EF4-FFF2-40B4-BE49-F238E27FC236}">
                <a16:creationId xmlns:a16="http://schemas.microsoft.com/office/drawing/2014/main" id="{06DB281A-E7D3-40A6-875B-A70989671D55}"/>
              </a:ext>
            </a:extLst>
          </p:cNvPr>
          <p:cNvSpPr>
            <a:spLocks noGrp="1"/>
          </p:cNvSpPr>
          <p:nvPr>
            <p:ph type="body" sz="quarter" idx="13"/>
          </p:nvPr>
        </p:nvSpPr>
        <p:spPr>
          <a:xfrm>
            <a:off x="427038" y="1057270"/>
            <a:ext cx="11306175" cy="363537"/>
          </a:xfrm>
        </p:spPr>
        <p:txBody>
          <a:bodyPr/>
          <a:lstStyle>
            <a:lvl1pPr marL="0" indent="0">
              <a:buNone/>
              <a:defRPr b="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2750901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6BB166-4F68-4208-A850-1C9FA35925F9}"/>
              </a:ext>
            </a:extLst>
          </p:cNvPr>
          <p:cNvSpPr>
            <a:spLocks noGrp="1"/>
          </p:cNvSpPr>
          <p:nvPr>
            <p:ph type="title"/>
          </p:nvPr>
        </p:nvSpPr>
        <p:spPr>
          <a:xfrm>
            <a:off x="426429" y="422278"/>
            <a:ext cx="11306174" cy="6876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BD420B1-76C6-4DF6-85BB-93E4808CF6FA}"/>
              </a:ext>
            </a:extLst>
          </p:cNvPr>
          <p:cNvSpPr>
            <a:spLocks noGrp="1"/>
          </p:cNvSpPr>
          <p:nvPr>
            <p:ph type="body" idx="1"/>
          </p:nvPr>
        </p:nvSpPr>
        <p:spPr>
          <a:xfrm>
            <a:off x="426429" y="1534859"/>
            <a:ext cx="1130617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D7571516-23AD-460A-BF1C-D4CB4E29158E}"/>
              </a:ext>
            </a:extLst>
          </p:cNvPr>
          <p:cNvSpPr>
            <a:spLocks noGrp="1"/>
          </p:cNvSpPr>
          <p:nvPr>
            <p:ph type="sldNum" sz="quarter" idx="4"/>
          </p:nvPr>
        </p:nvSpPr>
        <p:spPr>
          <a:xfrm>
            <a:off x="11018947" y="6354247"/>
            <a:ext cx="449161" cy="369332"/>
          </a:xfrm>
          <a:prstGeom prst="rect">
            <a:avLst/>
          </a:prstGeom>
        </p:spPr>
        <p:txBody>
          <a:bodyPr vert="horz" wrap="none" lIns="91440" tIns="45720" rIns="91440" bIns="45720" rtlCol="0" anchor="ctr">
            <a:spAutoFit/>
          </a:bodyPr>
          <a:lstStyle>
            <a:lvl1pPr algn="r">
              <a:defRPr sz="1800">
                <a:solidFill>
                  <a:schemeClr val="tx1"/>
                </a:solidFill>
              </a:defRPr>
            </a:lvl1pPr>
          </a:lstStyle>
          <a:p>
            <a:fld id="{C2139850-65B1-4293-8642-0EE1C8C3F177}" type="slidenum">
              <a:rPr lang="en-US" smtClean="0"/>
              <a:pPr/>
              <a:t>‹#›</a:t>
            </a:fld>
            <a:endParaRPr lang="en-US"/>
          </a:p>
        </p:txBody>
      </p:sp>
      <p:pic>
        <p:nvPicPr>
          <p:cNvPr id="7" name="Object 4" descr="preencoded.png">
            <a:extLst>
              <a:ext uri="{FF2B5EF4-FFF2-40B4-BE49-F238E27FC236}">
                <a16:creationId xmlns:a16="http://schemas.microsoft.com/office/drawing/2014/main" id="{5D29330E-9B32-4CB5-AF61-07230705B84A}"/>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0" y="-7195"/>
            <a:ext cx="12192000" cy="75923"/>
          </a:xfrm>
          <a:prstGeom prst="rect">
            <a:avLst/>
          </a:prstGeom>
        </p:spPr>
      </p:pic>
      <p:pic>
        <p:nvPicPr>
          <p:cNvPr id="9" name="Object 3" descr="preencoded.png">
            <a:extLst>
              <a:ext uri="{FF2B5EF4-FFF2-40B4-BE49-F238E27FC236}">
                <a16:creationId xmlns:a16="http://schemas.microsoft.com/office/drawing/2014/main" id="{30E57F7E-6221-49A8-8E0B-6A4E6CAC412B}"/>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a:off x="11681408" y="6347763"/>
            <a:ext cx="273145" cy="273145"/>
          </a:xfrm>
          <a:prstGeom prst="rect">
            <a:avLst/>
          </a:prstGeom>
        </p:spPr>
      </p:pic>
      <p:cxnSp>
        <p:nvCxnSpPr>
          <p:cNvPr id="10" name="Straight Connector 9">
            <a:extLst>
              <a:ext uri="{FF2B5EF4-FFF2-40B4-BE49-F238E27FC236}">
                <a16:creationId xmlns:a16="http://schemas.microsoft.com/office/drawing/2014/main" id="{9FD30718-0E85-437A-9EB0-27740F7BB25C}"/>
              </a:ext>
            </a:extLst>
          </p:cNvPr>
          <p:cNvCxnSpPr>
            <a:cxnSpLocks/>
          </p:cNvCxnSpPr>
          <p:nvPr userDrawn="1"/>
        </p:nvCxnSpPr>
        <p:spPr>
          <a:xfrm>
            <a:off x="11560151" y="6270263"/>
            <a:ext cx="0" cy="418778"/>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71578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50" r:id="rId5"/>
    <p:sldLayoutId id="2147483668" r:id="rId6"/>
    <p:sldLayoutId id="2147483662" r:id="rId7"/>
    <p:sldLayoutId id="2147483663" r:id="rId8"/>
    <p:sldLayoutId id="2147483652" r:id="rId9"/>
    <p:sldLayoutId id="2147483664" r:id="rId10"/>
    <p:sldLayoutId id="2147483667" r:id="rId11"/>
    <p:sldLayoutId id="2147483654" r:id="rId12"/>
    <p:sldLayoutId id="2147483655" r:id="rId13"/>
    <p:sldLayoutId id="2147483665" r:id="rId14"/>
    <p:sldLayoutId id="2147483666" r:id="rId15"/>
  </p:sldLayoutIdLs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3.xml"/><Relationship Id="rId5" Type="http://schemas.openxmlformats.org/officeDocument/2006/relationships/image" Target="../media/image38.emf"/><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3.xml"/><Relationship Id="rId5" Type="http://schemas.openxmlformats.org/officeDocument/2006/relationships/image" Target="../media/image42.emf"/><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0.svg"/><Relationship Id="rId7"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svg"/><Relationship Id="rId9" Type="http://schemas.openxmlformats.org/officeDocument/2006/relationships/image" Target="../media/image63.sv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4.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CF7B5A-A092-4F82-880A-046F56C70B88}"/>
              </a:ext>
            </a:extLst>
          </p:cNvPr>
          <p:cNvSpPr>
            <a:spLocks noGrp="1"/>
          </p:cNvSpPr>
          <p:nvPr>
            <p:ph type="ctrTitle"/>
          </p:nvPr>
        </p:nvSpPr>
        <p:spPr/>
        <p:txBody>
          <a:bodyPr/>
          <a:lstStyle/>
          <a:p>
            <a:r>
              <a:rPr lang="en-US" dirty="0"/>
              <a:t>Title Slide</a:t>
            </a:r>
          </a:p>
        </p:txBody>
      </p:sp>
      <p:sp>
        <p:nvSpPr>
          <p:cNvPr id="9" name="Subtitle 8">
            <a:extLst>
              <a:ext uri="{FF2B5EF4-FFF2-40B4-BE49-F238E27FC236}">
                <a16:creationId xmlns:a16="http://schemas.microsoft.com/office/drawing/2014/main" id="{29125811-ACB7-4842-AE1E-0A5033F84985}"/>
              </a:ext>
            </a:extLst>
          </p:cNvPr>
          <p:cNvSpPr>
            <a:spLocks noGrp="1"/>
          </p:cNvSpPr>
          <p:nvPr>
            <p:ph type="subTitle" idx="1"/>
          </p:nvPr>
        </p:nvSpPr>
        <p:spPr/>
        <p:txBody>
          <a:bodyPr/>
          <a:lstStyle/>
          <a:p>
            <a:r>
              <a:rPr lang="en-US" dirty="0"/>
              <a:t>2022</a:t>
            </a:r>
          </a:p>
        </p:txBody>
      </p:sp>
      <p:sp>
        <p:nvSpPr>
          <p:cNvPr id="10" name="Text Placeholder 9">
            <a:extLst>
              <a:ext uri="{FF2B5EF4-FFF2-40B4-BE49-F238E27FC236}">
                <a16:creationId xmlns:a16="http://schemas.microsoft.com/office/drawing/2014/main" id="{9A0FDF17-807E-4AA1-A874-55E1C8994964}"/>
              </a:ext>
            </a:extLst>
          </p:cNvPr>
          <p:cNvSpPr>
            <a:spLocks noGrp="1"/>
          </p:cNvSpPr>
          <p:nvPr>
            <p:ph type="body" sz="quarter" idx="10"/>
          </p:nvPr>
        </p:nvSpPr>
        <p:spPr/>
        <p:txBody>
          <a:bodyPr/>
          <a:lstStyle/>
          <a:p>
            <a:r>
              <a:rPr lang="en-US" dirty="0"/>
              <a:t>Presented by</a:t>
            </a:r>
          </a:p>
        </p:txBody>
      </p:sp>
    </p:spTree>
    <p:extLst>
      <p:ext uri="{BB962C8B-B14F-4D97-AF65-F5344CB8AC3E}">
        <p14:creationId xmlns:p14="http://schemas.microsoft.com/office/powerpoint/2010/main" val="3549791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384D-C539-4691-A440-8AF96DD57CC3}"/>
              </a:ext>
            </a:extLst>
          </p:cNvPr>
          <p:cNvSpPr>
            <a:spLocks noGrp="1"/>
          </p:cNvSpPr>
          <p:nvPr>
            <p:ph type="title"/>
          </p:nvPr>
        </p:nvSpPr>
        <p:spPr/>
        <p:txBody>
          <a:bodyPr/>
          <a:lstStyle/>
          <a:p>
            <a:r>
              <a:rPr lang="en-US" dirty="0"/>
              <a:t>Title with subhead, </a:t>
            </a:r>
            <a:r>
              <a:rPr lang="en-US" dirty="0" err="1"/>
              <a:t>Lato</a:t>
            </a:r>
            <a:r>
              <a:rPr lang="en-US" dirty="0"/>
              <a:t> Black 33pt dark blue</a:t>
            </a:r>
          </a:p>
        </p:txBody>
      </p:sp>
      <p:sp>
        <p:nvSpPr>
          <p:cNvPr id="3" name="Content Placeholder 2">
            <a:extLst>
              <a:ext uri="{FF2B5EF4-FFF2-40B4-BE49-F238E27FC236}">
                <a16:creationId xmlns:a16="http://schemas.microsoft.com/office/drawing/2014/main" id="{CD75F9B3-3093-4EBB-AF92-7780C412E6D9}"/>
              </a:ext>
            </a:extLst>
          </p:cNvPr>
          <p:cNvSpPr>
            <a:spLocks noGrp="1"/>
          </p:cNvSpPr>
          <p:nvPr>
            <p:ph idx="1"/>
          </p:nvPr>
        </p:nvSpPr>
        <p:spPr/>
        <p:txBody>
          <a:bodyPr/>
          <a:lstStyle/>
          <a:p>
            <a:r>
              <a:rPr lang="en-US" dirty="0"/>
              <a:t>Bullet 1, </a:t>
            </a:r>
            <a:r>
              <a:rPr lang="en-US" dirty="0" err="1"/>
              <a:t>Lato</a:t>
            </a:r>
            <a:r>
              <a:rPr lang="en-US" dirty="0"/>
              <a:t> 20pt gray, sentence case</a:t>
            </a:r>
          </a:p>
          <a:p>
            <a:pPr lvl="1"/>
            <a:r>
              <a:rPr lang="en-US" dirty="0"/>
              <a:t>Bullet 2, </a:t>
            </a:r>
            <a:r>
              <a:rPr lang="en-US" dirty="0" err="1"/>
              <a:t>Lato</a:t>
            </a:r>
            <a:r>
              <a:rPr lang="en-US" dirty="0"/>
              <a:t> 18pt gray, sentence case</a:t>
            </a:r>
          </a:p>
          <a:p>
            <a:pPr lvl="2"/>
            <a:r>
              <a:rPr lang="en-US" dirty="0"/>
              <a:t>Bullet 3, </a:t>
            </a:r>
            <a:r>
              <a:rPr lang="en-US" dirty="0" err="1"/>
              <a:t>Lato</a:t>
            </a:r>
            <a:r>
              <a:rPr lang="en-US" dirty="0"/>
              <a:t> 16pt gray, sentence case</a:t>
            </a:r>
          </a:p>
          <a:p>
            <a:pPr lvl="3"/>
            <a:r>
              <a:rPr lang="en-US" dirty="0"/>
              <a:t>Bullet 4, </a:t>
            </a:r>
            <a:r>
              <a:rPr lang="en-US" dirty="0" err="1"/>
              <a:t>Lato</a:t>
            </a:r>
            <a:r>
              <a:rPr lang="en-US" dirty="0"/>
              <a:t> 14pt gray, sentence case</a:t>
            </a:r>
          </a:p>
        </p:txBody>
      </p:sp>
      <p:sp>
        <p:nvSpPr>
          <p:cNvPr id="4" name="Slide Number Placeholder 3">
            <a:extLst>
              <a:ext uri="{FF2B5EF4-FFF2-40B4-BE49-F238E27FC236}">
                <a16:creationId xmlns:a16="http://schemas.microsoft.com/office/drawing/2014/main" id="{22F065CD-C6E4-455D-9B85-6836B9426447}"/>
              </a:ext>
            </a:extLst>
          </p:cNvPr>
          <p:cNvSpPr>
            <a:spLocks noGrp="1"/>
          </p:cNvSpPr>
          <p:nvPr>
            <p:ph type="sldNum" sz="quarter" idx="12"/>
          </p:nvPr>
        </p:nvSpPr>
        <p:spPr/>
        <p:txBody>
          <a:bodyPr/>
          <a:lstStyle/>
          <a:p>
            <a:fld id="{C2139850-65B1-4293-8642-0EE1C8C3F177}" type="slidenum">
              <a:rPr lang="en-US" smtClean="0"/>
              <a:pPr/>
              <a:t>10</a:t>
            </a:fld>
            <a:endParaRPr lang="en-US"/>
          </a:p>
        </p:txBody>
      </p:sp>
      <p:sp>
        <p:nvSpPr>
          <p:cNvPr id="5" name="Text Placeholder 4">
            <a:extLst>
              <a:ext uri="{FF2B5EF4-FFF2-40B4-BE49-F238E27FC236}">
                <a16:creationId xmlns:a16="http://schemas.microsoft.com/office/drawing/2014/main" id="{CFB88392-0879-490E-8DF6-C40738F5739C}"/>
              </a:ext>
            </a:extLst>
          </p:cNvPr>
          <p:cNvSpPr>
            <a:spLocks noGrp="1"/>
          </p:cNvSpPr>
          <p:nvPr>
            <p:ph type="body" sz="quarter" idx="13"/>
          </p:nvPr>
        </p:nvSpPr>
        <p:spPr/>
        <p:txBody>
          <a:bodyPr>
            <a:normAutofit fontScale="92500" lnSpcReduction="10000"/>
          </a:bodyPr>
          <a:lstStyle/>
          <a:p>
            <a:r>
              <a:rPr lang="en-US" dirty="0"/>
              <a:t>www.lendingtree.com/creative</a:t>
            </a:r>
          </a:p>
        </p:txBody>
      </p:sp>
    </p:spTree>
    <p:extLst>
      <p:ext uri="{BB962C8B-B14F-4D97-AF65-F5344CB8AC3E}">
        <p14:creationId xmlns:p14="http://schemas.microsoft.com/office/powerpoint/2010/main" val="1343489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F692-46C8-4AD1-AF4B-536BDAF4E85E}"/>
              </a:ext>
            </a:extLst>
          </p:cNvPr>
          <p:cNvSpPr>
            <a:spLocks noGrp="1"/>
          </p:cNvSpPr>
          <p:nvPr>
            <p:ph type="title"/>
          </p:nvPr>
        </p:nvSpPr>
        <p:spPr/>
        <p:txBody>
          <a:bodyPr/>
          <a:lstStyle/>
          <a:p>
            <a:r>
              <a:rPr lang="en-US" dirty="0"/>
              <a:t>Title with subhead, </a:t>
            </a:r>
            <a:r>
              <a:rPr lang="en-US" dirty="0" err="1"/>
              <a:t>Lato</a:t>
            </a:r>
            <a:r>
              <a:rPr lang="en-US" dirty="0"/>
              <a:t> Black 33pt dark blue</a:t>
            </a:r>
          </a:p>
        </p:txBody>
      </p:sp>
      <p:sp>
        <p:nvSpPr>
          <p:cNvPr id="3" name="Slide Number Placeholder 2">
            <a:extLst>
              <a:ext uri="{FF2B5EF4-FFF2-40B4-BE49-F238E27FC236}">
                <a16:creationId xmlns:a16="http://schemas.microsoft.com/office/drawing/2014/main" id="{D4EE3CE2-5053-4222-BB6D-2A85B4534989}"/>
              </a:ext>
            </a:extLst>
          </p:cNvPr>
          <p:cNvSpPr>
            <a:spLocks noGrp="1"/>
          </p:cNvSpPr>
          <p:nvPr>
            <p:ph type="sldNum" sz="quarter" idx="12"/>
          </p:nvPr>
        </p:nvSpPr>
        <p:spPr/>
        <p:txBody>
          <a:bodyPr/>
          <a:lstStyle/>
          <a:p>
            <a:fld id="{C2139850-65B1-4293-8642-0EE1C8C3F177}" type="slidenum">
              <a:rPr lang="en-US" smtClean="0"/>
              <a:pPr/>
              <a:t>11</a:t>
            </a:fld>
            <a:endParaRPr lang="en-US"/>
          </a:p>
        </p:txBody>
      </p:sp>
      <p:sp>
        <p:nvSpPr>
          <p:cNvPr id="4" name="Text Placeholder 3">
            <a:extLst>
              <a:ext uri="{FF2B5EF4-FFF2-40B4-BE49-F238E27FC236}">
                <a16:creationId xmlns:a16="http://schemas.microsoft.com/office/drawing/2014/main" id="{E1B8D41E-9B1A-4AC7-9590-A794058E4BAC}"/>
              </a:ext>
            </a:extLst>
          </p:cNvPr>
          <p:cNvSpPr>
            <a:spLocks noGrp="1"/>
          </p:cNvSpPr>
          <p:nvPr>
            <p:ph type="body" sz="quarter" idx="13"/>
          </p:nvPr>
        </p:nvSpPr>
        <p:spPr/>
        <p:txBody>
          <a:bodyPr>
            <a:normAutofit fontScale="92500" lnSpcReduction="10000"/>
          </a:bodyPr>
          <a:lstStyle/>
          <a:p>
            <a:r>
              <a:rPr lang="en-US" dirty="0"/>
              <a:t>www.lendingtree.com/creative</a:t>
            </a:r>
          </a:p>
        </p:txBody>
      </p:sp>
    </p:spTree>
    <p:extLst>
      <p:ext uri="{BB962C8B-B14F-4D97-AF65-F5344CB8AC3E}">
        <p14:creationId xmlns:p14="http://schemas.microsoft.com/office/powerpoint/2010/main" val="194033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DC90F-1257-42AA-8B78-579C29DF7F9F}"/>
              </a:ext>
            </a:extLst>
          </p:cNvPr>
          <p:cNvSpPr>
            <a:spLocks noGrp="1"/>
          </p:cNvSpPr>
          <p:nvPr>
            <p:ph type="title"/>
          </p:nvPr>
        </p:nvSpPr>
        <p:spPr/>
        <p:txBody>
          <a:bodyPr/>
          <a:lstStyle/>
          <a:p>
            <a:r>
              <a:rPr lang="en-US" dirty="0"/>
              <a:t>Two column bullet content with subhead</a:t>
            </a:r>
          </a:p>
        </p:txBody>
      </p:sp>
      <p:sp>
        <p:nvSpPr>
          <p:cNvPr id="3" name="Content Placeholder 2">
            <a:extLst>
              <a:ext uri="{FF2B5EF4-FFF2-40B4-BE49-F238E27FC236}">
                <a16:creationId xmlns:a16="http://schemas.microsoft.com/office/drawing/2014/main" id="{92C09D7B-00ED-468D-88E7-764AC66D1AA6}"/>
              </a:ext>
            </a:extLst>
          </p:cNvPr>
          <p:cNvSpPr>
            <a:spLocks noGrp="1"/>
          </p:cNvSpPr>
          <p:nvPr>
            <p:ph sz="half" idx="1"/>
          </p:nvPr>
        </p:nvSpPr>
        <p:spPr/>
        <p:txBody>
          <a:bodyPr/>
          <a:lstStyle/>
          <a:p>
            <a:r>
              <a:rPr lang="en-US" dirty="0"/>
              <a:t>Bullet 1, </a:t>
            </a:r>
            <a:r>
              <a:rPr lang="en-US" dirty="0" err="1"/>
              <a:t>Lato</a:t>
            </a:r>
            <a:r>
              <a:rPr lang="en-US" dirty="0"/>
              <a:t> 20pt gray, sentence case</a:t>
            </a:r>
          </a:p>
          <a:p>
            <a:pPr lvl="1"/>
            <a:r>
              <a:rPr lang="en-US" dirty="0"/>
              <a:t>Bullet 2, </a:t>
            </a:r>
            <a:r>
              <a:rPr lang="en-US" dirty="0" err="1"/>
              <a:t>Lato</a:t>
            </a:r>
            <a:r>
              <a:rPr lang="en-US" dirty="0"/>
              <a:t> 18pt gray, sentence case</a:t>
            </a:r>
          </a:p>
          <a:p>
            <a:pPr lvl="2"/>
            <a:r>
              <a:rPr lang="en-US" dirty="0"/>
              <a:t>Bullet 3, </a:t>
            </a:r>
            <a:r>
              <a:rPr lang="en-US" dirty="0" err="1"/>
              <a:t>Lato</a:t>
            </a:r>
            <a:r>
              <a:rPr lang="en-US" dirty="0"/>
              <a:t> 16pt gray, sentence case</a:t>
            </a:r>
          </a:p>
          <a:p>
            <a:pPr lvl="3"/>
            <a:r>
              <a:rPr lang="en-US" dirty="0"/>
              <a:t>Bullet 4, </a:t>
            </a:r>
            <a:r>
              <a:rPr lang="en-US" dirty="0" err="1"/>
              <a:t>Lato</a:t>
            </a:r>
            <a:r>
              <a:rPr lang="en-US" dirty="0"/>
              <a:t> 14pt gray, sentence case</a:t>
            </a:r>
          </a:p>
        </p:txBody>
      </p:sp>
      <p:sp>
        <p:nvSpPr>
          <p:cNvPr id="4" name="Content Placeholder 3">
            <a:extLst>
              <a:ext uri="{FF2B5EF4-FFF2-40B4-BE49-F238E27FC236}">
                <a16:creationId xmlns:a16="http://schemas.microsoft.com/office/drawing/2014/main" id="{D7058E3C-51BD-4444-AEB6-0DC58E250A33}"/>
              </a:ext>
            </a:extLst>
          </p:cNvPr>
          <p:cNvSpPr>
            <a:spLocks noGrp="1"/>
          </p:cNvSpPr>
          <p:nvPr>
            <p:ph sz="half" idx="2"/>
          </p:nvPr>
        </p:nvSpPr>
        <p:spPr/>
        <p:txBody>
          <a:bodyPr/>
          <a:lstStyle/>
          <a:p>
            <a:r>
              <a:rPr lang="en-US" dirty="0"/>
              <a:t>Bullet 1, </a:t>
            </a:r>
            <a:r>
              <a:rPr lang="en-US" dirty="0" err="1"/>
              <a:t>Lato</a:t>
            </a:r>
            <a:r>
              <a:rPr lang="en-US" dirty="0"/>
              <a:t> 20pt gray, sentence case</a:t>
            </a:r>
          </a:p>
          <a:p>
            <a:pPr lvl="1"/>
            <a:r>
              <a:rPr lang="en-US" dirty="0"/>
              <a:t>Bullet 2, </a:t>
            </a:r>
            <a:r>
              <a:rPr lang="en-US" dirty="0" err="1"/>
              <a:t>Lato</a:t>
            </a:r>
            <a:r>
              <a:rPr lang="en-US" dirty="0"/>
              <a:t> 18pt gray, sentence case</a:t>
            </a:r>
          </a:p>
          <a:p>
            <a:pPr lvl="2"/>
            <a:r>
              <a:rPr lang="en-US" dirty="0"/>
              <a:t>Bullet 3, </a:t>
            </a:r>
            <a:r>
              <a:rPr lang="en-US" dirty="0" err="1"/>
              <a:t>Lato</a:t>
            </a:r>
            <a:r>
              <a:rPr lang="en-US" dirty="0"/>
              <a:t> 16pt gray, sentence case</a:t>
            </a:r>
          </a:p>
          <a:p>
            <a:pPr lvl="3"/>
            <a:r>
              <a:rPr lang="en-US" dirty="0"/>
              <a:t>Bullet 4, </a:t>
            </a:r>
            <a:r>
              <a:rPr lang="en-US" dirty="0" err="1"/>
              <a:t>Lato</a:t>
            </a:r>
            <a:r>
              <a:rPr lang="en-US" dirty="0"/>
              <a:t> 14pt gray, sentence case</a:t>
            </a:r>
          </a:p>
        </p:txBody>
      </p:sp>
      <p:sp>
        <p:nvSpPr>
          <p:cNvPr id="5" name="Slide Number Placeholder 4">
            <a:extLst>
              <a:ext uri="{FF2B5EF4-FFF2-40B4-BE49-F238E27FC236}">
                <a16:creationId xmlns:a16="http://schemas.microsoft.com/office/drawing/2014/main" id="{C5B8CFAE-F911-4CF6-9286-5C4134BCCDA8}"/>
              </a:ext>
            </a:extLst>
          </p:cNvPr>
          <p:cNvSpPr>
            <a:spLocks noGrp="1"/>
          </p:cNvSpPr>
          <p:nvPr>
            <p:ph type="sldNum" sz="quarter" idx="12"/>
          </p:nvPr>
        </p:nvSpPr>
        <p:spPr/>
        <p:txBody>
          <a:bodyPr/>
          <a:lstStyle/>
          <a:p>
            <a:fld id="{C2139850-65B1-4293-8642-0EE1C8C3F177}" type="slidenum">
              <a:rPr lang="en-US" smtClean="0"/>
              <a:pPr/>
              <a:t>12</a:t>
            </a:fld>
            <a:endParaRPr lang="en-US"/>
          </a:p>
        </p:txBody>
      </p:sp>
      <p:sp>
        <p:nvSpPr>
          <p:cNvPr id="6" name="Text Placeholder 5">
            <a:extLst>
              <a:ext uri="{FF2B5EF4-FFF2-40B4-BE49-F238E27FC236}">
                <a16:creationId xmlns:a16="http://schemas.microsoft.com/office/drawing/2014/main" id="{5629812A-B899-4F3C-AF04-F88AA4A9794A}"/>
              </a:ext>
            </a:extLst>
          </p:cNvPr>
          <p:cNvSpPr>
            <a:spLocks noGrp="1"/>
          </p:cNvSpPr>
          <p:nvPr>
            <p:ph type="body" sz="quarter" idx="13"/>
          </p:nvPr>
        </p:nvSpPr>
        <p:spPr/>
        <p:txBody>
          <a:bodyPr>
            <a:normAutofit fontScale="92500" lnSpcReduction="10000"/>
          </a:bodyPr>
          <a:lstStyle/>
          <a:p>
            <a:r>
              <a:rPr lang="en-US" dirty="0"/>
              <a:t>www.lendingtree.com/creative</a:t>
            </a:r>
          </a:p>
        </p:txBody>
      </p:sp>
    </p:spTree>
    <p:extLst>
      <p:ext uri="{BB962C8B-B14F-4D97-AF65-F5344CB8AC3E}">
        <p14:creationId xmlns:p14="http://schemas.microsoft.com/office/powerpoint/2010/main" val="2052279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DFEF9C-BCB6-4843-9677-1729DA1FBCDD}"/>
              </a:ext>
            </a:extLst>
          </p:cNvPr>
          <p:cNvSpPr>
            <a:spLocks noGrp="1"/>
          </p:cNvSpPr>
          <p:nvPr>
            <p:ph sz="half" idx="1"/>
          </p:nvPr>
        </p:nvSpPr>
        <p:spPr/>
        <p:txBody>
          <a:bodyPr/>
          <a:lstStyle/>
          <a:p>
            <a:r>
              <a:rPr lang="en-US" dirty="0"/>
              <a:t>Bullet 1, </a:t>
            </a:r>
            <a:r>
              <a:rPr lang="en-US" dirty="0" err="1"/>
              <a:t>Lato</a:t>
            </a:r>
            <a:r>
              <a:rPr lang="en-US" dirty="0"/>
              <a:t> 20pt gray, sentence case</a:t>
            </a:r>
          </a:p>
          <a:p>
            <a:pPr lvl="1"/>
            <a:r>
              <a:rPr lang="en-US" dirty="0"/>
              <a:t>Bullet 2, </a:t>
            </a:r>
            <a:r>
              <a:rPr lang="en-US" dirty="0" err="1"/>
              <a:t>Lato</a:t>
            </a:r>
            <a:r>
              <a:rPr lang="en-US" dirty="0"/>
              <a:t> 18pt gray, sentence case</a:t>
            </a:r>
          </a:p>
          <a:p>
            <a:pPr lvl="2"/>
            <a:r>
              <a:rPr lang="en-US" dirty="0"/>
              <a:t>Bullet 3, </a:t>
            </a:r>
            <a:r>
              <a:rPr lang="en-US" dirty="0" err="1"/>
              <a:t>Lato</a:t>
            </a:r>
            <a:r>
              <a:rPr lang="en-US" dirty="0"/>
              <a:t> 16pt gray, sentence case</a:t>
            </a:r>
          </a:p>
          <a:p>
            <a:pPr lvl="3"/>
            <a:r>
              <a:rPr lang="en-US" dirty="0"/>
              <a:t>Bullet 4, </a:t>
            </a:r>
            <a:r>
              <a:rPr lang="en-US" dirty="0" err="1"/>
              <a:t>Lato</a:t>
            </a:r>
            <a:r>
              <a:rPr lang="en-US" dirty="0"/>
              <a:t> 14pt gray, sentence case</a:t>
            </a:r>
          </a:p>
        </p:txBody>
      </p:sp>
      <p:sp>
        <p:nvSpPr>
          <p:cNvPr id="4" name="Content Placeholder 3">
            <a:extLst>
              <a:ext uri="{FF2B5EF4-FFF2-40B4-BE49-F238E27FC236}">
                <a16:creationId xmlns:a16="http://schemas.microsoft.com/office/drawing/2014/main" id="{3B43A435-DB79-4FB6-A515-D1A681D55DD3}"/>
              </a:ext>
            </a:extLst>
          </p:cNvPr>
          <p:cNvSpPr>
            <a:spLocks noGrp="1"/>
          </p:cNvSpPr>
          <p:nvPr>
            <p:ph sz="half" idx="2"/>
          </p:nvPr>
        </p:nvSpPr>
        <p:spPr/>
        <p:txBody>
          <a:bodyPr/>
          <a:lstStyle/>
          <a:p>
            <a:r>
              <a:rPr lang="en-US" dirty="0"/>
              <a:t>Bullet 1, </a:t>
            </a:r>
            <a:r>
              <a:rPr lang="en-US" dirty="0" err="1"/>
              <a:t>Lato</a:t>
            </a:r>
            <a:r>
              <a:rPr lang="en-US" dirty="0"/>
              <a:t> 20pt gray, sentence case</a:t>
            </a:r>
          </a:p>
          <a:p>
            <a:pPr lvl="1"/>
            <a:r>
              <a:rPr lang="en-US" dirty="0"/>
              <a:t>Bullet 2, </a:t>
            </a:r>
            <a:r>
              <a:rPr lang="en-US" dirty="0" err="1"/>
              <a:t>Lato</a:t>
            </a:r>
            <a:r>
              <a:rPr lang="en-US" dirty="0"/>
              <a:t> 18pt gray, sentence case</a:t>
            </a:r>
          </a:p>
          <a:p>
            <a:pPr lvl="2"/>
            <a:r>
              <a:rPr lang="en-US" dirty="0"/>
              <a:t>Bullet 3, </a:t>
            </a:r>
            <a:r>
              <a:rPr lang="en-US" dirty="0" err="1"/>
              <a:t>Lato</a:t>
            </a:r>
            <a:r>
              <a:rPr lang="en-US" dirty="0"/>
              <a:t> 16pt gray, sentence case</a:t>
            </a:r>
          </a:p>
          <a:p>
            <a:pPr lvl="3"/>
            <a:r>
              <a:rPr lang="en-US" dirty="0"/>
              <a:t>Bullet 4, </a:t>
            </a:r>
            <a:r>
              <a:rPr lang="en-US" dirty="0" err="1"/>
              <a:t>Lato</a:t>
            </a:r>
            <a:r>
              <a:rPr lang="en-US" dirty="0"/>
              <a:t> 14pt gray, sentence case</a:t>
            </a:r>
          </a:p>
        </p:txBody>
      </p:sp>
      <p:sp>
        <p:nvSpPr>
          <p:cNvPr id="5" name="Slide Number Placeholder 4">
            <a:extLst>
              <a:ext uri="{FF2B5EF4-FFF2-40B4-BE49-F238E27FC236}">
                <a16:creationId xmlns:a16="http://schemas.microsoft.com/office/drawing/2014/main" id="{DBDD53D4-AE49-4BB4-8C70-DF3C3CA2DD41}"/>
              </a:ext>
            </a:extLst>
          </p:cNvPr>
          <p:cNvSpPr>
            <a:spLocks noGrp="1"/>
          </p:cNvSpPr>
          <p:nvPr>
            <p:ph type="sldNum" sz="quarter" idx="12"/>
          </p:nvPr>
        </p:nvSpPr>
        <p:spPr/>
        <p:txBody>
          <a:bodyPr/>
          <a:lstStyle/>
          <a:p>
            <a:fld id="{C2139850-65B1-4293-8642-0EE1C8C3F177}" type="slidenum">
              <a:rPr lang="en-US" smtClean="0"/>
              <a:pPr/>
              <a:t>13</a:t>
            </a:fld>
            <a:endParaRPr lang="en-US"/>
          </a:p>
        </p:txBody>
      </p:sp>
      <p:sp>
        <p:nvSpPr>
          <p:cNvPr id="2" name="Title 1">
            <a:extLst>
              <a:ext uri="{FF2B5EF4-FFF2-40B4-BE49-F238E27FC236}">
                <a16:creationId xmlns:a16="http://schemas.microsoft.com/office/drawing/2014/main" id="{88F519F9-B507-41D4-AFEF-FDDBE6D16411}"/>
              </a:ext>
            </a:extLst>
          </p:cNvPr>
          <p:cNvSpPr>
            <a:spLocks noGrp="1"/>
          </p:cNvSpPr>
          <p:nvPr>
            <p:ph type="title"/>
          </p:nvPr>
        </p:nvSpPr>
        <p:spPr/>
        <p:txBody>
          <a:bodyPr/>
          <a:lstStyle/>
          <a:p>
            <a:r>
              <a:rPr lang="en-US" dirty="0"/>
              <a:t>Two column bullet content</a:t>
            </a:r>
          </a:p>
        </p:txBody>
      </p:sp>
    </p:spTree>
    <p:extLst>
      <p:ext uri="{BB962C8B-B14F-4D97-AF65-F5344CB8AC3E}">
        <p14:creationId xmlns:p14="http://schemas.microsoft.com/office/powerpoint/2010/main" val="2385728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683B4328-2A01-574B-8E22-A4DBC8C09F1C}"/>
              </a:ext>
            </a:extLst>
          </p:cNvPr>
          <p:cNvSpPr/>
          <p:nvPr/>
        </p:nvSpPr>
        <p:spPr>
          <a:xfrm>
            <a:off x="615620" y="2683795"/>
            <a:ext cx="780876" cy="780876"/>
          </a:xfrm>
          <a:prstGeom prst="ellipse">
            <a:avLst/>
          </a:prstGeom>
          <a:solidFill>
            <a:schemeClr val="bg1"/>
          </a:solidFill>
          <a:ln>
            <a:noFill/>
          </a:ln>
          <a:effectLst>
            <a:outerShdw blurRad="469900" sx="106000" sy="106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30547870-D61E-2142-8715-D6376CCD6323}"/>
              </a:ext>
            </a:extLst>
          </p:cNvPr>
          <p:cNvSpPr/>
          <p:nvPr/>
        </p:nvSpPr>
        <p:spPr>
          <a:xfrm>
            <a:off x="629380" y="3752198"/>
            <a:ext cx="780876" cy="780876"/>
          </a:xfrm>
          <a:prstGeom prst="ellipse">
            <a:avLst/>
          </a:prstGeom>
          <a:solidFill>
            <a:schemeClr val="bg1"/>
          </a:solidFill>
          <a:ln>
            <a:noFill/>
          </a:ln>
          <a:effectLst>
            <a:outerShdw blurRad="469900" sx="106000" sy="106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BC101186-26F0-214A-9868-780455846D20}"/>
              </a:ext>
            </a:extLst>
          </p:cNvPr>
          <p:cNvSpPr/>
          <p:nvPr/>
        </p:nvSpPr>
        <p:spPr>
          <a:xfrm>
            <a:off x="639962" y="4820601"/>
            <a:ext cx="780876" cy="780876"/>
          </a:xfrm>
          <a:prstGeom prst="ellipse">
            <a:avLst/>
          </a:prstGeom>
          <a:solidFill>
            <a:schemeClr val="bg1"/>
          </a:solidFill>
          <a:ln>
            <a:noFill/>
          </a:ln>
          <a:effectLst>
            <a:outerShdw blurRad="469900" sx="106000" sy="106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D7C3C4BB-A6CA-C347-992F-0DA6D3EB2ADB}"/>
              </a:ext>
            </a:extLst>
          </p:cNvPr>
          <p:cNvSpPr/>
          <p:nvPr/>
        </p:nvSpPr>
        <p:spPr>
          <a:xfrm>
            <a:off x="615620" y="1615392"/>
            <a:ext cx="780876" cy="780876"/>
          </a:xfrm>
          <a:prstGeom prst="ellipse">
            <a:avLst/>
          </a:prstGeom>
          <a:solidFill>
            <a:schemeClr val="bg1"/>
          </a:solidFill>
          <a:ln>
            <a:noFill/>
          </a:ln>
          <a:effectLst>
            <a:outerShdw blurRad="469900" sx="106000" sy="106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7A0549-F372-9B46-8319-D98BECB1BF7A}"/>
              </a:ext>
            </a:extLst>
          </p:cNvPr>
          <p:cNvSpPr>
            <a:spLocks noGrp="1"/>
          </p:cNvSpPr>
          <p:nvPr>
            <p:ph type="title"/>
          </p:nvPr>
        </p:nvSpPr>
        <p:spPr/>
        <p:txBody>
          <a:bodyPr/>
          <a:lstStyle/>
          <a:p>
            <a:r>
              <a:rPr lang="en-US" dirty="0"/>
              <a:t>Icon headline</a:t>
            </a:r>
          </a:p>
        </p:txBody>
      </p:sp>
      <p:sp>
        <p:nvSpPr>
          <p:cNvPr id="5" name="Slide Number Placeholder 4">
            <a:extLst>
              <a:ext uri="{FF2B5EF4-FFF2-40B4-BE49-F238E27FC236}">
                <a16:creationId xmlns:a16="http://schemas.microsoft.com/office/drawing/2014/main" id="{042A04EB-7719-C246-B296-4DD90CE0EA6F}"/>
              </a:ext>
            </a:extLst>
          </p:cNvPr>
          <p:cNvSpPr>
            <a:spLocks noGrp="1"/>
          </p:cNvSpPr>
          <p:nvPr>
            <p:ph type="sldNum" sz="quarter" idx="12"/>
          </p:nvPr>
        </p:nvSpPr>
        <p:spPr/>
        <p:txBody>
          <a:bodyPr/>
          <a:lstStyle/>
          <a:p>
            <a:fld id="{C2139850-65B1-4293-8642-0EE1C8C3F177}" type="slidenum">
              <a:rPr lang="en-US" smtClean="0"/>
              <a:t>14</a:t>
            </a:fld>
            <a:endParaRPr lang="en-US"/>
          </a:p>
        </p:txBody>
      </p:sp>
      <p:sp>
        <p:nvSpPr>
          <p:cNvPr id="11" name="Slide Number Placeholder 4">
            <a:extLst>
              <a:ext uri="{FF2B5EF4-FFF2-40B4-BE49-F238E27FC236}">
                <a16:creationId xmlns:a16="http://schemas.microsoft.com/office/drawing/2014/main" id="{15239A56-70FA-DD4C-BBD2-71C818C29548}"/>
              </a:ext>
            </a:extLst>
          </p:cNvPr>
          <p:cNvSpPr txBox="1">
            <a:spLocks/>
          </p:cNvSpPr>
          <p:nvPr/>
        </p:nvSpPr>
        <p:spPr>
          <a:xfrm>
            <a:off x="11018947" y="6354247"/>
            <a:ext cx="449161" cy="369332"/>
          </a:xfrm>
          <a:prstGeom prst="rect">
            <a:avLst/>
          </a:prstGeom>
        </p:spPr>
        <p:txBody>
          <a:bodyPr vert="horz" wrap="none" lIns="91440" tIns="45720" rIns="91440" bIns="45720" rtlCol="0" anchor="ctr">
            <a:spAutoFit/>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139850-65B1-4293-8642-0EE1C8C3F177}" type="slidenum">
              <a:rPr lang="en-US" smtClean="0"/>
              <a:pPr/>
              <a:t>14</a:t>
            </a:fld>
            <a:endParaRPr lang="en-US"/>
          </a:p>
        </p:txBody>
      </p:sp>
      <p:grpSp>
        <p:nvGrpSpPr>
          <p:cNvPr id="14" name="Graphic 1889450">
            <a:extLst>
              <a:ext uri="{FF2B5EF4-FFF2-40B4-BE49-F238E27FC236}">
                <a16:creationId xmlns:a16="http://schemas.microsoft.com/office/drawing/2014/main" id="{49F721A6-A55A-4D41-BD5E-ABB36087719A}"/>
              </a:ext>
            </a:extLst>
          </p:cNvPr>
          <p:cNvGrpSpPr/>
          <p:nvPr/>
        </p:nvGrpSpPr>
        <p:grpSpPr>
          <a:xfrm>
            <a:off x="777092" y="1762774"/>
            <a:ext cx="454054" cy="454054"/>
            <a:chOff x="2424075" y="4916733"/>
            <a:chExt cx="628650" cy="628650"/>
          </a:xfrm>
          <a:solidFill>
            <a:schemeClr val="accent1"/>
          </a:solidFill>
        </p:grpSpPr>
        <p:sp>
          <p:nvSpPr>
            <p:cNvPr id="15" name="Freeform: Shape 1889393">
              <a:extLst>
                <a:ext uri="{FF2B5EF4-FFF2-40B4-BE49-F238E27FC236}">
                  <a16:creationId xmlns:a16="http://schemas.microsoft.com/office/drawing/2014/main" id="{8F2ECF92-1D62-2C4D-A448-D13B7CF470EA}"/>
                </a:ext>
              </a:extLst>
            </p:cNvPr>
            <p:cNvSpPr/>
            <p:nvPr/>
          </p:nvSpPr>
          <p:spPr>
            <a:xfrm>
              <a:off x="2416933" y="4909588"/>
              <a:ext cx="638175" cy="638175"/>
            </a:xfrm>
            <a:custGeom>
              <a:avLst/>
              <a:gdLst>
                <a:gd name="connsiteX0" fmla="*/ 629220 w 638175"/>
                <a:gd name="connsiteY0" fmla="*/ 310040 h 638175"/>
                <a:gd name="connsiteX1" fmla="*/ 552544 w 638175"/>
                <a:gd name="connsiteY1" fmla="*/ 233840 h 638175"/>
                <a:gd name="connsiteX2" fmla="*/ 552544 w 638175"/>
                <a:gd name="connsiteY2" fmla="*/ 92870 h 638175"/>
                <a:gd name="connsiteX3" fmla="*/ 538256 w 638175"/>
                <a:gd name="connsiteY3" fmla="*/ 78582 h 638175"/>
                <a:gd name="connsiteX4" fmla="*/ 461294 w 638175"/>
                <a:gd name="connsiteY4" fmla="*/ 78582 h 638175"/>
                <a:gd name="connsiteX5" fmla="*/ 447007 w 638175"/>
                <a:gd name="connsiteY5" fmla="*/ 92870 h 638175"/>
                <a:gd name="connsiteX6" fmla="*/ 447007 w 638175"/>
                <a:gd name="connsiteY6" fmla="*/ 127731 h 638175"/>
                <a:gd name="connsiteX7" fmla="*/ 330421 w 638175"/>
                <a:gd name="connsiteY7" fmla="*/ 11145 h 638175"/>
                <a:gd name="connsiteX8" fmla="*/ 310132 w 638175"/>
                <a:gd name="connsiteY8" fmla="*/ 11145 h 638175"/>
                <a:gd name="connsiteX9" fmla="*/ 11333 w 638175"/>
                <a:gd name="connsiteY9" fmla="*/ 310040 h 638175"/>
                <a:gd name="connsiteX10" fmla="*/ 9523 w 638175"/>
                <a:gd name="connsiteY10" fmla="*/ 328042 h 638175"/>
                <a:gd name="connsiteX11" fmla="*/ 45242 w 638175"/>
                <a:gd name="connsiteY11" fmla="*/ 382049 h 638175"/>
                <a:gd name="connsiteX12" fmla="*/ 55720 w 638175"/>
                <a:gd name="connsiteY12" fmla="*/ 388430 h 638175"/>
                <a:gd name="connsiteX13" fmla="*/ 67245 w 638175"/>
                <a:gd name="connsiteY13" fmla="*/ 384335 h 638175"/>
                <a:gd name="connsiteX14" fmla="*/ 87819 w 638175"/>
                <a:gd name="connsiteY14" fmla="*/ 363665 h 638175"/>
                <a:gd name="connsiteX15" fmla="*/ 87819 w 638175"/>
                <a:gd name="connsiteY15" fmla="*/ 620840 h 638175"/>
                <a:gd name="connsiteX16" fmla="*/ 102106 w 638175"/>
                <a:gd name="connsiteY16" fmla="*/ 635128 h 638175"/>
                <a:gd name="connsiteX17" fmla="*/ 164686 w 638175"/>
                <a:gd name="connsiteY17" fmla="*/ 635128 h 638175"/>
                <a:gd name="connsiteX18" fmla="*/ 178973 w 638175"/>
                <a:gd name="connsiteY18" fmla="*/ 620840 h 638175"/>
                <a:gd name="connsiteX19" fmla="*/ 178973 w 638175"/>
                <a:gd name="connsiteY19" fmla="*/ 373190 h 638175"/>
                <a:gd name="connsiteX20" fmla="*/ 294035 w 638175"/>
                <a:gd name="connsiteY20" fmla="*/ 373190 h 638175"/>
                <a:gd name="connsiteX21" fmla="*/ 294035 w 638175"/>
                <a:gd name="connsiteY21" fmla="*/ 620840 h 638175"/>
                <a:gd name="connsiteX22" fmla="*/ 308323 w 638175"/>
                <a:gd name="connsiteY22" fmla="*/ 635128 h 638175"/>
                <a:gd name="connsiteX23" fmla="*/ 538256 w 638175"/>
                <a:gd name="connsiteY23" fmla="*/ 635128 h 638175"/>
                <a:gd name="connsiteX24" fmla="*/ 552544 w 638175"/>
                <a:gd name="connsiteY24" fmla="*/ 620840 h 638175"/>
                <a:gd name="connsiteX25" fmla="*/ 552544 w 638175"/>
                <a:gd name="connsiteY25" fmla="*/ 363665 h 638175"/>
                <a:gd name="connsiteX26" fmla="*/ 573118 w 638175"/>
                <a:gd name="connsiteY26" fmla="*/ 384239 h 638175"/>
                <a:gd name="connsiteX27" fmla="*/ 583214 w 638175"/>
                <a:gd name="connsiteY27" fmla="*/ 388430 h 638175"/>
                <a:gd name="connsiteX28" fmla="*/ 584643 w 638175"/>
                <a:gd name="connsiteY28" fmla="*/ 388430 h 638175"/>
                <a:gd name="connsiteX29" fmla="*/ 595120 w 638175"/>
                <a:gd name="connsiteY29" fmla="*/ 382049 h 638175"/>
                <a:gd name="connsiteX30" fmla="*/ 631030 w 638175"/>
                <a:gd name="connsiteY30" fmla="*/ 328042 h 638175"/>
                <a:gd name="connsiteX31" fmla="*/ 629220 w 638175"/>
                <a:gd name="connsiteY31" fmla="*/ 310040 h 638175"/>
                <a:gd name="connsiteX32" fmla="*/ 475582 w 638175"/>
                <a:gd name="connsiteY32" fmla="*/ 152782 h 638175"/>
                <a:gd name="connsiteX33" fmla="*/ 475582 w 638175"/>
                <a:gd name="connsiteY33" fmla="*/ 107252 h 638175"/>
                <a:gd name="connsiteX34" fmla="*/ 523969 w 638175"/>
                <a:gd name="connsiteY34" fmla="*/ 107252 h 638175"/>
                <a:gd name="connsiteX35" fmla="*/ 523969 w 638175"/>
                <a:gd name="connsiteY35" fmla="*/ 204788 h 638175"/>
                <a:gd name="connsiteX36" fmla="*/ 475201 w 638175"/>
                <a:gd name="connsiteY36" fmla="*/ 156020 h 638175"/>
                <a:gd name="connsiteX37" fmla="*/ 475582 w 638175"/>
                <a:gd name="connsiteY37" fmla="*/ 152782 h 638175"/>
                <a:gd name="connsiteX38" fmla="*/ 523969 w 638175"/>
                <a:gd name="connsiteY38" fmla="*/ 335852 h 638175"/>
                <a:gd name="connsiteX39" fmla="*/ 523969 w 638175"/>
                <a:gd name="connsiteY39" fmla="*/ 606458 h 638175"/>
                <a:gd name="connsiteX40" fmla="*/ 322610 w 638175"/>
                <a:gd name="connsiteY40" fmla="*/ 606458 h 638175"/>
                <a:gd name="connsiteX41" fmla="*/ 322610 w 638175"/>
                <a:gd name="connsiteY41" fmla="*/ 358808 h 638175"/>
                <a:gd name="connsiteX42" fmla="*/ 308323 w 638175"/>
                <a:gd name="connsiteY42" fmla="*/ 344520 h 638175"/>
                <a:gd name="connsiteX43" fmla="*/ 164876 w 638175"/>
                <a:gd name="connsiteY43" fmla="*/ 344520 h 638175"/>
                <a:gd name="connsiteX44" fmla="*/ 150589 w 638175"/>
                <a:gd name="connsiteY44" fmla="*/ 358808 h 638175"/>
                <a:gd name="connsiteX45" fmla="*/ 150589 w 638175"/>
                <a:gd name="connsiteY45" fmla="*/ 606458 h 638175"/>
                <a:gd name="connsiteX46" fmla="*/ 116584 w 638175"/>
                <a:gd name="connsiteY46" fmla="*/ 606458 h 638175"/>
                <a:gd name="connsiteX47" fmla="*/ 116584 w 638175"/>
                <a:gd name="connsiteY47" fmla="*/ 338329 h 638175"/>
                <a:gd name="connsiteX48" fmla="*/ 116584 w 638175"/>
                <a:gd name="connsiteY48" fmla="*/ 335471 h 638175"/>
                <a:gd name="connsiteX49" fmla="*/ 320229 w 638175"/>
                <a:gd name="connsiteY49" fmla="*/ 131446 h 638175"/>
                <a:gd name="connsiteX50" fmla="*/ 524064 w 638175"/>
                <a:gd name="connsiteY50" fmla="*/ 335186 h 638175"/>
                <a:gd name="connsiteX51" fmla="*/ 523969 w 638175"/>
                <a:gd name="connsiteY51" fmla="*/ 335852 h 638175"/>
                <a:gd name="connsiteX52" fmla="*/ 581119 w 638175"/>
                <a:gd name="connsiteY52" fmla="*/ 351759 h 638175"/>
                <a:gd name="connsiteX53" fmla="*/ 330421 w 638175"/>
                <a:gd name="connsiteY53" fmla="*/ 101061 h 638175"/>
                <a:gd name="connsiteX54" fmla="*/ 310132 w 638175"/>
                <a:gd name="connsiteY54" fmla="*/ 101061 h 638175"/>
                <a:gd name="connsiteX55" fmla="*/ 59530 w 638175"/>
                <a:gd name="connsiteY55" fmla="*/ 351759 h 638175"/>
                <a:gd name="connsiteX56" fmla="*/ 39813 w 638175"/>
                <a:gd name="connsiteY56" fmla="*/ 321946 h 638175"/>
                <a:gd name="connsiteX57" fmla="*/ 320229 w 638175"/>
                <a:gd name="connsiteY57" fmla="*/ 41435 h 638175"/>
                <a:gd name="connsiteX58" fmla="*/ 600740 w 638175"/>
                <a:gd name="connsiteY58" fmla="*/ 321946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38175" h="638175">
                  <a:moveTo>
                    <a:pt x="629220" y="310040"/>
                  </a:moveTo>
                  <a:lnTo>
                    <a:pt x="552544" y="233840"/>
                  </a:lnTo>
                  <a:lnTo>
                    <a:pt x="552544" y="92870"/>
                  </a:lnTo>
                  <a:cubicBezTo>
                    <a:pt x="552544" y="84979"/>
                    <a:pt x="546147" y="78582"/>
                    <a:pt x="538256" y="78582"/>
                  </a:cubicBezTo>
                  <a:lnTo>
                    <a:pt x="461294" y="78582"/>
                  </a:lnTo>
                  <a:cubicBezTo>
                    <a:pt x="453404" y="78582"/>
                    <a:pt x="447007" y="84979"/>
                    <a:pt x="447007" y="92870"/>
                  </a:cubicBezTo>
                  <a:lnTo>
                    <a:pt x="447007" y="127731"/>
                  </a:lnTo>
                  <a:lnTo>
                    <a:pt x="330421" y="11145"/>
                  </a:lnTo>
                  <a:cubicBezTo>
                    <a:pt x="324710" y="5810"/>
                    <a:pt x="315843" y="5810"/>
                    <a:pt x="310132" y="11145"/>
                  </a:cubicBezTo>
                  <a:lnTo>
                    <a:pt x="11333" y="310040"/>
                  </a:lnTo>
                  <a:cubicBezTo>
                    <a:pt x="6523" y="314845"/>
                    <a:pt x="5766" y="322375"/>
                    <a:pt x="9523" y="328042"/>
                  </a:cubicBezTo>
                  <a:lnTo>
                    <a:pt x="45242" y="382049"/>
                  </a:lnTo>
                  <a:cubicBezTo>
                    <a:pt x="47587" y="385654"/>
                    <a:pt x="51441" y="388001"/>
                    <a:pt x="55720" y="388430"/>
                  </a:cubicBezTo>
                  <a:cubicBezTo>
                    <a:pt x="59971" y="388783"/>
                    <a:pt x="64169" y="387291"/>
                    <a:pt x="67245" y="384335"/>
                  </a:cubicBezTo>
                  <a:lnTo>
                    <a:pt x="87819" y="363665"/>
                  </a:lnTo>
                  <a:lnTo>
                    <a:pt x="87819" y="620840"/>
                  </a:lnTo>
                  <a:cubicBezTo>
                    <a:pt x="87819" y="628731"/>
                    <a:pt x="94216" y="635128"/>
                    <a:pt x="102106" y="635128"/>
                  </a:cubicBezTo>
                  <a:lnTo>
                    <a:pt x="164686" y="635128"/>
                  </a:lnTo>
                  <a:cubicBezTo>
                    <a:pt x="172576" y="635128"/>
                    <a:pt x="178973" y="628731"/>
                    <a:pt x="178973" y="620840"/>
                  </a:cubicBezTo>
                  <a:lnTo>
                    <a:pt x="178973" y="373190"/>
                  </a:lnTo>
                  <a:lnTo>
                    <a:pt x="294035" y="373190"/>
                  </a:lnTo>
                  <a:lnTo>
                    <a:pt x="294035" y="620840"/>
                  </a:lnTo>
                  <a:cubicBezTo>
                    <a:pt x="294035" y="628731"/>
                    <a:pt x="300432" y="635128"/>
                    <a:pt x="308323" y="635128"/>
                  </a:cubicBezTo>
                  <a:lnTo>
                    <a:pt x="538256" y="635128"/>
                  </a:lnTo>
                  <a:cubicBezTo>
                    <a:pt x="546147" y="635128"/>
                    <a:pt x="552544" y="628731"/>
                    <a:pt x="552544" y="620840"/>
                  </a:cubicBezTo>
                  <a:lnTo>
                    <a:pt x="552544" y="363665"/>
                  </a:lnTo>
                  <a:lnTo>
                    <a:pt x="573118" y="384239"/>
                  </a:lnTo>
                  <a:cubicBezTo>
                    <a:pt x="575812" y="386894"/>
                    <a:pt x="579433" y="388396"/>
                    <a:pt x="583214" y="388430"/>
                  </a:cubicBezTo>
                  <a:lnTo>
                    <a:pt x="584643" y="388430"/>
                  </a:lnTo>
                  <a:cubicBezTo>
                    <a:pt x="588922" y="388001"/>
                    <a:pt x="592775" y="385654"/>
                    <a:pt x="595120" y="382049"/>
                  </a:cubicBezTo>
                  <a:lnTo>
                    <a:pt x="631030" y="328042"/>
                  </a:lnTo>
                  <a:cubicBezTo>
                    <a:pt x="634749" y="322366"/>
                    <a:pt x="633995" y="314862"/>
                    <a:pt x="629220" y="310040"/>
                  </a:cubicBezTo>
                  <a:close/>
                  <a:moveTo>
                    <a:pt x="475582" y="152782"/>
                  </a:moveTo>
                  <a:lnTo>
                    <a:pt x="475582" y="107252"/>
                  </a:lnTo>
                  <a:lnTo>
                    <a:pt x="523969" y="107252"/>
                  </a:lnTo>
                  <a:lnTo>
                    <a:pt x="523969" y="204788"/>
                  </a:lnTo>
                  <a:lnTo>
                    <a:pt x="475201" y="156020"/>
                  </a:lnTo>
                  <a:cubicBezTo>
                    <a:pt x="475420" y="154954"/>
                    <a:pt x="475547" y="153871"/>
                    <a:pt x="475582" y="152782"/>
                  </a:cubicBezTo>
                  <a:close/>
                  <a:moveTo>
                    <a:pt x="523969" y="335852"/>
                  </a:moveTo>
                  <a:lnTo>
                    <a:pt x="523969" y="606458"/>
                  </a:lnTo>
                  <a:lnTo>
                    <a:pt x="322610" y="606458"/>
                  </a:lnTo>
                  <a:lnTo>
                    <a:pt x="322610" y="358808"/>
                  </a:lnTo>
                  <a:cubicBezTo>
                    <a:pt x="322610" y="350917"/>
                    <a:pt x="316213" y="344520"/>
                    <a:pt x="308323" y="344520"/>
                  </a:cubicBezTo>
                  <a:lnTo>
                    <a:pt x="164876" y="344520"/>
                  </a:lnTo>
                  <a:cubicBezTo>
                    <a:pt x="156986" y="344520"/>
                    <a:pt x="150589" y="350917"/>
                    <a:pt x="150589" y="358808"/>
                  </a:cubicBezTo>
                  <a:lnTo>
                    <a:pt x="150589" y="606458"/>
                  </a:lnTo>
                  <a:lnTo>
                    <a:pt x="116584" y="606458"/>
                  </a:lnTo>
                  <a:lnTo>
                    <a:pt x="116584" y="338329"/>
                  </a:lnTo>
                  <a:cubicBezTo>
                    <a:pt x="116683" y="337379"/>
                    <a:pt x="116683" y="336421"/>
                    <a:pt x="116584" y="335471"/>
                  </a:cubicBezTo>
                  <a:lnTo>
                    <a:pt x="320229" y="131446"/>
                  </a:lnTo>
                  <a:lnTo>
                    <a:pt x="524064" y="335186"/>
                  </a:lnTo>
                  <a:cubicBezTo>
                    <a:pt x="524064" y="335186"/>
                    <a:pt x="523969" y="335662"/>
                    <a:pt x="523969" y="335852"/>
                  </a:cubicBezTo>
                  <a:close/>
                  <a:moveTo>
                    <a:pt x="581119" y="351759"/>
                  </a:moveTo>
                  <a:lnTo>
                    <a:pt x="330421" y="101061"/>
                  </a:lnTo>
                  <a:cubicBezTo>
                    <a:pt x="324769" y="95581"/>
                    <a:pt x="315785" y="95581"/>
                    <a:pt x="310132" y="101061"/>
                  </a:cubicBezTo>
                  <a:lnTo>
                    <a:pt x="59530" y="351759"/>
                  </a:lnTo>
                  <a:lnTo>
                    <a:pt x="39813" y="321946"/>
                  </a:lnTo>
                  <a:lnTo>
                    <a:pt x="320229" y="41435"/>
                  </a:lnTo>
                  <a:lnTo>
                    <a:pt x="600740" y="321946"/>
                  </a:lnTo>
                  <a:close/>
                </a:path>
              </a:pathLst>
            </a:custGeom>
            <a:grpFill/>
            <a:ln w="9525" cap="flat">
              <a:noFill/>
              <a:prstDash val="solid"/>
              <a:miter/>
            </a:ln>
          </p:spPr>
          <p:txBody>
            <a:bodyPr rtlCol="0" anchor="ctr"/>
            <a:lstStyle/>
            <a:p>
              <a:endParaRPr lang="en-US" dirty="0"/>
            </a:p>
          </p:txBody>
        </p:sp>
        <p:sp>
          <p:nvSpPr>
            <p:cNvPr id="16" name="Freeform: Shape 1889394">
              <a:extLst>
                <a:ext uri="{FF2B5EF4-FFF2-40B4-BE49-F238E27FC236}">
                  <a16:creationId xmlns:a16="http://schemas.microsoft.com/office/drawing/2014/main" id="{0F658A29-926F-1242-BF9E-0A2F37A8933B}"/>
                </a:ext>
              </a:extLst>
            </p:cNvPr>
            <p:cNvSpPr/>
            <p:nvPr/>
          </p:nvSpPr>
          <p:spPr>
            <a:xfrm>
              <a:off x="2665153" y="5369361"/>
              <a:ext cx="38100" cy="38100"/>
            </a:xfrm>
            <a:custGeom>
              <a:avLst/>
              <a:gdLst>
                <a:gd name="connsiteX0" fmla="*/ 22384 w 38100"/>
                <a:gd name="connsiteY0" fmla="*/ 7144 h 38100"/>
                <a:gd name="connsiteX1" fmla="*/ 21431 w 38100"/>
                <a:gd name="connsiteY1" fmla="*/ 7144 h 38100"/>
                <a:gd name="connsiteX2" fmla="*/ 7144 w 38100"/>
                <a:gd name="connsiteY2" fmla="*/ 21431 h 38100"/>
                <a:gd name="connsiteX3" fmla="*/ 21431 w 38100"/>
                <a:gd name="connsiteY3" fmla="*/ 35719 h 38100"/>
                <a:gd name="connsiteX4" fmla="*/ 22384 w 38100"/>
                <a:gd name="connsiteY4" fmla="*/ 35719 h 38100"/>
                <a:gd name="connsiteX5" fmla="*/ 36671 w 38100"/>
                <a:gd name="connsiteY5" fmla="*/ 21431 h 38100"/>
                <a:gd name="connsiteX6" fmla="*/ 22384 w 3810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8100">
                  <a:moveTo>
                    <a:pt x="22384" y="7144"/>
                  </a:moveTo>
                  <a:lnTo>
                    <a:pt x="21431" y="7144"/>
                  </a:lnTo>
                  <a:cubicBezTo>
                    <a:pt x="13541" y="7144"/>
                    <a:pt x="7144" y="13541"/>
                    <a:pt x="7144" y="21431"/>
                  </a:cubicBezTo>
                  <a:cubicBezTo>
                    <a:pt x="7144" y="29322"/>
                    <a:pt x="13541" y="35719"/>
                    <a:pt x="21431" y="35719"/>
                  </a:cubicBezTo>
                  <a:lnTo>
                    <a:pt x="22384" y="35719"/>
                  </a:lnTo>
                  <a:cubicBezTo>
                    <a:pt x="30274" y="35719"/>
                    <a:pt x="36671" y="29322"/>
                    <a:pt x="36671" y="21431"/>
                  </a:cubicBezTo>
                  <a:cubicBezTo>
                    <a:pt x="36671" y="13541"/>
                    <a:pt x="30274" y="7144"/>
                    <a:pt x="22384" y="7144"/>
                  </a:cubicBezTo>
                  <a:close/>
                </a:path>
              </a:pathLst>
            </a:custGeom>
            <a:grpFill/>
            <a:ln w="9525" cap="flat">
              <a:noFill/>
              <a:prstDash val="solid"/>
              <a:miter/>
            </a:ln>
          </p:spPr>
          <p:txBody>
            <a:bodyPr rtlCol="0" anchor="ctr"/>
            <a:lstStyle/>
            <a:p>
              <a:endParaRPr lang="en-US" dirty="0"/>
            </a:p>
          </p:txBody>
        </p:sp>
        <p:sp>
          <p:nvSpPr>
            <p:cNvPr id="17" name="Freeform: Shape 1889395">
              <a:extLst>
                <a:ext uri="{FF2B5EF4-FFF2-40B4-BE49-F238E27FC236}">
                  <a16:creationId xmlns:a16="http://schemas.microsoft.com/office/drawing/2014/main" id="{E783742A-1107-D044-9245-41E18804465B}"/>
                </a:ext>
              </a:extLst>
            </p:cNvPr>
            <p:cNvSpPr/>
            <p:nvPr/>
          </p:nvSpPr>
          <p:spPr>
            <a:xfrm>
              <a:off x="2767737" y="5253251"/>
              <a:ext cx="133350" cy="152400"/>
            </a:xfrm>
            <a:custGeom>
              <a:avLst/>
              <a:gdLst>
                <a:gd name="connsiteX0" fmla="*/ 21431 w 133350"/>
                <a:gd name="connsiteY0" fmla="*/ 153352 h 152400"/>
                <a:gd name="connsiteX1" fmla="*/ 120777 w 133350"/>
                <a:gd name="connsiteY1" fmla="*/ 153352 h 152400"/>
                <a:gd name="connsiteX2" fmla="*/ 135064 w 133350"/>
                <a:gd name="connsiteY2" fmla="*/ 139065 h 152400"/>
                <a:gd name="connsiteX3" fmla="*/ 135064 w 133350"/>
                <a:gd name="connsiteY3" fmla="*/ 21431 h 152400"/>
                <a:gd name="connsiteX4" fmla="*/ 120777 w 133350"/>
                <a:gd name="connsiteY4" fmla="*/ 7144 h 152400"/>
                <a:gd name="connsiteX5" fmla="*/ 21431 w 133350"/>
                <a:gd name="connsiteY5" fmla="*/ 7144 h 152400"/>
                <a:gd name="connsiteX6" fmla="*/ 7144 w 133350"/>
                <a:gd name="connsiteY6" fmla="*/ 21431 h 152400"/>
                <a:gd name="connsiteX7" fmla="*/ 7144 w 133350"/>
                <a:gd name="connsiteY7" fmla="*/ 139065 h 152400"/>
                <a:gd name="connsiteX8" fmla="*/ 21431 w 133350"/>
                <a:gd name="connsiteY8" fmla="*/ 153352 h 152400"/>
                <a:gd name="connsiteX9" fmla="*/ 35719 w 133350"/>
                <a:gd name="connsiteY9" fmla="*/ 35719 h 152400"/>
                <a:gd name="connsiteX10" fmla="*/ 106489 w 133350"/>
                <a:gd name="connsiteY10" fmla="*/ 35719 h 152400"/>
                <a:gd name="connsiteX11" fmla="*/ 106489 w 133350"/>
                <a:gd name="connsiteY11" fmla="*/ 124777 h 152400"/>
                <a:gd name="connsiteX12" fmla="*/ 35719 w 133350"/>
                <a:gd name="connsiteY12" fmla="*/ 12477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52400">
                  <a:moveTo>
                    <a:pt x="21431" y="153352"/>
                  </a:moveTo>
                  <a:lnTo>
                    <a:pt x="120777" y="153352"/>
                  </a:lnTo>
                  <a:cubicBezTo>
                    <a:pt x="128668" y="153352"/>
                    <a:pt x="135064" y="146956"/>
                    <a:pt x="135064" y="139065"/>
                  </a:cubicBezTo>
                  <a:lnTo>
                    <a:pt x="135064" y="21431"/>
                  </a:lnTo>
                  <a:cubicBezTo>
                    <a:pt x="135064" y="13541"/>
                    <a:pt x="128668" y="7144"/>
                    <a:pt x="120777" y="7144"/>
                  </a:cubicBezTo>
                  <a:lnTo>
                    <a:pt x="21431" y="7144"/>
                  </a:lnTo>
                  <a:cubicBezTo>
                    <a:pt x="13541" y="7144"/>
                    <a:pt x="7144" y="13541"/>
                    <a:pt x="7144" y="21431"/>
                  </a:cubicBezTo>
                  <a:lnTo>
                    <a:pt x="7144" y="139065"/>
                  </a:lnTo>
                  <a:cubicBezTo>
                    <a:pt x="7144" y="146956"/>
                    <a:pt x="13541" y="153352"/>
                    <a:pt x="21431" y="153352"/>
                  </a:cubicBezTo>
                  <a:close/>
                  <a:moveTo>
                    <a:pt x="35719" y="35719"/>
                  </a:moveTo>
                  <a:lnTo>
                    <a:pt x="106489" y="35719"/>
                  </a:lnTo>
                  <a:lnTo>
                    <a:pt x="106489" y="124777"/>
                  </a:lnTo>
                  <a:lnTo>
                    <a:pt x="35719" y="124777"/>
                  </a:lnTo>
                  <a:close/>
                </a:path>
              </a:pathLst>
            </a:custGeom>
            <a:grpFill/>
            <a:ln w="9525" cap="flat">
              <a:noFill/>
              <a:prstDash val="solid"/>
              <a:miter/>
            </a:ln>
          </p:spPr>
          <p:txBody>
            <a:bodyPr rtlCol="0" anchor="ctr"/>
            <a:lstStyle/>
            <a:p>
              <a:endParaRPr lang="en-US" dirty="0"/>
            </a:p>
          </p:txBody>
        </p:sp>
      </p:grpSp>
      <p:grpSp>
        <p:nvGrpSpPr>
          <p:cNvPr id="18" name="Graphic 1889416">
            <a:extLst>
              <a:ext uri="{FF2B5EF4-FFF2-40B4-BE49-F238E27FC236}">
                <a16:creationId xmlns:a16="http://schemas.microsoft.com/office/drawing/2014/main" id="{01B4E941-623E-A54C-A20C-42E067CB78F9}"/>
              </a:ext>
            </a:extLst>
          </p:cNvPr>
          <p:cNvGrpSpPr/>
          <p:nvPr/>
        </p:nvGrpSpPr>
        <p:grpSpPr>
          <a:xfrm>
            <a:off x="802090" y="3934431"/>
            <a:ext cx="440294" cy="474692"/>
            <a:chOff x="4405723" y="1918024"/>
            <a:chExt cx="609600" cy="657225"/>
          </a:xfrm>
          <a:solidFill>
            <a:schemeClr val="accent1"/>
          </a:solidFill>
        </p:grpSpPr>
        <p:sp>
          <p:nvSpPr>
            <p:cNvPr id="19" name="Freeform: Shape 1889289">
              <a:extLst>
                <a:ext uri="{FF2B5EF4-FFF2-40B4-BE49-F238E27FC236}">
                  <a16:creationId xmlns:a16="http://schemas.microsoft.com/office/drawing/2014/main" id="{0040BBB4-9D42-9B42-B7BC-4967D4AB77D8}"/>
                </a:ext>
              </a:extLst>
            </p:cNvPr>
            <p:cNvSpPr/>
            <p:nvPr/>
          </p:nvSpPr>
          <p:spPr>
            <a:xfrm>
              <a:off x="4398579" y="1910880"/>
              <a:ext cx="619125" cy="666750"/>
            </a:xfrm>
            <a:custGeom>
              <a:avLst/>
              <a:gdLst>
                <a:gd name="connsiteX0" fmla="*/ 604457 w 619125"/>
                <a:gd name="connsiteY0" fmla="*/ 64294 h 666750"/>
                <a:gd name="connsiteX1" fmla="*/ 310325 w 619125"/>
                <a:gd name="connsiteY1" fmla="*/ 7144 h 666750"/>
                <a:gd name="connsiteX2" fmla="*/ 16669 w 619125"/>
                <a:gd name="connsiteY2" fmla="*/ 64294 h 666750"/>
                <a:gd name="connsiteX3" fmla="*/ 7144 w 619125"/>
                <a:gd name="connsiteY3" fmla="*/ 77629 h 666750"/>
                <a:gd name="connsiteX4" fmla="*/ 7144 w 619125"/>
                <a:gd name="connsiteY4" fmla="*/ 338042 h 666750"/>
                <a:gd name="connsiteX5" fmla="*/ 157448 w 619125"/>
                <a:gd name="connsiteY5" fmla="*/ 586550 h 666750"/>
                <a:gd name="connsiteX6" fmla="*/ 305372 w 619125"/>
                <a:gd name="connsiteY6" fmla="*/ 668084 h 666750"/>
                <a:gd name="connsiteX7" fmla="*/ 310325 w 619125"/>
                <a:gd name="connsiteY7" fmla="*/ 668941 h 666750"/>
                <a:gd name="connsiteX8" fmla="*/ 315278 w 619125"/>
                <a:gd name="connsiteY8" fmla="*/ 668084 h 666750"/>
                <a:gd name="connsiteX9" fmla="*/ 463296 w 619125"/>
                <a:gd name="connsiteY9" fmla="*/ 586550 h 666750"/>
                <a:gd name="connsiteX10" fmla="*/ 613601 w 619125"/>
                <a:gd name="connsiteY10" fmla="*/ 338042 h 666750"/>
                <a:gd name="connsiteX11" fmla="*/ 613601 w 619125"/>
                <a:gd name="connsiteY11" fmla="*/ 77153 h 666750"/>
                <a:gd name="connsiteX12" fmla="*/ 604457 w 619125"/>
                <a:gd name="connsiteY12" fmla="*/ 64294 h 666750"/>
                <a:gd name="connsiteX13" fmla="*/ 585407 w 619125"/>
                <a:gd name="connsiteY13" fmla="*/ 338519 h 666750"/>
                <a:gd name="connsiteX14" fmla="*/ 310706 w 619125"/>
                <a:gd name="connsiteY14" fmla="*/ 639794 h 666750"/>
                <a:gd name="connsiteX15" fmla="*/ 35719 w 619125"/>
                <a:gd name="connsiteY15" fmla="*/ 338042 h 666750"/>
                <a:gd name="connsiteX16" fmla="*/ 35719 w 619125"/>
                <a:gd name="connsiteY16" fmla="*/ 87154 h 666750"/>
                <a:gd name="connsiteX17" fmla="*/ 310325 w 619125"/>
                <a:gd name="connsiteY17" fmla="*/ 35719 h 666750"/>
                <a:gd name="connsiteX18" fmla="*/ 585026 w 619125"/>
                <a:gd name="connsiteY18" fmla="*/ 87154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666750">
                  <a:moveTo>
                    <a:pt x="604457" y="64294"/>
                  </a:moveTo>
                  <a:cubicBezTo>
                    <a:pt x="598456" y="61532"/>
                    <a:pt x="455676" y="7144"/>
                    <a:pt x="310325" y="7144"/>
                  </a:cubicBezTo>
                  <a:cubicBezTo>
                    <a:pt x="164973" y="7144"/>
                    <a:pt x="22289" y="61532"/>
                    <a:pt x="16669" y="64294"/>
                  </a:cubicBezTo>
                  <a:cubicBezTo>
                    <a:pt x="11007" y="66295"/>
                    <a:pt x="7201" y="71624"/>
                    <a:pt x="7144" y="77629"/>
                  </a:cubicBezTo>
                  <a:lnTo>
                    <a:pt x="7144" y="338042"/>
                  </a:lnTo>
                  <a:cubicBezTo>
                    <a:pt x="7144" y="428530"/>
                    <a:pt x="59150" y="514541"/>
                    <a:pt x="157448" y="586550"/>
                  </a:cubicBezTo>
                  <a:cubicBezTo>
                    <a:pt x="203140" y="619826"/>
                    <a:pt x="252838" y="647220"/>
                    <a:pt x="305372" y="668084"/>
                  </a:cubicBezTo>
                  <a:cubicBezTo>
                    <a:pt x="306963" y="668645"/>
                    <a:pt x="308637" y="668935"/>
                    <a:pt x="310325" y="668941"/>
                  </a:cubicBezTo>
                  <a:cubicBezTo>
                    <a:pt x="312013" y="668950"/>
                    <a:pt x="313690" y="668660"/>
                    <a:pt x="315278" y="668084"/>
                  </a:cubicBezTo>
                  <a:cubicBezTo>
                    <a:pt x="367847" y="647232"/>
                    <a:pt x="417578" y="619838"/>
                    <a:pt x="463296" y="586550"/>
                  </a:cubicBezTo>
                  <a:cubicBezTo>
                    <a:pt x="561594" y="514541"/>
                    <a:pt x="613601" y="428530"/>
                    <a:pt x="613601" y="338042"/>
                  </a:cubicBezTo>
                  <a:lnTo>
                    <a:pt x="613601" y="77153"/>
                  </a:lnTo>
                  <a:cubicBezTo>
                    <a:pt x="613385" y="71428"/>
                    <a:pt x="609793" y="66376"/>
                    <a:pt x="604457" y="64294"/>
                  </a:cubicBezTo>
                  <a:close/>
                  <a:moveTo>
                    <a:pt x="585407" y="338519"/>
                  </a:moveTo>
                  <a:cubicBezTo>
                    <a:pt x="585407" y="521113"/>
                    <a:pt x="348234" y="624269"/>
                    <a:pt x="310706" y="639794"/>
                  </a:cubicBezTo>
                  <a:cubicBezTo>
                    <a:pt x="272796" y="624078"/>
                    <a:pt x="35719" y="520922"/>
                    <a:pt x="35719" y="338042"/>
                  </a:cubicBezTo>
                  <a:lnTo>
                    <a:pt x="35719" y="87154"/>
                  </a:lnTo>
                  <a:cubicBezTo>
                    <a:pt x="69437" y="75248"/>
                    <a:pt x="190691" y="35719"/>
                    <a:pt x="310325" y="35719"/>
                  </a:cubicBezTo>
                  <a:cubicBezTo>
                    <a:pt x="429959" y="35719"/>
                    <a:pt x="551307" y="75248"/>
                    <a:pt x="585026" y="87154"/>
                  </a:cubicBezTo>
                  <a:close/>
                </a:path>
              </a:pathLst>
            </a:custGeom>
            <a:grpFill/>
            <a:ln w="9525" cap="flat">
              <a:noFill/>
              <a:prstDash val="solid"/>
              <a:miter/>
            </a:ln>
          </p:spPr>
          <p:txBody>
            <a:bodyPr rtlCol="0" anchor="ctr"/>
            <a:lstStyle/>
            <a:p>
              <a:endParaRPr lang="en-US" dirty="0"/>
            </a:p>
          </p:txBody>
        </p:sp>
        <p:sp>
          <p:nvSpPr>
            <p:cNvPr id="20" name="Freeform: Shape 1889290">
              <a:extLst>
                <a:ext uri="{FF2B5EF4-FFF2-40B4-BE49-F238E27FC236}">
                  <a16:creationId xmlns:a16="http://schemas.microsoft.com/office/drawing/2014/main" id="{30C7D334-24E6-C54E-86FD-9BFF77C0C542}"/>
                </a:ext>
              </a:extLst>
            </p:cNvPr>
            <p:cNvSpPr/>
            <p:nvPr/>
          </p:nvSpPr>
          <p:spPr>
            <a:xfrm>
              <a:off x="4457063" y="1974984"/>
              <a:ext cx="495300" cy="542925"/>
            </a:xfrm>
            <a:custGeom>
              <a:avLst/>
              <a:gdLst>
                <a:gd name="connsiteX0" fmla="*/ 16669 w 495300"/>
                <a:gd name="connsiteY0" fmla="*/ 49149 h 542925"/>
                <a:gd name="connsiteX1" fmla="*/ 7144 w 495300"/>
                <a:gd name="connsiteY1" fmla="*/ 62675 h 542925"/>
                <a:gd name="connsiteX2" fmla="*/ 7144 w 495300"/>
                <a:gd name="connsiteY2" fmla="*/ 273939 h 542925"/>
                <a:gd name="connsiteX3" fmla="*/ 128207 w 495300"/>
                <a:gd name="connsiteY3" fmla="*/ 473964 h 542925"/>
                <a:gd name="connsiteX4" fmla="*/ 246888 w 495300"/>
                <a:gd name="connsiteY4" fmla="*/ 539401 h 542925"/>
                <a:gd name="connsiteX5" fmla="*/ 251841 w 495300"/>
                <a:gd name="connsiteY5" fmla="*/ 540258 h 542925"/>
                <a:gd name="connsiteX6" fmla="*/ 256794 w 495300"/>
                <a:gd name="connsiteY6" fmla="*/ 539401 h 542925"/>
                <a:gd name="connsiteX7" fmla="*/ 375571 w 495300"/>
                <a:gd name="connsiteY7" fmla="*/ 473964 h 542925"/>
                <a:gd name="connsiteX8" fmla="*/ 496634 w 495300"/>
                <a:gd name="connsiteY8" fmla="*/ 273939 h 542925"/>
                <a:gd name="connsiteX9" fmla="*/ 496634 w 495300"/>
                <a:gd name="connsiteY9" fmla="*/ 62675 h 542925"/>
                <a:gd name="connsiteX10" fmla="*/ 487109 w 495300"/>
                <a:gd name="connsiteY10" fmla="*/ 49149 h 542925"/>
                <a:gd name="connsiteX11" fmla="*/ 324041 w 495300"/>
                <a:gd name="connsiteY11" fmla="*/ 11811 h 542925"/>
                <a:gd name="connsiteX12" fmla="*/ 308039 w 495300"/>
                <a:gd name="connsiteY12" fmla="*/ 24384 h 542925"/>
                <a:gd name="connsiteX13" fmla="*/ 320612 w 495300"/>
                <a:gd name="connsiteY13" fmla="*/ 40386 h 542925"/>
                <a:gd name="connsiteX14" fmla="*/ 468059 w 495300"/>
                <a:gd name="connsiteY14" fmla="*/ 73152 h 542925"/>
                <a:gd name="connsiteX15" fmla="*/ 468059 w 495300"/>
                <a:gd name="connsiteY15" fmla="*/ 274129 h 542925"/>
                <a:gd name="connsiteX16" fmla="*/ 251841 w 495300"/>
                <a:gd name="connsiteY16" fmla="*/ 511302 h 542925"/>
                <a:gd name="connsiteX17" fmla="*/ 35719 w 495300"/>
                <a:gd name="connsiteY17" fmla="*/ 274129 h 542925"/>
                <a:gd name="connsiteX18" fmla="*/ 35719 w 495300"/>
                <a:gd name="connsiteY18" fmla="*/ 72962 h 542925"/>
                <a:gd name="connsiteX19" fmla="*/ 237554 w 495300"/>
                <a:gd name="connsiteY19" fmla="*/ 35909 h 542925"/>
                <a:gd name="connsiteX20" fmla="*/ 237554 w 495300"/>
                <a:gd name="connsiteY20" fmla="*/ 441103 h 542925"/>
                <a:gd name="connsiteX21" fmla="*/ 251841 w 495300"/>
                <a:gd name="connsiteY21" fmla="*/ 455390 h 542925"/>
                <a:gd name="connsiteX22" fmla="*/ 266129 w 495300"/>
                <a:gd name="connsiteY22" fmla="*/ 441103 h 542925"/>
                <a:gd name="connsiteX23" fmla="*/ 266129 w 495300"/>
                <a:gd name="connsiteY23" fmla="*/ 21431 h 542925"/>
                <a:gd name="connsiteX24" fmla="*/ 251841 w 495300"/>
                <a:gd name="connsiteY24" fmla="*/ 7144 h 542925"/>
                <a:gd name="connsiteX25" fmla="*/ 16669 w 495300"/>
                <a:gd name="connsiteY25" fmla="*/ 4914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5300" h="542925">
                  <a:moveTo>
                    <a:pt x="16669" y="49149"/>
                  </a:moveTo>
                  <a:cubicBezTo>
                    <a:pt x="10959" y="51198"/>
                    <a:pt x="7149" y="56608"/>
                    <a:pt x="7144" y="62675"/>
                  </a:cubicBezTo>
                  <a:lnTo>
                    <a:pt x="7144" y="273939"/>
                  </a:lnTo>
                  <a:cubicBezTo>
                    <a:pt x="7144" y="347091"/>
                    <a:pt x="49054" y="416814"/>
                    <a:pt x="128207" y="473964"/>
                  </a:cubicBezTo>
                  <a:cubicBezTo>
                    <a:pt x="164879" y="500647"/>
                    <a:pt x="204749" y="522631"/>
                    <a:pt x="246888" y="539401"/>
                  </a:cubicBezTo>
                  <a:cubicBezTo>
                    <a:pt x="248480" y="539962"/>
                    <a:pt x="250153" y="540252"/>
                    <a:pt x="251841" y="540258"/>
                  </a:cubicBezTo>
                  <a:cubicBezTo>
                    <a:pt x="253530" y="540268"/>
                    <a:pt x="255206" y="539977"/>
                    <a:pt x="256794" y="539401"/>
                  </a:cubicBezTo>
                  <a:cubicBezTo>
                    <a:pt x="298978" y="522664"/>
                    <a:pt x="338884" y="500680"/>
                    <a:pt x="375571" y="473964"/>
                  </a:cubicBezTo>
                  <a:cubicBezTo>
                    <a:pt x="454724" y="415957"/>
                    <a:pt x="496634" y="346615"/>
                    <a:pt x="496634" y="273939"/>
                  </a:cubicBezTo>
                  <a:lnTo>
                    <a:pt x="496634" y="62675"/>
                  </a:lnTo>
                  <a:cubicBezTo>
                    <a:pt x="496629" y="56608"/>
                    <a:pt x="492818" y="51198"/>
                    <a:pt x="487109" y="49149"/>
                  </a:cubicBezTo>
                  <a:cubicBezTo>
                    <a:pt x="434126" y="31323"/>
                    <a:pt x="379501" y="18816"/>
                    <a:pt x="324041" y="11811"/>
                  </a:cubicBezTo>
                  <a:cubicBezTo>
                    <a:pt x="316150" y="10864"/>
                    <a:pt x="308985" y="16493"/>
                    <a:pt x="308039" y="24384"/>
                  </a:cubicBezTo>
                  <a:cubicBezTo>
                    <a:pt x="307092" y="32275"/>
                    <a:pt x="312721" y="39439"/>
                    <a:pt x="320612" y="40386"/>
                  </a:cubicBezTo>
                  <a:cubicBezTo>
                    <a:pt x="370643" y="46869"/>
                    <a:pt x="419991" y="57834"/>
                    <a:pt x="468059" y="73152"/>
                  </a:cubicBezTo>
                  <a:lnTo>
                    <a:pt x="468059" y="274129"/>
                  </a:lnTo>
                  <a:cubicBezTo>
                    <a:pt x="468059" y="416338"/>
                    <a:pt x="284607" y="497872"/>
                    <a:pt x="251841" y="511302"/>
                  </a:cubicBezTo>
                  <a:cubicBezTo>
                    <a:pt x="219075" y="497872"/>
                    <a:pt x="35719" y="416052"/>
                    <a:pt x="35719" y="274129"/>
                  </a:cubicBezTo>
                  <a:lnTo>
                    <a:pt x="35719" y="72962"/>
                  </a:lnTo>
                  <a:cubicBezTo>
                    <a:pt x="101088" y="51838"/>
                    <a:pt x="168945" y="39381"/>
                    <a:pt x="237554" y="35909"/>
                  </a:cubicBezTo>
                  <a:lnTo>
                    <a:pt x="237554" y="441103"/>
                  </a:lnTo>
                  <a:cubicBezTo>
                    <a:pt x="237554" y="448993"/>
                    <a:pt x="243951" y="455390"/>
                    <a:pt x="251841" y="455390"/>
                  </a:cubicBezTo>
                  <a:cubicBezTo>
                    <a:pt x="259732" y="455390"/>
                    <a:pt x="266129" y="448993"/>
                    <a:pt x="266129" y="441103"/>
                  </a:cubicBezTo>
                  <a:lnTo>
                    <a:pt x="266129" y="21431"/>
                  </a:lnTo>
                  <a:cubicBezTo>
                    <a:pt x="266129" y="13540"/>
                    <a:pt x="259732" y="7144"/>
                    <a:pt x="251841" y="7144"/>
                  </a:cubicBezTo>
                  <a:cubicBezTo>
                    <a:pt x="135541" y="7144"/>
                    <a:pt x="21431" y="47816"/>
                    <a:pt x="16669" y="49149"/>
                  </a:cubicBezTo>
                  <a:close/>
                </a:path>
              </a:pathLst>
            </a:custGeom>
            <a:grpFill/>
            <a:ln w="9525" cap="flat">
              <a:noFill/>
              <a:prstDash val="solid"/>
              <a:miter/>
            </a:ln>
          </p:spPr>
          <p:txBody>
            <a:bodyPr rtlCol="0" anchor="ctr"/>
            <a:lstStyle/>
            <a:p>
              <a:endParaRPr lang="en-US" dirty="0"/>
            </a:p>
          </p:txBody>
        </p:sp>
      </p:grpSp>
      <p:grpSp>
        <p:nvGrpSpPr>
          <p:cNvPr id="21" name="Graphic 1889342">
            <a:extLst>
              <a:ext uri="{FF2B5EF4-FFF2-40B4-BE49-F238E27FC236}">
                <a16:creationId xmlns:a16="http://schemas.microsoft.com/office/drawing/2014/main" id="{4095F543-E8D2-CD42-A3B6-3A30DC543E99}"/>
              </a:ext>
            </a:extLst>
          </p:cNvPr>
          <p:cNvGrpSpPr/>
          <p:nvPr/>
        </p:nvGrpSpPr>
        <p:grpSpPr>
          <a:xfrm>
            <a:off x="785810" y="2859387"/>
            <a:ext cx="412776" cy="467813"/>
            <a:chOff x="6413247" y="4374210"/>
            <a:chExt cx="571500" cy="647700"/>
          </a:xfrm>
          <a:solidFill>
            <a:schemeClr val="accent1"/>
          </a:solidFill>
        </p:grpSpPr>
        <p:sp>
          <p:nvSpPr>
            <p:cNvPr id="22" name="Freeform: Shape 1889401">
              <a:extLst>
                <a:ext uri="{FF2B5EF4-FFF2-40B4-BE49-F238E27FC236}">
                  <a16:creationId xmlns:a16="http://schemas.microsoft.com/office/drawing/2014/main" id="{85D1AC3C-BBD6-9040-851E-4B1041096831}"/>
                </a:ext>
              </a:extLst>
            </p:cNvPr>
            <p:cNvSpPr/>
            <p:nvPr/>
          </p:nvSpPr>
          <p:spPr>
            <a:xfrm>
              <a:off x="6605996" y="4367032"/>
              <a:ext cx="381000" cy="333375"/>
            </a:xfrm>
            <a:custGeom>
              <a:avLst/>
              <a:gdLst>
                <a:gd name="connsiteX0" fmla="*/ 356653 w 381000"/>
                <a:gd name="connsiteY0" fmla="*/ 106047 h 333375"/>
                <a:gd name="connsiteX1" fmla="*/ 120909 w 381000"/>
                <a:gd name="connsiteY1" fmla="*/ 10035 h 333375"/>
                <a:gd name="connsiteX2" fmla="*/ 93001 w 381000"/>
                <a:gd name="connsiteY2" fmla="*/ 9559 h 333375"/>
                <a:gd name="connsiteX3" fmla="*/ 73189 w 381000"/>
                <a:gd name="connsiteY3" fmla="*/ 28609 h 333375"/>
                <a:gd name="connsiteX4" fmla="*/ 9466 w 381000"/>
                <a:gd name="connsiteY4" fmla="*/ 186248 h 333375"/>
                <a:gd name="connsiteX5" fmla="*/ 10133 w 381000"/>
                <a:gd name="connsiteY5" fmla="*/ 211203 h 333375"/>
                <a:gd name="connsiteX6" fmla="*/ 28040 w 381000"/>
                <a:gd name="connsiteY6" fmla="*/ 228158 h 333375"/>
                <a:gd name="connsiteX7" fmla="*/ 267213 w 381000"/>
                <a:gd name="connsiteY7" fmla="*/ 325598 h 333375"/>
                <a:gd name="connsiteX8" fmla="*/ 280072 w 381000"/>
                <a:gd name="connsiteY8" fmla="*/ 328170 h 333375"/>
                <a:gd name="connsiteX9" fmla="*/ 309885 w 381000"/>
                <a:gd name="connsiteY9" fmla="*/ 308644 h 333375"/>
                <a:gd name="connsiteX10" fmla="*/ 375322 w 381000"/>
                <a:gd name="connsiteY10" fmla="*/ 147957 h 333375"/>
                <a:gd name="connsiteX11" fmla="*/ 356653 w 381000"/>
                <a:gd name="connsiteY11" fmla="*/ 106047 h 333375"/>
                <a:gd name="connsiteX12" fmla="*/ 100049 w 381000"/>
                <a:gd name="connsiteY12" fmla="*/ 39372 h 333375"/>
                <a:gd name="connsiteX13" fmla="*/ 103573 w 381000"/>
                <a:gd name="connsiteY13" fmla="*/ 36134 h 333375"/>
                <a:gd name="connsiteX14" fmla="*/ 110146 w 381000"/>
                <a:gd name="connsiteY14" fmla="*/ 36134 h 333375"/>
                <a:gd name="connsiteX15" fmla="*/ 345889 w 381000"/>
                <a:gd name="connsiteY15" fmla="*/ 132527 h 333375"/>
                <a:gd name="connsiteX16" fmla="*/ 348842 w 381000"/>
                <a:gd name="connsiteY16" fmla="*/ 137194 h 333375"/>
                <a:gd name="connsiteX17" fmla="*/ 333507 w 381000"/>
                <a:gd name="connsiteY17" fmla="*/ 175294 h 333375"/>
                <a:gd name="connsiteX18" fmla="*/ 86047 w 381000"/>
                <a:gd name="connsiteY18" fmla="*/ 73853 h 333375"/>
                <a:gd name="connsiteX19" fmla="*/ 283501 w 381000"/>
                <a:gd name="connsiteY19" fmla="*/ 297881 h 333375"/>
                <a:gd name="connsiteX20" fmla="*/ 278071 w 381000"/>
                <a:gd name="connsiteY20" fmla="*/ 299119 h 333375"/>
                <a:gd name="connsiteX21" fmla="*/ 38803 w 381000"/>
                <a:gd name="connsiteY21" fmla="*/ 201773 h 333375"/>
                <a:gd name="connsiteX22" fmla="*/ 36041 w 381000"/>
                <a:gd name="connsiteY22" fmla="*/ 199202 h 333375"/>
                <a:gd name="connsiteX23" fmla="*/ 36041 w 381000"/>
                <a:gd name="connsiteY23" fmla="*/ 197011 h 333375"/>
                <a:gd name="connsiteX24" fmla="*/ 75189 w 381000"/>
                <a:gd name="connsiteY24" fmla="*/ 100523 h 333375"/>
                <a:gd name="connsiteX25" fmla="*/ 322839 w 381000"/>
                <a:gd name="connsiteY25" fmla="*/ 201297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1000" h="333375">
                  <a:moveTo>
                    <a:pt x="356653" y="106047"/>
                  </a:moveTo>
                  <a:lnTo>
                    <a:pt x="120909" y="10035"/>
                  </a:lnTo>
                  <a:cubicBezTo>
                    <a:pt x="112001" y="6352"/>
                    <a:pt x="102028" y="6182"/>
                    <a:pt x="93001" y="9559"/>
                  </a:cubicBezTo>
                  <a:cubicBezTo>
                    <a:pt x="84048" y="12899"/>
                    <a:pt x="76877" y="19794"/>
                    <a:pt x="73189" y="28609"/>
                  </a:cubicBezTo>
                  <a:lnTo>
                    <a:pt x="9466" y="186248"/>
                  </a:lnTo>
                  <a:cubicBezTo>
                    <a:pt x="6152" y="194287"/>
                    <a:pt x="6395" y="203353"/>
                    <a:pt x="10133" y="211203"/>
                  </a:cubicBezTo>
                  <a:cubicBezTo>
                    <a:pt x="13708" y="218941"/>
                    <a:pt x="20118" y="225011"/>
                    <a:pt x="28040" y="228158"/>
                  </a:cubicBezTo>
                  <a:lnTo>
                    <a:pt x="267213" y="325598"/>
                  </a:lnTo>
                  <a:cubicBezTo>
                    <a:pt x="271291" y="327282"/>
                    <a:pt x="275659" y="328155"/>
                    <a:pt x="280072" y="328170"/>
                  </a:cubicBezTo>
                  <a:cubicBezTo>
                    <a:pt x="293065" y="328361"/>
                    <a:pt x="304867" y="320630"/>
                    <a:pt x="309885" y="308644"/>
                  </a:cubicBezTo>
                  <a:lnTo>
                    <a:pt x="375322" y="147957"/>
                  </a:lnTo>
                  <a:cubicBezTo>
                    <a:pt x="381661" y="131231"/>
                    <a:pt x="373326" y="112522"/>
                    <a:pt x="356653" y="106047"/>
                  </a:cubicBezTo>
                  <a:close/>
                  <a:moveTo>
                    <a:pt x="100049" y="39372"/>
                  </a:moveTo>
                  <a:cubicBezTo>
                    <a:pt x="100693" y="37829"/>
                    <a:pt x="101982" y="36646"/>
                    <a:pt x="103573" y="36134"/>
                  </a:cubicBezTo>
                  <a:cubicBezTo>
                    <a:pt x="105681" y="35281"/>
                    <a:pt x="108038" y="35281"/>
                    <a:pt x="110146" y="36134"/>
                  </a:cubicBezTo>
                  <a:lnTo>
                    <a:pt x="345889" y="132527"/>
                  </a:lnTo>
                  <a:cubicBezTo>
                    <a:pt x="347932" y="133085"/>
                    <a:pt x="349213" y="135109"/>
                    <a:pt x="348842" y="137194"/>
                  </a:cubicBezTo>
                  <a:lnTo>
                    <a:pt x="333507" y="175294"/>
                  </a:lnTo>
                  <a:lnTo>
                    <a:pt x="86047" y="73853"/>
                  </a:lnTo>
                  <a:close/>
                  <a:moveTo>
                    <a:pt x="283501" y="297881"/>
                  </a:moveTo>
                  <a:cubicBezTo>
                    <a:pt x="282293" y="299649"/>
                    <a:pt x="279927" y="300190"/>
                    <a:pt x="278071" y="299119"/>
                  </a:cubicBezTo>
                  <a:lnTo>
                    <a:pt x="38803" y="201773"/>
                  </a:lnTo>
                  <a:cubicBezTo>
                    <a:pt x="37590" y="201297"/>
                    <a:pt x="36603" y="200378"/>
                    <a:pt x="36041" y="199202"/>
                  </a:cubicBezTo>
                  <a:cubicBezTo>
                    <a:pt x="35750" y="198501"/>
                    <a:pt x="35750" y="197712"/>
                    <a:pt x="36041" y="197011"/>
                  </a:cubicBezTo>
                  <a:lnTo>
                    <a:pt x="75189" y="100523"/>
                  </a:lnTo>
                  <a:lnTo>
                    <a:pt x="322839" y="201297"/>
                  </a:lnTo>
                  <a:close/>
                </a:path>
              </a:pathLst>
            </a:custGeom>
            <a:grpFill/>
            <a:ln w="9525" cap="flat">
              <a:noFill/>
              <a:prstDash val="solid"/>
              <a:miter/>
            </a:ln>
          </p:spPr>
          <p:txBody>
            <a:bodyPr rtlCol="0" anchor="ctr"/>
            <a:lstStyle/>
            <a:p>
              <a:endParaRPr lang="en-US" dirty="0"/>
            </a:p>
          </p:txBody>
        </p:sp>
        <p:sp>
          <p:nvSpPr>
            <p:cNvPr id="23" name="Freeform: Shape 1889402">
              <a:extLst>
                <a:ext uri="{FF2B5EF4-FFF2-40B4-BE49-F238E27FC236}">
                  <a16:creationId xmlns:a16="http://schemas.microsoft.com/office/drawing/2014/main" id="{5516FE08-71E7-1246-8EF0-C6C449BBDCB0}"/>
                </a:ext>
              </a:extLst>
            </p:cNvPr>
            <p:cNvSpPr/>
            <p:nvPr/>
          </p:nvSpPr>
          <p:spPr>
            <a:xfrm>
              <a:off x="6406294" y="4511743"/>
              <a:ext cx="523875" cy="514350"/>
            </a:xfrm>
            <a:custGeom>
              <a:avLst/>
              <a:gdLst>
                <a:gd name="connsiteX0" fmla="*/ 495014 w 523875"/>
                <a:gd name="connsiteY0" fmla="*/ 408821 h 514350"/>
                <a:gd name="connsiteX1" fmla="*/ 494252 w 523875"/>
                <a:gd name="connsiteY1" fmla="*/ 408821 h 514350"/>
                <a:gd name="connsiteX2" fmla="*/ 493490 w 523875"/>
                <a:gd name="connsiteY2" fmla="*/ 408821 h 514350"/>
                <a:gd name="connsiteX3" fmla="*/ 421862 w 523875"/>
                <a:gd name="connsiteY3" fmla="*/ 373578 h 514350"/>
                <a:gd name="connsiteX4" fmla="*/ 382143 w 523875"/>
                <a:gd name="connsiteY4" fmla="*/ 291187 h 514350"/>
                <a:gd name="connsiteX5" fmla="*/ 381476 w 523875"/>
                <a:gd name="connsiteY5" fmla="*/ 289758 h 514350"/>
                <a:gd name="connsiteX6" fmla="*/ 380714 w 523875"/>
                <a:gd name="connsiteY6" fmla="*/ 288520 h 514350"/>
                <a:gd name="connsiteX7" fmla="*/ 364712 w 523875"/>
                <a:gd name="connsiteY7" fmla="*/ 273851 h 514350"/>
                <a:gd name="connsiteX8" fmla="*/ 362331 w 523875"/>
                <a:gd name="connsiteY8" fmla="*/ 272137 h 514350"/>
                <a:gd name="connsiteX9" fmla="*/ 338614 w 523875"/>
                <a:gd name="connsiteY9" fmla="*/ 249658 h 514350"/>
                <a:gd name="connsiteX10" fmla="*/ 413195 w 523875"/>
                <a:gd name="connsiteY10" fmla="*/ 278233 h 514350"/>
                <a:gd name="connsiteX11" fmla="*/ 427863 w 523875"/>
                <a:gd name="connsiteY11" fmla="*/ 281090 h 514350"/>
                <a:gd name="connsiteX12" fmla="*/ 465680 w 523875"/>
                <a:gd name="connsiteY12" fmla="*/ 242709 h 514350"/>
                <a:gd name="connsiteX13" fmla="*/ 442055 w 523875"/>
                <a:gd name="connsiteY13" fmla="*/ 207748 h 514350"/>
                <a:gd name="connsiteX14" fmla="*/ 165830 w 523875"/>
                <a:gd name="connsiteY14" fmla="*/ 86495 h 514350"/>
                <a:gd name="connsiteX15" fmla="*/ 165830 w 523875"/>
                <a:gd name="connsiteY15" fmla="*/ 86495 h 514350"/>
                <a:gd name="connsiteX16" fmla="*/ 86495 w 523875"/>
                <a:gd name="connsiteY16" fmla="*/ 7144 h 514350"/>
                <a:gd name="connsiteX17" fmla="*/ 7144 w 523875"/>
                <a:gd name="connsiteY17" fmla="*/ 86478 h 514350"/>
                <a:gd name="connsiteX18" fmla="*/ 86479 w 523875"/>
                <a:gd name="connsiteY18" fmla="*/ 165830 h 514350"/>
                <a:gd name="connsiteX19" fmla="*/ 116967 w 523875"/>
                <a:gd name="connsiteY19" fmla="*/ 159742 h 514350"/>
                <a:gd name="connsiteX20" fmla="*/ 241840 w 523875"/>
                <a:gd name="connsiteY20" fmla="*/ 286615 h 514350"/>
                <a:gd name="connsiteX21" fmla="*/ 167830 w 523875"/>
                <a:gd name="connsiteY21" fmla="*/ 297854 h 514350"/>
                <a:gd name="connsiteX22" fmla="*/ 124015 w 523875"/>
                <a:gd name="connsiteY22" fmla="*/ 342050 h 514350"/>
                <a:gd name="connsiteX23" fmla="*/ 108394 w 523875"/>
                <a:gd name="connsiteY23" fmla="*/ 448921 h 514350"/>
                <a:gd name="connsiteX24" fmla="*/ 152552 w 523875"/>
                <a:gd name="connsiteY24" fmla="*/ 508243 h 514350"/>
                <a:gd name="connsiteX25" fmla="*/ 152686 w 523875"/>
                <a:gd name="connsiteY25" fmla="*/ 508262 h 514350"/>
                <a:gd name="connsiteX26" fmla="*/ 160306 w 523875"/>
                <a:gd name="connsiteY26" fmla="*/ 508833 h 514350"/>
                <a:gd name="connsiteX27" fmla="*/ 212122 w 523875"/>
                <a:gd name="connsiteY27" fmla="*/ 464066 h 514350"/>
                <a:gd name="connsiteX28" fmla="*/ 221647 w 523875"/>
                <a:gd name="connsiteY28" fmla="*/ 392342 h 514350"/>
                <a:gd name="connsiteX29" fmla="*/ 313372 w 523875"/>
                <a:gd name="connsiteY29" fmla="*/ 376817 h 514350"/>
                <a:gd name="connsiteX30" fmla="*/ 353949 w 523875"/>
                <a:gd name="connsiteY30" fmla="*/ 433967 h 514350"/>
                <a:gd name="connsiteX31" fmla="*/ 449771 w 523875"/>
                <a:gd name="connsiteY31" fmla="*/ 493307 h 514350"/>
                <a:gd name="connsiteX32" fmla="*/ 476250 w 523875"/>
                <a:gd name="connsiteY32" fmla="*/ 500261 h 514350"/>
                <a:gd name="connsiteX33" fmla="*/ 516446 w 523875"/>
                <a:gd name="connsiteY33" fmla="*/ 475591 h 514350"/>
                <a:gd name="connsiteX34" fmla="*/ 519303 w 523875"/>
                <a:gd name="connsiteY34" fmla="*/ 435110 h 514350"/>
                <a:gd name="connsiteX35" fmla="*/ 495014 w 523875"/>
                <a:gd name="connsiteY35" fmla="*/ 408821 h 514350"/>
                <a:gd name="connsiteX36" fmla="*/ 86296 w 523875"/>
                <a:gd name="connsiteY36" fmla="*/ 136025 h 514350"/>
                <a:gd name="connsiteX37" fmla="*/ 35338 w 523875"/>
                <a:gd name="connsiteY37" fmla="*/ 85256 h 514350"/>
                <a:gd name="connsiteX38" fmla="*/ 86106 w 523875"/>
                <a:gd name="connsiteY38" fmla="*/ 34298 h 514350"/>
                <a:gd name="connsiteX39" fmla="*/ 137065 w 523875"/>
                <a:gd name="connsiteY39" fmla="*/ 85066 h 514350"/>
                <a:gd name="connsiteX40" fmla="*/ 137065 w 523875"/>
                <a:gd name="connsiteY40" fmla="*/ 85256 h 514350"/>
                <a:gd name="connsiteX41" fmla="*/ 86296 w 523875"/>
                <a:gd name="connsiteY41" fmla="*/ 136025 h 514350"/>
                <a:gd name="connsiteX42" fmla="*/ 491299 w 523875"/>
                <a:gd name="connsiteY42" fmla="*/ 462542 h 514350"/>
                <a:gd name="connsiteX43" fmla="*/ 476250 w 523875"/>
                <a:gd name="connsiteY43" fmla="*/ 472067 h 514350"/>
                <a:gd name="connsiteX44" fmla="*/ 464153 w 523875"/>
                <a:gd name="connsiteY44" fmla="*/ 468638 h 514350"/>
                <a:gd name="connsiteX45" fmla="*/ 378428 w 523875"/>
                <a:gd name="connsiteY45" fmla="*/ 418441 h 514350"/>
                <a:gd name="connsiteX46" fmla="*/ 326898 w 523875"/>
                <a:gd name="connsiteY46" fmla="*/ 345194 h 514350"/>
                <a:gd name="connsiteX47" fmla="*/ 196596 w 523875"/>
                <a:gd name="connsiteY47" fmla="*/ 367292 h 514350"/>
                <a:gd name="connsiteX48" fmla="*/ 183832 w 523875"/>
                <a:gd name="connsiteY48" fmla="*/ 459494 h 514350"/>
                <a:gd name="connsiteX49" fmla="*/ 160306 w 523875"/>
                <a:gd name="connsiteY49" fmla="*/ 479877 h 514350"/>
                <a:gd name="connsiteX50" fmla="*/ 156781 w 523875"/>
                <a:gd name="connsiteY50" fmla="*/ 479877 h 514350"/>
                <a:gd name="connsiteX51" fmla="*/ 136683 w 523875"/>
                <a:gd name="connsiteY51" fmla="*/ 453025 h 514350"/>
                <a:gd name="connsiteX52" fmla="*/ 136684 w 523875"/>
                <a:gd name="connsiteY52" fmla="*/ 453017 h 514350"/>
                <a:gd name="connsiteX53" fmla="*/ 152305 w 523875"/>
                <a:gd name="connsiteY53" fmla="*/ 346146 h 514350"/>
                <a:gd name="connsiteX54" fmla="*/ 172117 w 523875"/>
                <a:gd name="connsiteY54" fmla="*/ 326048 h 514350"/>
                <a:gd name="connsiteX55" fmla="*/ 301085 w 523875"/>
                <a:gd name="connsiteY55" fmla="*/ 306427 h 514350"/>
                <a:gd name="connsiteX56" fmla="*/ 141065 w 523875"/>
                <a:gd name="connsiteY56" fmla="*/ 142502 h 514350"/>
                <a:gd name="connsiteX57" fmla="*/ 160115 w 523875"/>
                <a:gd name="connsiteY57" fmla="*/ 114403 h 514350"/>
                <a:gd name="connsiteX58" fmla="*/ 430816 w 523875"/>
                <a:gd name="connsiteY58" fmla="*/ 233180 h 514350"/>
                <a:gd name="connsiteX59" fmla="*/ 436536 w 523875"/>
                <a:gd name="connsiteY59" fmla="*/ 245375 h 514350"/>
                <a:gd name="connsiteX60" fmla="*/ 427863 w 523875"/>
                <a:gd name="connsiteY60" fmla="*/ 251658 h 514350"/>
                <a:gd name="connsiteX61" fmla="*/ 423672 w 523875"/>
                <a:gd name="connsiteY61" fmla="*/ 250801 h 514350"/>
                <a:gd name="connsiteX62" fmla="*/ 214693 w 523875"/>
                <a:gd name="connsiteY62" fmla="*/ 170791 h 514350"/>
                <a:gd name="connsiteX63" fmla="*/ 343567 w 523875"/>
                <a:gd name="connsiteY63" fmla="*/ 292901 h 514350"/>
                <a:gd name="connsiteX64" fmla="*/ 356425 w 523875"/>
                <a:gd name="connsiteY64" fmla="*/ 302426 h 514350"/>
                <a:gd name="connsiteX65" fmla="*/ 400336 w 523875"/>
                <a:gd name="connsiteY65" fmla="*/ 393771 h 514350"/>
                <a:gd name="connsiteX66" fmla="*/ 480822 w 523875"/>
                <a:gd name="connsiteY66" fmla="*/ 433967 h 514350"/>
                <a:gd name="connsiteX67" fmla="*/ 491299 w 523875"/>
                <a:gd name="connsiteY67" fmla="*/ 462542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23875" h="514350">
                  <a:moveTo>
                    <a:pt x="495014" y="408821"/>
                  </a:moveTo>
                  <a:lnTo>
                    <a:pt x="494252" y="408821"/>
                  </a:lnTo>
                  <a:lnTo>
                    <a:pt x="493490" y="408821"/>
                  </a:lnTo>
                  <a:lnTo>
                    <a:pt x="421862" y="373578"/>
                  </a:lnTo>
                  <a:lnTo>
                    <a:pt x="382143" y="291187"/>
                  </a:lnTo>
                  <a:lnTo>
                    <a:pt x="381476" y="289758"/>
                  </a:lnTo>
                  <a:lnTo>
                    <a:pt x="380714" y="288520"/>
                  </a:lnTo>
                  <a:cubicBezTo>
                    <a:pt x="376459" y="282571"/>
                    <a:pt x="371008" y="277575"/>
                    <a:pt x="364712" y="273851"/>
                  </a:cubicBezTo>
                  <a:lnTo>
                    <a:pt x="362331" y="272137"/>
                  </a:lnTo>
                  <a:lnTo>
                    <a:pt x="338614" y="249658"/>
                  </a:lnTo>
                  <a:lnTo>
                    <a:pt x="413195" y="278233"/>
                  </a:lnTo>
                  <a:cubicBezTo>
                    <a:pt x="417857" y="280111"/>
                    <a:pt x="422836" y="281082"/>
                    <a:pt x="427863" y="281090"/>
                  </a:cubicBezTo>
                  <a:cubicBezTo>
                    <a:pt x="448905" y="280935"/>
                    <a:pt x="465835" y="263751"/>
                    <a:pt x="465680" y="242709"/>
                  </a:cubicBezTo>
                  <a:cubicBezTo>
                    <a:pt x="465567" y="227361"/>
                    <a:pt x="456253" y="213579"/>
                    <a:pt x="442055" y="207748"/>
                  </a:cubicBezTo>
                  <a:lnTo>
                    <a:pt x="165830" y="86495"/>
                  </a:lnTo>
                  <a:lnTo>
                    <a:pt x="165830" y="86495"/>
                  </a:lnTo>
                  <a:cubicBezTo>
                    <a:pt x="165835" y="42675"/>
                    <a:pt x="130315" y="7148"/>
                    <a:pt x="86495" y="7144"/>
                  </a:cubicBezTo>
                  <a:cubicBezTo>
                    <a:pt x="42675" y="7139"/>
                    <a:pt x="7148" y="42659"/>
                    <a:pt x="7144" y="86478"/>
                  </a:cubicBezTo>
                  <a:cubicBezTo>
                    <a:pt x="7139" y="130299"/>
                    <a:pt x="42659" y="165825"/>
                    <a:pt x="86479" y="165830"/>
                  </a:cubicBezTo>
                  <a:cubicBezTo>
                    <a:pt x="96944" y="165831"/>
                    <a:pt x="107305" y="163762"/>
                    <a:pt x="116967" y="159742"/>
                  </a:cubicBezTo>
                  <a:lnTo>
                    <a:pt x="241840" y="286615"/>
                  </a:lnTo>
                  <a:lnTo>
                    <a:pt x="167830" y="297854"/>
                  </a:lnTo>
                  <a:cubicBezTo>
                    <a:pt x="145080" y="301317"/>
                    <a:pt x="127281" y="319270"/>
                    <a:pt x="124015" y="342050"/>
                  </a:cubicBezTo>
                  <a:lnTo>
                    <a:pt x="108394" y="448921"/>
                  </a:lnTo>
                  <a:cubicBezTo>
                    <a:pt x="104207" y="477496"/>
                    <a:pt x="123977" y="504055"/>
                    <a:pt x="152552" y="508243"/>
                  </a:cubicBezTo>
                  <a:cubicBezTo>
                    <a:pt x="152597" y="508249"/>
                    <a:pt x="152641" y="508255"/>
                    <a:pt x="152686" y="508262"/>
                  </a:cubicBezTo>
                  <a:cubicBezTo>
                    <a:pt x="155208" y="508645"/>
                    <a:pt x="157755" y="508836"/>
                    <a:pt x="160306" y="508833"/>
                  </a:cubicBezTo>
                  <a:cubicBezTo>
                    <a:pt x="186244" y="508705"/>
                    <a:pt x="208229" y="489711"/>
                    <a:pt x="212122" y="464066"/>
                  </a:cubicBezTo>
                  <a:lnTo>
                    <a:pt x="221647" y="392342"/>
                  </a:lnTo>
                  <a:lnTo>
                    <a:pt x="313372" y="376817"/>
                  </a:lnTo>
                  <a:lnTo>
                    <a:pt x="353949" y="433967"/>
                  </a:lnTo>
                  <a:cubicBezTo>
                    <a:pt x="358331" y="440825"/>
                    <a:pt x="362522" y="444635"/>
                    <a:pt x="449771" y="493307"/>
                  </a:cubicBezTo>
                  <a:cubicBezTo>
                    <a:pt x="457893" y="497761"/>
                    <a:pt x="466987" y="500149"/>
                    <a:pt x="476250" y="500261"/>
                  </a:cubicBezTo>
                  <a:cubicBezTo>
                    <a:pt x="493277" y="500447"/>
                    <a:pt x="508903" y="490858"/>
                    <a:pt x="516446" y="475591"/>
                  </a:cubicBezTo>
                  <a:cubicBezTo>
                    <a:pt x="523564" y="463252"/>
                    <a:pt x="524617" y="448327"/>
                    <a:pt x="519303" y="435110"/>
                  </a:cubicBezTo>
                  <a:cubicBezTo>
                    <a:pt x="514404" y="423858"/>
                    <a:pt x="505844" y="414593"/>
                    <a:pt x="495014" y="408821"/>
                  </a:cubicBezTo>
                  <a:close/>
                  <a:moveTo>
                    <a:pt x="86296" y="136025"/>
                  </a:moveTo>
                  <a:cubicBezTo>
                    <a:pt x="58205" y="136077"/>
                    <a:pt x="35391" y="113347"/>
                    <a:pt x="35338" y="85256"/>
                  </a:cubicBezTo>
                  <a:cubicBezTo>
                    <a:pt x="35285" y="57165"/>
                    <a:pt x="58015" y="34350"/>
                    <a:pt x="86106" y="34298"/>
                  </a:cubicBezTo>
                  <a:cubicBezTo>
                    <a:pt x="114197" y="34245"/>
                    <a:pt x="137012" y="56975"/>
                    <a:pt x="137065" y="85066"/>
                  </a:cubicBezTo>
                  <a:cubicBezTo>
                    <a:pt x="137065" y="85130"/>
                    <a:pt x="137065" y="85193"/>
                    <a:pt x="137065" y="85256"/>
                  </a:cubicBezTo>
                  <a:cubicBezTo>
                    <a:pt x="137065" y="113295"/>
                    <a:pt x="114335" y="136025"/>
                    <a:pt x="86296" y="136025"/>
                  </a:cubicBezTo>
                  <a:close/>
                  <a:moveTo>
                    <a:pt x="491299" y="462542"/>
                  </a:moveTo>
                  <a:cubicBezTo>
                    <a:pt x="488656" y="468456"/>
                    <a:pt x="482726" y="472209"/>
                    <a:pt x="476250" y="472067"/>
                  </a:cubicBezTo>
                  <a:cubicBezTo>
                    <a:pt x="472013" y="471836"/>
                    <a:pt x="467880" y="470665"/>
                    <a:pt x="464153" y="468638"/>
                  </a:cubicBezTo>
                  <a:cubicBezTo>
                    <a:pt x="464153" y="468638"/>
                    <a:pt x="380428" y="421870"/>
                    <a:pt x="378428" y="418441"/>
                  </a:cubicBezTo>
                  <a:lnTo>
                    <a:pt x="326898" y="345194"/>
                  </a:lnTo>
                  <a:lnTo>
                    <a:pt x="196596" y="367292"/>
                  </a:lnTo>
                  <a:lnTo>
                    <a:pt x="183832" y="459494"/>
                  </a:lnTo>
                  <a:cubicBezTo>
                    <a:pt x="182170" y="471204"/>
                    <a:pt x="172134" y="479900"/>
                    <a:pt x="160306" y="479877"/>
                  </a:cubicBezTo>
                  <a:cubicBezTo>
                    <a:pt x="159133" y="479971"/>
                    <a:pt x="157954" y="479971"/>
                    <a:pt x="156781" y="479877"/>
                  </a:cubicBezTo>
                  <a:cubicBezTo>
                    <a:pt x="143816" y="478012"/>
                    <a:pt x="134818" y="465990"/>
                    <a:pt x="136683" y="453025"/>
                  </a:cubicBezTo>
                  <a:cubicBezTo>
                    <a:pt x="136683" y="453022"/>
                    <a:pt x="136684" y="453020"/>
                    <a:pt x="136684" y="453017"/>
                  </a:cubicBezTo>
                  <a:lnTo>
                    <a:pt x="152305" y="346146"/>
                  </a:lnTo>
                  <a:cubicBezTo>
                    <a:pt x="153829" y="335848"/>
                    <a:pt x="161841" y="327720"/>
                    <a:pt x="172117" y="326048"/>
                  </a:cubicBezTo>
                  <a:lnTo>
                    <a:pt x="301085" y="306427"/>
                  </a:lnTo>
                  <a:lnTo>
                    <a:pt x="141065" y="142502"/>
                  </a:lnTo>
                  <a:cubicBezTo>
                    <a:pt x="149380" y="134629"/>
                    <a:pt x="155880" y="125041"/>
                    <a:pt x="160115" y="114403"/>
                  </a:cubicBezTo>
                  <a:lnTo>
                    <a:pt x="430816" y="233180"/>
                  </a:lnTo>
                  <a:cubicBezTo>
                    <a:pt x="435763" y="234967"/>
                    <a:pt x="438324" y="240428"/>
                    <a:pt x="436536" y="245375"/>
                  </a:cubicBezTo>
                  <a:cubicBezTo>
                    <a:pt x="435207" y="249050"/>
                    <a:pt x="431769" y="251541"/>
                    <a:pt x="427863" y="251658"/>
                  </a:cubicBezTo>
                  <a:cubicBezTo>
                    <a:pt x="426421" y="251678"/>
                    <a:pt x="424991" y="251386"/>
                    <a:pt x="423672" y="250801"/>
                  </a:cubicBezTo>
                  <a:lnTo>
                    <a:pt x="214693" y="170791"/>
                  </a:lnTo>
                  <a:lnTo>
                    <a:pt x="343567" y="292901"/>
                  </a:lnTo>
                  <a:cubicBezTo>
                    <a:pt x="344996" y="294235"/>
                    <a:pt x="355378" y="300998"/>
                    <a:pt x="356425" y="302426"/>
                  </a:cubicBezTo>
                  <a:lnTo>
                    <a:pt x="400336" y="393771"/>
                  </a:lnTo>
                  <a:lnTo>
                    <a:pt x="480822" y="433967"/>
                  </a:lnTo>
                  <a:cubicBezTo>
                    <a:pt x="492728" y="440158"/>
                    <a:pt x="497776" y="450921"/>
                    <a:pt x="491299" y="462542"/>
                  </a:cubicBezTo>
                  <a:close/>
                </a:path>
              </a:pathLst>
            </a:custGeom>
            <a:grpFill/>
            <a:ln w="9525" cap="flat">
              <a:noFill/>
              <a:prstDash val="solid"/>
              <a:miter/>
            </a:ln>
          </p:spPr>
          <p:txBody>
            <a:bodyPr rtlCol="0" anchor="ctr"/>
            <a:lstStyle/>
            <a:p>
              <a:endParaRPr lang="en-US" dirty="0"/>
            </a:p>
          </p:txBody>
        </p:sp>
      </p:grpSp>
      <p:grpSp>
        <p:nvGrpSpPr>
          <p:cNvPr id="24" name="Graphic 41">
            <a:extLst>
              <a:ext uri="{FF2B5EF4-FFF2-40B4-BE49-F238E27FC236}">
                <a16:creationId xmlns:a16="http://schemas.microsoft.com/office/drawing/2014/main" id="{BAA9A0A5-5E46-1B4C-948B-431A9B07C63D}"/>
              </a:ext>
            </a:extLst>
          </p:cNvPr>
          <p:cNvGrpSpPr/>
          <p:nvPr/>
        </p:nvGrpSpPr>
        <p:grpSpPr>
          <a:xfrm>
            <a:off x="788013" y="5045734"/>
            <a:ext cx="454054" cy="364619"/>
            <a:chOff x="1371026" y="5289043"/>
            <a:chExt cx="628650" cy="504825"/>
          </a:xfrm>
          <a:solidFill>
            <a:schemeClr val="accent1"/>
          </a:solidFill>
        </p:grpSpPr>
        <p:sp>
          <p:nvSpPr>
            <p:cNvPr id="25" name="Freeform: Shape 1889434">
              <a:extLst>
                <a:ext uri="{FF2B5EF4-FFF2-40B4-BE49-F238E27FC236}">
                  <a16:creationId xmlns:a16="http://schemas.microsoft.com/office/drawing/2014/main" id="{37F5C16B-3560-914D-B7C0-B091D7947ADC}"/>
                </a:ext>
              </a:extLst>
            </p:cNvPr>
            <p:cNvSpPr/>
            <p:nvPr/>
          </p:nvSpPr>
          <p:spPr>
            <a:xfrm>
              <a:off x="1363882" y="5281899"/>
              <a:ext cx="638175" cy="514350"/>
            </a:xfrm>
            <a:custGeom>
              <a:avLst/>
              <a:gdLst>
                <a:gd name="connsiteX0" fmla="*/ 602171 w 638175"/>
                <a:gd name="connsiteY0" fmla="*/ 115539 h 514350"/>
                <a:gd name="connsiteX1" fmla="*/ 567023 w 638175"/>
                <a:gd name="connsiteY1" fmla="*/ 115539 h 514350"/>
                <a:gd name="connsiteX2" fmla="*/ 547402 w 638175"/>
                <a:gd name="connsiteY2" fmla="*/ 121349 h 514350"/>
                <a:gd name="connsiteX3" fmla="*/ 511969 w 638175"/>
                <a:gd name="connsiteY3" fmla="*/ 35719 h 514350"/>
                <a:gd name="connsiteX4" fmla="*/ 511969 w 638175"/>
                <a:gd name="connsiteY4" fmla="*/ 34862 h 514350"/>
                <a:gd name="connsiteX5" fmla="*/ 466535 w 638175"/>
                <a:gd name="connsiteY5" fmla="*/ 7144 h 514350"/>
                <a:gd name="connsiteX6" fmla="*/ 179451 w 638175"/>
                <a:gd name="connsiteY6" fmla="*/ 7144 h 514350"/>
                <a:gd name="connsiteX7" fmla="*/ 134303 w 638175"/>
                <a:gd name="connsiteY7" fmla="*/ 35053 h 514350"/>
                <a:gd name="connsiteX8" fmla="*/ 134303 w 638175"/>
                <a:gd name="connsiteY8" fmla="*/ 35910 h 514350"/>
                <a:gd name="connsiteX9" fmla="*/ 98584 w 638175"/>
                <a:gd name="connsiteY9" fmla="*/ 121444 h 514350"/>
                <a:gd name="connsiteX10" fmla="*/ 78962 w 638175"/>
                <a:gd name="connsiteY10" fmla="*/ 115634 h 514350"/>
                <a:gd name="connsiteX11" fmla="*/ 43815 w 638175"/>
                <a:gd name="connsiteY11" fmla="*/ 115634 h 514350"/>
                <a:gd name="connsiteX12" fmla="*/ 7144 w 638175"/>
                <a:gd name="connsiteY12" fmla="*/ 152210 h 514350"/>
                <a:gd name="connsiteX13" fmla="*/ 7144 w 638175"/>
                <a:gd name="connsiteY13" fmla="*/ 163354 h 514350"/>
                <a:gd name="connsiteX14" fmla="*/ 32576 w 638175"/>
                <a:gd name="connsiteY14" fmla="*/ 188786 h 514350"/>
                <a:gd name="connsiteX15" fmla="*/ 49625 w 638175"/>
                <a:gd name="connsiteY15" fmla="*/ 188786 h 514350"/>
                <a:gd name="connsiteX16" fmla="*/ 32766 w 638175"/>
                <a:gd name="connsiteY16" fmla="*/ 230315 h 514350"/>
                <a:gd name="connsiteX17" fmla="*/ 32766 w 638175"/>
                <a:gd name="connsiteY17" fmla="*/ 383382 h 514350"/>
                <a:gd name="connsiteX18" fmla="*/ 39815 w 638175"/>
                <a:gd name="connsiteY18" fmla="*/ 400908 h 514350"/>
                <a:gd name="connsiteX19" fmla="*/ 39148 w 638175"/>
                <a:gd name="connsiteY19" fmla="*/ 404813 h 514350"/>
                <a:gd name="connsiteX20" fmla="*/ 39148 w 638175"/>
                <a:gd name="connsiteY20" fmla="*/ 479489 h 514350"/>
                <a:gd name="connsiteX21" fmla="*/ 70295 w 638175"/>
                <a:gd name="connsiteY21" fmla="*/ 510541 h 514350"/>
                <a:gd name="connsiteX22" fmla="*/ 147257 w 638175"/>
                <a:gd name="connsiteY22" fmla="*/ 510541 h 514350"/>
                <a:gd name="connsiteX23" fmla="*/ 162973 w 638175"/>
                <a:gd name="connsiteY23" fmla="*/ 504254 h 514350"/>
                <a:gd name="connsiteX24" fmla="*/ 167545 w 638175"/>
                <a:gd name="connsiteY24" fmla="*/ 484347 h 514350"/>
                <a:gd name="connsiteX25" fmla="*/ 167545 w 638175"/>
                <a:gd name="connsiteY25" fmla="*/ 479489 h 514350"/>
                <a:gd name="connsiteX26" fmla="*/ 167545 w 638175"/>
                <a:gd name="connsiteY26" fmla="*/ 422339 h 514350"/>
                <a:gd name="connsiteX27" fmla="*/ 477393 w 638175"/>
                <a:gd name="connsiteY27" fmla="*/ 423577 h 514350"/>
                <a:gd name="connsiteX28" fmla="*/ 477393 w 638175"/>
                <a:gd name="connsiteY28" fmla="*/ 479394 h 514350"/>
                <a:gd name="connsiteX29" fmla="*/ 508445 w 638175"/>
                <a:gd name="connsiteY29" fmla="*/ 510445 h 514350"/>
                <a:gd name="connsiteX30" fmla="*/ 574358 w 638175"/>
                <a:gd name="connsiteY30" fmla="*/ 510445 h 514350"/>
                <a:gd name="connsiteX31" fmla="*/ 605409 w 638175"/>
                <a:gd name="connsiteY31" fmla="*/ 479394 h 514350"/>
                <a:gd name="connsiteX32" fmla="*/ 605409 w 638175"/>
                <a:gd name="connsiteY32" fmla="*/ 404813 h 514350"/>
                <a:gd name="connsiteX33" fmla="*/ 605409 w 638175"/>
                <a:gd name="connsiteY33" fmla="*/ 402051 h 514350"/>
                <a:gd name="connsiteX34" fmla="*/ 613791 w 638175"/>
                <a:gd name="connsiteY34" fmla="*/ 383001 h 514350"/>
                <a:gd name="connsiteX35" fmla="*/ 613791 w 638175"/>
                <a:gd name="connsiteY35" fmla="*/ 230315 h 514350"/>
                <a:gd name="connsiteX36" fmla="*/ 596837 w 638175"/>
                <a:gd name="connsiteY36" fmla="*/ 188786 h 514350"/>
                <a:gd name="connsiteX37" fmla="*/ 613886 w 638175"/>
                <a:gd name="connsiteY37" fmla="*/ 188786 h 514350"/>
                <a:gd name="connsiteX38" fmla="*/ 639413 w 638175"/>
                <a:gd name="connsiteY38" fmla="*/ 163354 h 514350"/>
                <a:gd name="connsiteX39" fmla="*/ 639413 w 638175"/>
                <a:gd name="connsiteY39" fmla="*/ 152210 h 514350"/>
                <a:gd name="connsiteX40" fmla="*/ 602747 w 638175"/>
                <a:gd name="connsiteY40" fmla="*/ 115534 h 514350"/>
                <a:gd name="connsiteX41" fmla="*/ 602171 w 638175"/>
                <a:gd name="connsiteY41" fmla="*/ 115539 h 514350"/>
                <a:gd name="connsiteX42" fmla="*/ 584645 w 638175"/>
                <a:gd name="connsiteY42" fmla="*/ 380620 h 514350"/>
                <a:gd name="connsiteX43" fmla="*/ 491966 w 638175"/>
                <a:gd name="connsiteY43" fmla="*/ 395193 h 514350"/>
                <a:gd name="connsiteX44" fmla="*/ 152591 w 638175"/>
                <a:gd name="connsiteY44" fmla="*/ 393859 h 514350"/>
                <a:gd name="connsiteX45" fmla="*/ 61341 w 638175"/>
                <a:gd name="connsiteY45" fmla="*/ 380620 h 514350"/>
                <a:gd name="connsiteX46" fmla="*/ 61341 w 638175"/>
                <a:gd name="connsiteY46" fmla="*/ 230315 h 514350"/>
                <a:gd name="connsiteX47" fmla="*/ 112395 w 638175"/>
                <a:gd name="connsiteY47" fmla="*/ 188786 h 514350"/>
                <a:gd name="connsiteX48" fmla="*/ 533495 w 638175"/>
                <a:gd name="connsiteY48" fmla="*/ 188786 h 514350"/>
                <a:gd name="connsiteX49" fmla="*/ 584645 w 638175"/>
                <a:gd name="connsiteY49" fmla="*/ 230315 h 514350"/>
                <a:gd name="connsiteX50" fmla="*/ 160115 w 638175"/>
                <a:gd name="connsiteY50" fmla="*/ 47245 h 514350"/>
                <a:gd name="connsiteX51" fmla="*/ 179165 w 638175"/>
                <a:gd name="connsiteY51" fmla="*/ 35529 h 514350"/>
                <a:gd name="connsiteX52" fmla="*/ 466535 w 638175"/>
                <a:gd name="connsiteY52" fmla="*/ 35529 h 514350"/>
                <a:gd name="connsiteX53" fmla="*/ 485585 w 638175"/>
                <a:gd name="connsiteY53" fmla="*/ 47245 h 514350"/>
                <a:gd name="connsiteX54" fmla="*/ 530162 w 638175"/>
                <a:gd name="connsiteY54" fmla="*/ 154782 h 514350"/>
                <a:gd name="connsiteX55" fmla="*/ 530162 w 638175"/>
                <a:gd name="connsiteY55" fmla="*/ 160021 h 514350"/>
                <a:gd name="connsiteX56" fmla="*/ 115538 w 638175"/>
                <a:gd name="connsiteY56" fmla="*/ 160021 h 514350"/>
                <a:gd name="connsiteX57" fmla="*/ 115538 w 638175"/>
                <a:gd name="connsiteY57" fmla="*/ 154782 h 514350"/>
                <a:gd name="connsiteX58" fmla="*/ 35719 w 638175"/>
                <a:gd name="connsiteY58" fmla="*/ 152210 h 514350"/>
                <a:gd name="connsiteX59" fmla="*/ 43815 w 638175"/>
                <a:gd name="connsiteY59" fmla="*/ 144114 h 514350"/>
                <a:gd name="connsiteX60" fmla="*/ 78962 w 638175"/>
                <a:gd name="connsiteY60" fmla="*/ 144114 h 514350"/>
                <a:gd name="connsiteX61" fmla="*/ 86963 w 638175"/>
                <a:gd name="connsiteY61" fmla="*/ 152210 h 514350"/>
                <a:gd name="connsiteX62" fmla="*/ 86963 w 638175"/>
                <a:gd name="connsiteY62" fmla="*/ 160211 h 514350"/>
                <a:gd name="connsiteX63" fmla="*/ 35719 w 638175"/>
                <a:gd name="connsiteY63" fmla="*/ 160211 h 514350"/>
                <a:gd name="connsiteX64" fmla="*/ 70295 w 638175"/>
                <a:gd name="connsiteY64" fmla="*/ 481966 h 514350"/>
                <a:gd name="connsiteX65" fmla="*/ 67723 w 638175"/>
                <a:gd name="connsiteY65" fmla="*/ 479489 h 514350"/>
                <a:gd name="connsiteX66" fmla="*/ 67723 w 638175"/>
                <a:gd name="connsiteY66" fmla="*/ 410433 h 514350"/>
                <a:gd name="connsiteX67" fmla="*/ 138684 w 638175"/>
                <a:gd name="connsiteY67" fmla="*/ 420720 h 514350"/>
                <a:gd name="connsiteX68" fmla="*/ 138684 w 638175"/>
                <a:gd name="connsiteY68" fmla="*/ 481966 h 514350"/>
                <a:gd name="connsiteX69" fmla="*/ 574072 w 638175"/>
                <a:gd name="connsiteY69" fmla="*/ 481966 h 514350"/>
                <a:gd name="connsiteX70" fmla="*/ 508159 w 638175"/>
                <a:gd name="connsiteY70" fmla="*/ 481966 h 514350"/>
                <a:gd name="connsiteX71" fmla="*/ 505682 w 638175"/>
                <a:gd name="connsiteY71" fmla="*/ 479489 h 514350"/>
                <a:gd name="connsiteX72" fmla="*/ 505682 w 638175"/>
                <a:gd name="connsiteY72" fmla="*/ 422339 h 514350"/>
                <a:gd name="connsiteX73" fmla="*/ 576548 w 638175"/>
                <a:gd name="connsiteY73" fmla="*/ 411195 h 514350"/>
                <a:gd name="connsiteX74" fmla="*/ 576548 w 638175"/>
                <a:gd name="connsiteY74" fmla="*/ 479870 h 514350"/>
                <a:gd name="connsiteX75" fmla="*/ 574072 w 638175"/>
                <a:gd name="connsiteY75" fmla="*/ 481966 h 514350"/>
                <a:gd name="connsiteX76" fmla="*/ 610267 w 638175"/>
                <a:gd name="connsiteY76" fmla="*/ 160211 h 514350"/>
                <a:gd name="connsiteX77" fmla="*/ 559022 w 638175"/>
                <a:gd name="connsiteY77" fmla="*/ 160211 h 514350"/>
                <a:gd name="connsiteX78" fmla="*/ 559022 w 638175"/>
                <a:gd name="connsiteY78" fmla="*/ 152210 h 514350"/>
                <a:gd name="connsiteX79" fmla="*/ 566927 w 638175"/>
                <a:gd name="connsiteY79" fmla="*/ 144115 h 514350"/>
                <a:gd name="connsiteX80" fmla="*/ 567023 w 638175"/>
                <a:gd name="connsiteY80" fmla="*/ 144114 h 514350"/>
                <a:gd name="connsiteX81" fmla="*/ 602171 w 638175"/>
                <a:gd name="connsiteY81" fmla="*/ 144114 h 514350"/>
                <a:gd name="connsiteX82" fmla="*/ 610267 w 638175"/>
                <a:gd name="connsiteY82" fmla="*/ 15221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38175" h="514350">
                  <a:moveTo>
                    <a:pt x="602171" y="115539"/>
                  </a:moveTo>
                  <a:lnTo>
                    <a:pt x="567023" y="115539"/>
                  </a:lnTo>
                  <a:cubicBezTo>
                    <a:pt x="560062" y="115564"/>
                    <a:pt x="553254" y="117580"/>
                    <a:pt x="547402" y="121349"/>
                  </a:cubicBezTo>
                  <a:lnTo>
                    <a:pt x="511969" y="35719"/>
                  </a:lnTo>
                  <a:lnTo>
                    <a:pt x="511969" y="34862"/>
                  </a:lnTo>
                  <a:cubicBezTo>
                    <a:pt x="503286" y="17773"/>
                    <a:pt x="485703" y="7047"/>
                    <a:pt x="466535" y="7144"/>
                  </a:cubicBezTo>
                  <a:lnTo>
                    <a:pt x="179451" y="7144"/>
                  </a:lnTo>
                  <a:cubicBezTo>
                    <a:pt x="160356" y="7235"/>
                    <a:pt x="142920" y="18013"/>
                    <a:pt x="134303" y="35053"/>
                  </a:cubicBezTo>
                  <a:lnTo>
                    <a:pt x="134303" y="35910"/>
                  </a:lnTo>
                  <a:lnTo>
                    <a:pt x="98584" y="121444"/>
                  </a:lnTo>
                  <a:cubicBezTo>
                    <a:pt x="92725" y="117690"/>
                    <a:pt x="85921" y="115675"/>
                    <a:pt x="78962" y="115634"/>
                  </a:cubicBezTo>
                  <a:lnTo>
                    <a:pt x="43815" y="115634"/>
                  </a:lnTo>
                  <a:cubicBezTo>
                    <a:pt x="23599" y="115634"/>
                    <a:pt x="7196" y="131994"/>
                    <a:pt x="7144" y="152210"/>
                  </a:cubicBezTo>
                  <a:lnTo>
                    <a:pt x="7144" y="163354"/>
                  </a:lnTo>
                  <a:cubicBezTo>
                    <a:pt x="7196" y="177378"/>
                    <a:pt x="18552" y="188734"/>
                    <a:pt x="32576" y="188786"/>
                  </a:cubicBezTo>
                  <a:lnTo>
                    <a:pt x="49625" y="188786"/>
                  </a:lnTo>
                  <a:cubicBezTo>
                    <a:pt x="39063" y="200068"/>
                    <a:pt x="33057" y="214864"/>
                    <a:pt x="32766" y="230315"/>
                  </a:cubicBezTo>
                  <a:lnTo>
                    <a:pt x="32766" y="383382"/>
                  </a:lnTo>
                  <a:cubicBezTo>
                    <a:pt x="32748" y="389918"/>
                    <a:pt x="35277" y="396204"/>
                    <a:pt x="39815" y="400908"/>
                  </a:cubicBezTo>
                  <a:cubicBezTo>
                    <a:pt x="39400" y="402170"/>
                    <a:pt x="39176" y="403485"/>
                    <a:pt x="39148" y="404813"/>
                  </a:cubicBezTo>
                  <a:lnTo>
                    <a:pt x="39148" y="479489"/>
                  </a:lnTo>
                  <a:cubicBezTo>
                    <a:pt x="39200" y="496654"/>
                    <a:pt x="53130" y="510541"/>
                    <a:pt x="70295" y="510541"/>
                  </a:cubicBezTo>
                  <a:lnTo>
                    <a:pt x="147257" y="510541"/>
                  </a:lnTo>
                  <a:cubicBezTo>
                    <a:pt x="153161" y="510835"/>
                    <a:pt x="158900" y="508539"/>
                    <a:pt x="162973" y="504254"/>
                  </a:cubicBezTo>
                  <a:cubicBezTo>
                    <a:pt x="167397" y="498636"/>
                    <a:pt x="169074" y="491333"/>
                    <a:pt x="167545" y="484347"/>
                  </a:cubicBezTo>
                  <a:cubicBezTo>
                    <a:pt x="167545" y="482823"/>
                    <a:pt x="167545" y="481204"/>
                    <a:pt x="167545" y="479489"/>
                  </a:cubicBezTo>
                  <a:lnTo>
                    <a:pt x="167545" y="422339"/>
                  </a:lnTo>
                  <a:lnTo>
                    <a:pt x="477393" y="423577"/>
                  </a:lnTo>
                  <a:lnTo>
                    <a:pt x="477393" y="479394"/>
                  </a:lnTo>
                  <a:cubicBezTo>
                    <a:pt x="477393" y="496544"/>
                    <a:pt x="491296" y="510445"/>
                    <a:pt x="508445" y="510445"/>
                  </a:cubicBezTo>
                  <a:lnTo>
                    <a:pt x="574358" y="510445"/>
                  </a:lnTo>
                  <a:cubicBezTo>
                    <a:pt x="591506" y="510445"/>
                    <a:pt x="605409" y="496543"/>
                    <a:pt x="605409" y="479394"/>
                  </a:cubicBezTo>
                  <a:lnTo>
                    <a:pt x="605409" y="404813"/>
                  </a:lnTo>
                  <a:cubicBezTo>
                    <a:pt x="605502" y="403895"/>
                    <a:pt x="605502" y="402969"/>
                    <a:pt x="605409" y="402051"/>
                  </a:cubicBezTo>
                  <a:cubicBezTo>
                    <a:pt x="610834" y="397217"/>
                    <a:pt x="613892" y="390266"/>
                    <a:pt x="613791" y="383001"/>
                  </a:cubicBezTo>
                  <a:lnTo>
                    <a:pt x="613791" y="230315"/>
                  </a:lnTo>
                  <a:cubicBezTo>
                    <a:pt x="613511" y="214844"/>
                    <a:pt x="607465" y="200033"/>
                    <a:pt x="596837" y="188786"/>
                  </a:cubicBezTo>
                  <a:lnTo>
                    <a:pt x="613886" y="188786"/>
                  </a:lnTo>
                  <a:cubicBezTo>
                    <a:pt x="627947" y="188786"/>
                    <a:pt x="639361" y="177415"/>
                    <a:pt x="639413" y="163354"/>
                  </a:cubicBezTo>
                  <a:lnTo>
                    <a:pt x="639413" y="152210"/>
                  </a:lnTo>
                  <a:cubicBezTo>
                    <a:pt x="639416" y="131957"/>
                    <a:pt x="623000" y="115537"/>
                    <a:pt x="602747" y="115534"/>
                  </a:cubicBezTo>
                  <a:cubicBezTo>
                    <a:pt x="602554" y="115534"/>
                    <a:pt x="602363" y="115536"/>
                    <a:pt x="602171" y="115539"/>
                  </a:cubicBezTo>
                  <a:close/>
                  <a:moveTo>
                    <a:pt x="584645" y="380620"/>
                  </a:moveTo>
                  <a:lnTo>
                    <a:pt x="491966" y="395193"/>
                  </a:lnTo>
                  <a:lnTo>
                    <a:pt x="152591" y="393859"/>
                  </a:lnTo>
                  <a:lnTo>
                    <a:pt x="61341" y="380620"/>
                  </a:lnTo>
                  <a:lnTo>
                    <a:pt x="61341" y="230315"/>
                  </a:lnTo>
                  <a:cubicBezTo>
                    <a:pt x="61341" y="207931"/>
                    <a:pt x="89916" y="188786"/>
                    <a:pt x="112395" y="188786"/>
                  </a:cubicBezTo>
                  <a:lnTo>
                    <a:pt x="533495" y="188786"/>
                  </a:lnTo>
                  <a:cubicBezTo>
                    <a:pt x="556546" y="188786"/>
                    <a:pt x="584645" y="207836"/>
                    <a:pt x="584645" y="230315"/>
                  </a:cubicBezTo>
                  <a:close/>
                  <a:moveTo>
                    <a:pt x="160115" y="47245"/>
                  </a:moveTo>
                  <a:cubicBezTo>
                    <a:pt x="163843" y="40148"/>
                    <a:pt x="171150" y="35655"/>
                    <a:pt x="179165" y="35529"/>
                  </a:cubicBezTo>
                  <a:lnTo>
                    <a:pt x="466535" y="35529"/>
                  </a:lnTo>
                  <a:cubicBezTo>
                    <a:pt x="474544" y="35675"/>
                    <a:pt x="481840" y="40163"/>
                    <a:pt x="485585" y="47245"/>
                  </a:cubicBezTo>
                  <a:lnTo>
                    <a:pt x="530162" y="154782"/>
                  </a:lnTo>
                  <a:lnTo>
                    <a:pt x="530162" y="160021"/>
                  </a:lnTo>
                  <a:lnTo>
                    <a:pt x="115538" y="160021"/>
                  </a:lnTo>
                  <a:lnTo>
                    <a:pt x="115538" y="154782"/>
                  </a:lnTo>
                  <a:close/>
                  <a:moveTo>
                    <a:pt x="35719" y="152210"/>
                  </a:moveTo>
                  <a:cubicBezTo>
                    <a:pt x="35719" y="147739"/>
                    <a:pt x="39344" y="144114"/>
                    <a:pt x="43815" y="144114"/>
                  </a:cubicBezTo>
                  <a:lnTo>
                    <a:pt x="78962" y="144114"/>
                  </a:lnTo>
                  <a:cubicBezTo>
                    <a:pt x="83396" y="144166"/>
                    <a:pt x="86964" y="147775"/>
                    <a:pt x="86963" y="152210"/>
                  </a:cubicBezTo>
                  <a:lnTo>
                    <a:pt x="86963" y="160211"/>
                  </a:lnTo>
                  <a:lnTo>
                    <a:pt x="35719" y="160211"/>
                  </a:lnTo>
                  <a:close/>
                  <a:moveTo>
                    <a:pt x="70295" y="481966"/>
                  </a:moveTo>
                  <a:cubicBezTo>
                    <a:pt x="68911" y="481967"/>
                    <a:pt x="67774" y="480872"/>
                    <a:pt x="67723" y="479489"/>
                  </a:cubicBezTo>
                  <a:lnTo>
                    <a:pt x="67723" y="410433"/>
                  </a:lnTo>
                  <a:lnTo>
                    <a:pt x="138684" y="420720"/>
                  </a:lnTo>
                  <a:lnTo>
                    <a:pt x="138684" y="481966"/>
                  </a:lnTo>
                  <a:close/>
                  <a:moveTo>
                    <a:pt x="574072" y="481966"/>
                  </a:moveTo>
                  <a:lnTo>
                    <a:pt x="508159" y="481966"/>
                  </a:lnTo>
                  <a:cubicBezTo>
                    <a:pt x="506791" y="481966"/>
                    <a:pt x="505682" y="480857"/>
                    <a:pt x="505682" y="479489"/>
                  </a:cubicBezTo>
                  <a:lnTo>
                    <a:pt x="505682" y="422339"/>
                  </a:lnTo>
                  <a:lnTo>
                    <a:pt x="576548" y="411195"/>
                  </a:lnTo>
                  <a:lnTo>
                    <a:pt x="576548" y="479870"/>
                  </a:lnTo>
                  <a:cubicBezTo>
                    <a:pt x="576359" y="481087"/>
                    <a:pt x="575303" y="481980"/>
                    <a:pt x="574072" y="481966"/>
                  </a:cubicBezTo>
                  <a:close/>
                  <a:moveTo>
                    <a:pt x="610267" y="160211"/>
                  </a:moveTo>
                  <a:lnTo>
                    <a:pt x="559022" y="160211"/>
                  </a:lnTo>
                  <a:lnTo>
                    <a:pt x="559022" y="152210"/>
                  </a:lnTo>
                  <a:cubicBezTo>
                    <a:pt x="558970" y="147792"/>
                    <a:pt x="562509" y="144167"/>
                    <a:pt x="566927" y="144115"/>
                  </a:cubicBezTo>
                  <a:cubicBezTo>
                    <a:pt x="566959" y="144114"/>
                    <a:pt x="566991" y="144114"/>
                    <a:pt x="567023" y="144114"/>
                  </a:cubicBezTo>
                  <a:lnTo>
                    <a:pt x="602171" y="144114"/>
                  </a:lnTo>
                  <a:cubicBezTo>
                    <a:pt x="606642" y="144114"/>
                    <a:pt x="610267" y="147739"/>
                    <a:pt x="610267" y="152210"/>
                  </a:cubicBezTo>
                  <a:close/>
                </a:path>
              </a:pathLst>
            </a:custGeom>
            <a:grpFill/>
            <a:ln w="9525" cap="flat">
              <a:noFill/>
              <a:prstDash val="solid"/>
              <a:miter/>
            </a:ln>
          </p:spPr>
          <p:txBody>
            <a:bodyPr rtlCol="0" anchor="ctr"/>
            <a:lstStyle/>
            <a:p>
              <a:endParaRPr lang="en-US" dirty="0"/>
            </a:p>
          </p:txBody>
        </p:sp>
        <p:sp>
          <p:nvSpPr>
            <p:cNvPr id="26" name="Freeform: Shape 1889435">
              <a:extLst>
                <a:ext uri="{FF2B5EF4-FFF2-40B4-BE49-F238E27FC236}">
                  <a16:creationId xmlns:a16="http://schemas.microsoft.com/office/drawing/2014/main" id="{B56B31A2-8309-784C-A5F6-3858BE9DCD59}"/>
                </a:ext>
              </a:extLst>
            </p:cNvPr>
            <p:cNvSpPr/>
            <p:nvPr/>
          </p:nvSpPr>
          <p:spPr>
            <a:xfrm>
              <a:off x="1444178" y="5491449"/>
              <a:ext cx="114300" cy="114300"/>
            </a:xfrm>
            <a:custGeom>
              <a:avLst/>
              <a:gdLst>
                <a:gd name="connsiteX0" fmla="*/ 59245 w 114300"/>
                <a:gd name="connsiteY0" fmla="*/ 7144 h 114300"/>
                <a:gd name="connsiteX1" fmla="*/ 7144 w 114300"/>
                <a:gd name="connsiteY1" fmla="*/ 59055 h 114300"/>
                <a:gd name="connsiteX2" fmla="*/ 59055 w 114300"/>
                <a:gd name="connsiteY2" fmla="*/ 111157 h 114300"/>
                <a:gd name="connsiteX3" fmla="*/ 111157 w 114300"/>
                <a:gd name="connsiteY3" fmla="*/ 59246 h 114300"/>
                <a:gd name="connsiteX4" fmla="*/ 111157 w 114300"/>
                <a:gd name="connsiteY4" fmla="*/ 59150 h 114300"/>
                <a:gd name="connsiteX5" fmla="*/ 59245 w 114300"/>
                <a:gd name="connsiteY5" fmla="*/ 7144 h 114300"/>
                <a:gd name="connsiteX6" fmla="*/ 59245 w 114300"/>
                <a:gd name="connsiteY6" fmla="*/ 82487 h 114300"/>
                <a:gd name="connsiteX7" fmla="*/ 35719 w 114300"/>
                <a:gd name="connsiteY7" fmla="*/ 59150 h 114300"/>
                <a:gd name="connsiteX8" fmla="*/ 59055 w 114300"/>
                <a:gd name="connsiteY8" fmla="*/ 35624 h 114300"/>
                <a:gd name="connsiteX9" fmla="*/ 82582 w 114300"/>
                <a:gd name="connsiteY9" fmla="*/ 58960 h 114300"/>
                <a:gd name="connsiteX10" fmla="*/ 82582 w 114300"/>
                <a:gd name="connsiteY10" fmla="*/ 59150 h 114300"/>
                <a:gd name="connsiteX11" fmla="*/ 59245 w 114300"/>
                <a:gd name="connsiteY11" fmla="*/ 822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14300">
                  <a:moveTo>
                    <a:pt x="59245" y="7144"/>
                  </a:moveTo>
                  <a:cubicBezTo>
                    <a:pt x="30523" y="7091"/>
                    <a:pt x="7196" y="30332"/>
                    <a:pt x="7144" y="59055"/>
                  </a:cubicBezTo>
                  <a:cubicBezTo>
                    <a:pt x="7091" y="87778"/>
                    <a:pt x="30332" y="111104"/>
                    <a:pt x="59055" y="111157"/>
                  </a:cubicBezTo>
                  <a:cubicBezTo>
                    <a:pt x="87778" y="111209"/>
                    <a:pt x="111104" y="87968"/>
                    <a:pt x="111157" y="59246"/>
                  </a:cubicBezTo>
                  <a:cubicBezTo>
                    <a:pt x="111157" y="59214"/>
                    <a:pt x="111157" y="59182"/>
                    <a:pt x="111157" y="59150"/>
                  </a:cubicBezTo>
                  <a:cubicBezTo>
                    <a:pt x="111104" y="30487"/>
                    <a:pt x="87909" y="7249"/>
                    <a:pt x="59245" y="7144"/>
                  </a:cubicBezTo>
                  <a:close/>
                  <a:moveTo>
                    <a:pt x="59245" y="82487"/>
                  </a:moveTo>
                  <a:cubicBezTo>
                    <a:pt x="46305" y="82539"/>
                    <a:pt x="35772" y="72091"/>
                    <a:pt x="35719" y="59150"/>
                  </a:cubicBezTo>
                  <a:cubicBezTo>
                    <a:pt x="35666" y="46210"/>
                    <a:pt x="46114" y="35677"/>
                    <a:pt x="59055" y="35624"/>
                  </a:cubicBezTo>
                  <a:cubicBezTo>
                    <a:pt x="71996" y="35571"/>
                    <a:pt x="82529" y="46019"/>
                    <a:pt x="82582" y="58960"/>
                  </a:cubicBezTo>
                  <a:cubicBezTo>
                    <a:pt x="82582" y="59024"/>
                    <a:pt x="82582" y="59087"/>
                    <a:pt x="82582" y="59150"/>
                  </a:cubicBezTo>
                  <a:cubicBezTo>
                    <a:pt x="82374" y="71905"/>
                    <a:pt x="72002" y="82150"/>
                    <a:pt x="59245" y="82201"/>
                  </a:cubicBezTo>
                  <a:close/>
                </a:path>
              </a:pathLst>
            </a:custGeom>
            <a:grpFill/>
            <a:ln w="9525" cap="flat">
              <a:noFill/>
              <a:prstDash val="solid"/>
              <a:miter/>
            </a:ln>
          </p:spPr>
          <p:txBody>
            <a:bodyPr rtlCol="0" anchor="ctr"/>
            <a:lstStyle/>
            <a:p>
              <a:endParaRPr lang="en-US" dirty="0"/>
            </a:p>
          </p:txBody>
        </p:sp>
        <p:sp>
          <p:nvSpPr>
            <p:cNvPr id="27" name="Freeform: Shape 1889436">
              <a:extLst>
                <a:ext uri="{FF2B5EF4-FFF2-40B4-BE49-F238E27FC236}">
                  <a16:creationId xmlns:a16="http://schemas.microsoft.com/office/drawing/2014/main" id="{6F24FDFA-6223-A546-B47F-0D5127EDF0BD}"/>
                </a:ext>
              </a:extLst>
            </p:cNvPr>
            <p:cNvSpPr/>
            <p:nvPr/>
          </p:nvSpPr>
          <p:spPr>
            <a:xfrm>
              <a:off x="1808033" y="5491449"/>
              <a:ext cx="114300" cy="114300"/>
            </a:xfrm>
            <a:custGeom>
              <a:avLst/>
              <a:gdLst>
                <a:gd name="connsiteX0" fmla="*/ 59246 w 114300"/>
                <a:gd name="connsiteY0" fmla="*/ 7144 h 114300"/>
                <a:gd name="connsiteX1" fmla="*/ 7144 w 114300"/>
                <a:gd name="connsiteY1" fmla="*/ 59055 h 114300"/>
                <a:gd name="connsiteX2" fmla="*/ 59055 w 114300"/>
                <a:gd name="connsiteY2" fmla="*/ 111157 h 114300"/>
                <a:gd name="connsiteX3" fmla="*/ 111157 w 114300"/>
                <a:gd name="connsiteY3" fmla="*/ 59246 h 114300"/>
                <a:gd name="connsiteX4" fmla="*/ 111157 w 114300"/>
                <a:gd name="connsiteY4" fmla="*/ 59150 h 114300"/>
                <a:gd name="connsiteX5" fmla="*/ 59246 w 114300"/>
                <a:gd name="connsiteY5" fmla="*/ 7144 h 114300"/>
                <a:gd name="connsiteX6" fmla="*/ 59246 w 114300"/>
                <a:gd name="connsiteY6" fmla="*/ 82487 h 114300"/>
                <a:gd name="connsiteX7" fmla="*/ 35719 w 114300"/>
                <a:gd name="connsiteY7" fmla="*/ 59150 h 114300"/>
                <a:gd name="connsiteX8" fmla="*/ 59055 w 114300"/>
                <a:gd name="connsiteY8" fmla="*/ 35624 h 114300"/>
                <a:gd name="connsiteX9" fmla="*/ 82582 w 114300"/>
                <a:gd name="connsiteY9" fmla="*/ 58960 h 114300"/>
                <a:gd name="connsiteX10" fmla="*/ 82582 w 114300"/>
                <a:gd name="connsiteY10" fmla="*/ 59150 h 114300"/>
                <a:gd name="connsiteX11" fmla="*/ 59246 w 114300"/>
                <a:gd name="connsiteY11" fmla="*/ 822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14300">
                  <a:moveTo>
                    <a:pt x="59246" y="7144"/>
                  </a:moveTo>
                  <a:cubicBezTo>
                    <a:pt x="30523" y="7091"/>
                    <a:pt x="7196" y="30332"/>
                    <a:pt x="7144" y="59055"/>
                  </a:cubicBezTo>
                  <a:cubicBezTo>
                    <a:pt x="7091" y="87778"/>
                    <a:pt x="30332" y="111104"/>
                    <a:pt x="59055" y="111157"/>
                  </a:cubicBezTo>
                  <a:cubicBezTo>
                    <a:pt x="87778" y="111209"/>
                    <a:pt x="111104" y="87968"/>
                    <a:pt x="111157" y="59246"/>
                  </a:cubicBezTo>
                  <a:cubicBezTo>
                    <a:pt x="111157" y="59214"/>
                    <a:pt x="111157" y="59182"/>
                    <a:pt x="111157" y="59150"/>
                  </a:cubicBezTo>
                  <a:cubicBezTo>
                    <a:pt x="111104" y="30487"/>
                    <a:pt x="87909" y="7249"/>
                    <a:pt x="59246" y="7144"/>
                  </a:cubicBezTo>
                  <a:close/>
                  <a:moveTo>
                    <a:pt x="59246" y="82487"/>
                  </a:moveTo>
                  <a:cubicBezTo>
                    <a:pt x="46305" y="82539"/>
                    <a:pt x="35772" y="72091"/>
                    <a:pt x="35719" y="59150"/>
                  </a:cubicBezTo>
                  <a:cubicBezTo>
                    <a:pt x="35666" y="46210"/>
                    <a:pt x="46114" y="35677"/>
                    <a:pt x="59055" y="35624"/>
                  </a:cubicBezTo>
                  <a:cubicBezTo>
                    <a:pt x="71996" y="35571"/>
                    <a:pt x="82529" y="46019"/>
                    <a:pt x="82582" y="58960"/>
                  </a:cubicBezTo>
                  <a:cubicBezTo>
                    <a:pt x="82582" y="59024"/>
                    <a:pt x="82582" y="59087"/>
                    <a:pt x="82582" y="59150"/>
                  </a:cubicBezTo>
                  <a:cubicBezTo>
                    <a:pt x="82374" y="71905"/>
                    <a:pt x="72002" y="82150"/>
                    <a:pt x="59246" y="82201"/>
                  </a:cubicBezTo>
                  <a:close/>
                </a:path>
              </a:pathLst>
            </a:custGeom>
            <a:grpFill/>
            <a:ln w="9525" cap="flat">
              <a:noFill/>
              <a:prstDash val="solid"/>
              <a:miter/>
            </a:ln>
          </p:spPr>
          <p:txBody>
            <a:bodyPr rtlCol="0" anchor="ctr"/>
            <a:lstStyle/>
            <a:p>
              <a:endParaRPr lang="en-US" dirty="0"/>
            </a:p>
          </p:txBody>
        </p:sp>
      </p:grpSp>
      <p:sp>
        <p:nvSpPr>
          <p:cNvPr id="31" name="Content Placeholder 2">
            <a:extLst>
              <a:ext uri="{FF2B5EF4-FFF2-40B4-BE49-F238E27FC236}">
                <a16:creationId xmlns:a16="http://schemas.microsoft.com/office/drawing/2014/main" id="{6CC9B0B7-0F7A-754E-8444-7BE99B213901}"/>
              </a:ext>
            </a:extLst>
          </p:cNvPr>
          <p:cNvSpPr txBox="1">
            <a:spLocks/>
          </p:cNvSpPr>
          <p:nvPr/>
        </p:nvSpPr>
        <p:spPr>
          <a:xfrm>
            <a:off x="1649870" y="2882271"/>
            <a:ext cx="7939247" cy="383924"/>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Icon bullet, </a:t>
            </a:r>
            <a:r>
              <a:rPr lang="en-US" dirty="0" err="1"/>
              <a:t>Lato</a:t>
            </a:r>
            <a:r>
              <a:rPr lang="en-US" dirty="0"/>
              <a:t> 20pt gray, sentence case</a:t>
            </a:r>
          </a:p>
        </p:txBody>
      </p:sp>
      <p:sp>
        <p:nvSpPr>
          <p:cNvPr id="34" name="Content Placeholder 2">
            <a:extLst>
              <a:ext uri="{FF2B5EF4-FFF2-40B4-BE49-F238E27FC236}">
                <a16:creationId xmlns:a16="http://schemas.microsoft.com/office/drawing/2014/main" id="{11057032-73E6-9C4E-ACE6-2FEF29AC84B7}"/>
              </a:ext>
            </a:extLst>
          </p:cNvPr>
          <p:cNvSpPr txBox="1">
            <a:spLocks/>
          </p:cNvSpPr>
          <p:nvPr/>
        </p:nvSpPr>
        <p:spPr>
          <a:xfrm>
            <a:off x="1649870" y="1823493"/>
            <a:ext cx="7939247" cy="383924"/>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Icon bullet, </a:t>
            </a:r>
            <a:r>
              <a:rPr lang="en-US" dirty="0" err="1"/>
              <a:t>Lato</a:t>
            </a:r>
            <a:r>
              <a:rPr lang="en-US" dirty="0"/>
              <a:t> 20pt gray, sentence case</a:t>
            </a:r>
          </a:p>
        </p:txBody>
      </p:sp>
      <p:sp>
        <p:nvSpPr>
          <p:cNvPr id="35" name="Content Placeholder 2">
            <a:extLst>
              <a:ext uri="{FF2B5EF4-FFF2-40B4-BE49-F238E27FC236}">
                <a16:creationId xmlns:a16="http://schemas.microsoft.com/office/drawing/2014/main" id="{3B3EAC4C-3706-5D49-BA91-18207E95D214}"/>
              </a:ext>
            </a:extLst>
          </p:cNvPr>
          <p:cNvSpPr txBox="1">
            <a:spLocks/>
          </p:cNvSpPr>
          <p:nvPr/>
        </p:nvSpPr>
        <p:spPr>
          <a:xfrm>
            <a:off x="1649870" y="3931426"/>
            <a:ext cx="7939247" cy="383924"/>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Icon bullet, </a:t>
            </a:r>
            <a:r>
              <a:rPr lang="en-US" dirty="0" err="1"/>
              <a:t>Lato</a:t>
            </a:r>
            <a:r>
              <a:rPr lang="en-US" dirty="0"/>
              <a:t> 20pt gray, sentence case</a:t>
            </a:r>
          </a:p>
        </p:txBody>
      </p:sp>
      <p:sp>
        <p:nvSpPr>
          <p:cNvPr id="36" name="Content Placeholder 2">
            <a:extLst>
              <a:ext uri="{FF2B5EF4-FFF2-40B4-BE49-F238E27FC236}">
                <a16:creationId xmlns:a16="http://schemas.microsoft.com/office/drawing/2014/main" id="{F9001158-C86B-514C-836D-CAA381507FDA}"/>
              </a:ext>
            </a:extLst>
          </p:cNvPr>
          <p:cNvSpPr txBox="1">
            <a:spLocks/>
          </p:cNvSpPr>
          <p:nvPr/>
        </p:nvSpPr>
        <p:spPr>
          <a:xfrm>
            <a:off x="1649870" y="5009455"/>
            <a:ext cx="7939247" cy="383924"/>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Icon bullet, </a:t>
            </a:r>
            <a:r>
              <a:rPr lang="en-US" dirty="0" err="1"/>
              <a:t>Lato</a:t>
            </a:r>
            <a:r>
              <a:rPr lang="en-US" dirty="0"/>
              <a:t> 20pt gray, sentence case</a:t>
            </a:r>
          </a:p>
        </p:txBody>
      </p:sp>
    </p:spTree>
    <p:extLst>
      <p:ext uri="{BB962C8B-B14F-4D97-AF65-F5344CB8AC3E}">
        <p14:creationId xmlns:p14="http://schemas.microsoft.com/office/powerpoint/2010/main" val="6485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0DB109-865E-714B-99A3-72EA4847E129}"/>
              </a:ext>
            </a:extLst>
          </p:cNvPr>
          <p:cNvSpPr>
            <a:spLocks noGrp="1"/>
          </p:cNvSpPr>
          <p:nvPr>
            <p:ph type="sldNum" sz="quarter" idx="12"/>
          </p:nvPr>
        </p:nvSpPr>
        <p:spPr/>
        <p:txBody>
          <a:bodyPr/>
          <a:lstStyle/>
          <a:p>
            <a:fld id="{C2139850-65B1-4293-8642-0EE1C8C3F177}" type="slidenum">
              <a:rPr lang="en-US" smtClean="0"/>
              <a:t>15</a:t>
            </a:fld>
            <a:endParaRPr lang="en-US"/>
          </a:p>
        </p:txBody>
      </p:sp>
      <p:sp>
        <p:nvSpPr>
          <p:cNvPr id="3" name="Rectangle 2">
            <a:extLst>
              <a:ext uri="{FF2B5EF4-FFF2-40B4-BE49-F238E27FC236}">
                <a16:creationId xmlns:a16="http://schemas.microsoft.com/office/drawing/2014/main" id="{E924A038-9C1E-8040-B6E2-92657524352A}"/>
              </a:ext>
            </a:extLst>
          </p:cNvPr>
          <p:cNvSpPr/>
          <p:nvPr/>
        </p:nvSpPr>
        <p:spPr>
          <a:xfrm>
            <a:off x="1124334" y="2743006"/>
            <a:ext cx="1751250" cy="45719"/>
          </a:xfrm>
          <a:prstGeom prst="rect">
            <a:avLst/>
          </a:prstGeom>
          <a:solidFill>
            <a:srgbClr val="FF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4" name="Rectangle 3">
            <a:extLst>
              <a:ext uri="{FF2B5EF4-FFF2-40B4-BE49-F238E27FC236}">
                <a16:creationId xmlns:a16="http://schemas.microsoft.com/office/drawing/2014/main" id="{C7E51C52-F8FE-1A49-BC39-FB1F90CA53E1}"/>
              </a:ext>
            </a:extLst>
          </p:cNvPr>
          <p:cNvSpPr/>
          <p:nvPr/>
        </p:nvSpPr>
        <p:spPr>
          <a:xfrm>
            <a:off x="3859075" y="2743005"/>
            <a:ext cx="1751250" cy="45719"/>
          </a:xfrm>
          <a:prstGeom prst="rect">
            <a:avLst/>
          </a:prstGeom>
          <a:solidFill>
            <a:srgbClr val="FF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5" name="Rectangle 4">
            <a:extLst>
              <a:ext uri="{FF2B5EF4-FFF2-40B4-BE49-F238E27FC236}">
                <a16:creationId xmlns:a16="http://schemas.microsoft.com/office/drawing/2014/main" id="{5E5AEF87-D4AE-B342-8616-4C794B86AEEF}"/>
              </a:ext>
            </a:extLst>
          </p:cNvPr>
          <p:cNvSpPr/>
          <p:nvPr/>
        </p:nvSpPr>
        <p:spPr>
          <a:xfrm>
            <a:off x="6457734" y="2743005"/>
            <a:ext cx="1751250" cy="45719"/>
          </a:xfrm>
          <a:prstGeom prst="rect">
            <a:avLst/>
          </a:prstGeom>
          <a:solidFill>
            <a:srgbClr val="FF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6" name="Rectangle 5">
            <a:extLst>
              <a:ext uri="{FF2B5EF4-FFF2-40B4-BE49-F238E27FC236}">
                <a16:creationId xmlns:a16="http://schemas.microsoft.com/office/drawing/2014/main" id="{0E6AAD39-822E-3A40-A1B4-0C1B058FC5A6}"/>
              </a:ext>
            </a:extLst>
          </p:cNvPr>
          <p:cNvSpPr/>
          <p:nvPr/>
        </p:nvSpPr>
        <p:spPr>
          <a:xfrm>
            <a:off x="9192475" y="2743004"/>
            <a:ext cx="1751250" cy="45719"/>
          </a:xfrm>
          <a:prstGeom prst="rect">
            <a:avLst/>
          </a:prstGeom>
          <a:solidFill>
            <a:srgbClr val="FF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7" name="TextBox 6">
            <a:extLst>
              <a:ext uri="{FF2B5EF4-FFF2-40B4-BE49-F238E27FC236}">
                <a16:creationId xmlns:a16="http://schemas.microsoft.com/office/drawing/2014/main" id="{96A622D8-5E41-8142-BEE7-971A5A686008}"/>
              </a:ext>
            </a:extLst>
          </p:cNvPr>
          <p:cNvSpPr txBox="1"/>
          <p:nvPr/>
        </p:nvSpPr>
        <p:spPr>
          <a:xfrm>
            <a:off x="1046783" y="3522313"/>
            <a:ext cx="2057400" cy="1384995"/>
          </a:xfrm>
          <a:prstGeom prst="rect">
            <a:avLst/>
          </a:prstGeom>
          <a:noFill/>
        </p:spPr>
        <p:txBody>
          <a:bodyPr wrap="square" rtlCol="0" anchor="ctr" anchorCtr="0">
            <a:spAutoFit/>
          </a:bodyPr>
          <a:lstStyle/>
          <a:p>
            <a:r>
              <a:rPr lang="en-US" sz="1200" dirty="0"/>
              <a:t>Search for ideas everywhere, inside and outside the company. Test, debate, and develop ideas until you quickly find the best answer. Then, execute with urgency and a sense of purpose. </a:t>
            </a:r>
          </a:p>
        </p:txBody>
      </p:sp>
      <p:sp>
        <p:nvSpPr>
          <p:cNvPr id="8" name="TextBox 7">
            <a:extLst>
              <a:ext uri="{FF2B5EF4-FFF2-40B4-BE49-F238E27FC236}">
                <a16:creationId xmlns:a16="http://schemas.microsoft.com/office/drawing/2014/main" id="{4E3AD1D3-DB88-D346-ABE1-440A242739C1}"/>
              </a:ext>
            </a:extLst>
          </p:cNvPr>
          <p:cNvSpPr txBox="1"/>
          <p:nvPr/>
        </p:nvSpPr>
        <p:spPr>
          <a:xfrm>
            <a:off x="3743446" y="3522572"/>
            <a:ext cx="2057400" cy="1200329"/>
          </a:xfrm>
          <a:prstGeom prst="rect">
            <a:avLst/>
          </a:prstGeom>
          <a:noFill/>
        </p:spPr>
        <p:txBody>
          <a:bodyPr wrap="square" rtlCol="0" anchor="ctr" anchorCtr="0">
            <a:spAutoFit/>
          </a:bodyPr>
          <a:lstStyle/>
          <a:p>
            <a:r>
              <a:rPr lang="en-US" sz="1200" dirty="0"/>
              <a:t>Take charge. Ask for the ball. Make a decision and stand by it. Or at least step up and propose a clear course of action, and if you can’t get an answer quickly, move out. </a:t>
            </a:r>
          </a:p>
        </p:txBody>
      </p:sp>
      <p:sp>
        <p:nvSpPr>
          <p:cNvPr id="9" name="TextBox 8">
            <a:extLst>
              <a:ext uri="{FF2B5EF4-FFF2-40B4-BE49-F238E27FC236}">
                <a16:creationId xmlns:a16="http://schemas.microsoft.com/office/drawing/2014/main" id="{9A85906F-5F08-6D45-A417-4C8E079AF63E}"/>
              </a:ext>
            </a:extLst>
          </p:cNvPr>
          <p:cNvSpPr txBox="1"/>
          <p:nvPr/>
        </p:nvSpPr>
        <p:spPr>
          <a:xfrm>
            <a:off x="1046783" y="2868561"/>
            <a:ext cx="2057400" cy="523220"/>
          </a:xfrm>
          <a:prstGeom prst="rect">
            <a:avLst/>
          </a:prstGeom>
          <a:noFill/>
        </p:spPr>
        <p:txBody>
          <a:bodyPr wrap="square" rtlCol="0" anchor="ctr" anchorCtr="0">
            <a:spAutoFit/>
          </a:bodyPr>
          <a:lstStyle/>
          <a:p>
            <a:r>
              <a:rPr lang="en-US" sz="1400" b="1" dirty="0">
                <a:solidFill>
                  <a:srgbClr val="101F30"/>
                </a:solidFill>
              </a:rPr>
              <a:t>ACT WITH URGENCY</a:t>
            </a:r>
          </a:p>
          <a:p>
            <a:r>
              <a:rPr lang="en-US" sz="1400" b="1" dirty="0">
                <a:solidFill>
                  <a:srgbClr val="101F30"/>
                </a:solidFill>
              </a:rPr>
              <a:t>AND CREATIVITY</a:t>
            </a:r>
          </a:p>
        </p:txBody>
      </p:sp>
      <p:sp>
        <p:nvSpPr>
          <p:cNvPr id="10" name="TextBox 9">
            <a:extLst>
              <a:ext uri="{FF2B5EF4-FFF2-40B4-BE49-F238E27FC236}">
                <a16:creationId xmlns:a16="http://schemas.microsoft.com/office/drawing/2014/main" id="{602CB65C-5BC3-E348-90B6-ED4AE991CC97}"/>
              </a:ext>
            </a:extLst>
          </p:cNvPr>
          <p:cNvSpPr txBox="1"/>
          <p:nvPr/>
        </p:nvSpPr>
        <p:spPr>
          <a:xfrm>
            <a:off x="3787397" y="2868561"/>
            <a:ext cx="1316402" cy="523220"/>
          </a:xfrm>
          <a:prstGeom prst="rect">
            <a:avLst/>
          </a:prstGeom>
          <a:noFill/>
        </p:spPr>
        <p:txBody>
          <a:bodyPr wrap="square" rtlCol="0" anchor="ctr" anchorCtr="0">
            <a:spAutoFit/>
          </a:bodyPr>
          <a:lstStyle/>
          <a:p>
            <a:r>
              <a:rPr lang="en-US" sz="1400" b="1" dirty="0">
                <a:solidFill>
                  <a:srgbClr val="101F30"/>
                </a:solidFill>
              </a:rPr>
              <a:t>TAKE CHARGE</a:t>
            </a:r>
          </a:p>
        </p:txBody>
      </p:sp>
      <p:sp>
        <p:nvSpPr>
          <p:cNvPr id="11" name="TextBox 10">
            <a:extLst>
              <a:ext uri="{FF2B5EF4-FFF2-40B4-BE49-F238E27FC236}">
                <a16:creationId xmlns:a16="http://schemas.microsoft.com/office/drawing/2014/main" id="{4C19D32A-B6C3-8E40-AD7D-4C7682DC86FE}"/>
              </a:ext>
            </a:extLst>
          </p:cNvPr>
          <p:cNvSpPr txBox="1"/>
          <p:nvPr/>
        </p:nvSpPr>
        <p:spPr>
          <a:xfrm>
            <a:off x="6398455" y="2868561"/>
            <a:ext cx="1751250" cy="523220"/>
          </a:xfrm>
          <a:prstGeom prst="rect">
            <a:avLst/>
          </a:prstGeom>
          <a:noFill/>
        </p:spPr>
        <p:txBody>
          <a:bodyPr wrap="square" rtlCol="0" anchor="ctr" anchorCtr="0">
            <a:spAutoFit/>
          </a:bodyPr>
          <a:lstStyle/>
          <a:p>
            <a:r>
              <a:rPr lang="en-US" sz="1400" b="1" dirty="0">
                <a:solidFill>
                  <a:srgbClr val="101F30"/>
                </a:solidFill>
              </a:rPr>
              <a:t>COMMIT TO EXCELLENCE</a:t>
            </a:r>
          </a:p>
        </p:txBody>
      </p:sp>
      <p:sp>
        <p:nvSpPr>
          <p:cNvPr id="12" name="TextBox 11">
            <a:extLst>
              <a:ext uri="{FF2B5EF4-FFF2-40B4-BE49-F238E27FC236}">
                <a16:creationId xmlns:a16="http://schemas.microsoft.com/office/drawing/2014/main" id="{636D6CDF-5ECB-BD4B-BBF7-B82CF5AAE5AD}"/>
              </a:ext>
            </a:extLst>
          </p:cNvPr>
          <p:cNvSpPr txBox="1"/>
          <p:nvPr/>
        </p:nvSpPr>
        <p:spPr>
          <a:xfrm>
            <a:off x="9106521" y="2868561"/>
            <a:ext cx="2057400" cy="523220"/>
          </a:xfrm>
          <a:prstGeom prst="rect">
            <a:avLst/>
          </a:prstGeom>
          <a:noFill/>
        </p:spPr>
        <p:txBody>
          <a:bodyPr wrap="square" rtlCol="0" anchor="ctr" anchorCtr="0">
            <a:spAutoFit/>
          </a:bodyPr>
          <a:lstStyle/>
          <a:p>
            <a:r>
              <a:rPr lang="en-US" sz="1400" b="1" dirty="0">
                <a:solidFill>
                  <a:srgbClr val="101F30"/>
                </a:solidFill>
              </a:rPr>
              <a:t>SET BIG GOALS &amp; </a:t>
            </a:r>
          </a:p>
          <a:p>
            <a:r>
              <a:rPr lang="en-US" sz="1400" b="1" dirty="0">
                <a:solidFill>
                  <a:srgbClr val="101F30"/>
                </a:solidFill>
              </a:rPr>
              <a:t>BE ACCOUNTABLE</a:t>
            </a:r>
          </a:p>
        </p:txBody>
      </p:sp>
      <p:sp>
        <p:nvSpPr>
          <p:cNvPr id="13" name="TextBox 12">
            <a:extLst>
              <a:ext uri="{FF2B5EF4-FFF2-40B4-BE49-F238E27FC236}">
                <a16:creationId xmlns:a16="http://schemas.microsoft.com/office/drawing/2014/main" id="{225EE061-9B32-B743-8079-5C3D3754F90C}"/>
              </a:ext>
            </a:extLst>
          </p:cNvPr>
          <p:cNvSpPr txBox="1"/>
          <p:nvPr/>
        </p:nvSpPr>
        <p:spPr>
          <a:xfrm>
            <a:off x="6398455" y="3522572"/>
            <a:ext cx="2057400" cy="2123658"/>
          </a:xfrm>
          <a:prstGeom prst="rect">
            <a:avLst/>
          </a:prstGeom>
          <a:noFill/>
        </p:spPr>
        <p:txBody>
          <a:bodyPr wrap="square" rtlCol="0" anchor="ctr" anchorCtr="0">
            <a:spAutoFit/>
          </a:bodyPr>
          <a:lstStyle/>
          <a:p>
            <a:r>
              <a:rPr lang="en-US" sz="1200" dirty="0"/>
              <a:t>Have big ambitions. Live up to your full potential. Keep learning, and don’t be afraid to take on more responsibility and tackle larger challenges. And, to live up to your full potential as a leader, it’s critical that you empower, encourage, help, and teach others so they can reach their full potential too. </a:t>
            </a:r>
          </a:p>
        </p:txBody>
      </p:sp>
      <p:sp>
        <p:nvSpPr>
          <p:cNvPr id="14" name="TextBox 13">
            <a:extLst>
              <a:ext uri="{FF2B5EF4-FFF2-40B4-BE49-F238E27FC236}">
                <a16:creationId xmlns:a16="http://schemas.microsoft.com/office/drawing/2014/main" id="{448D9655-75FC-F845-B575-7B5305D54014}"/>
              </a:ext>
            </a:extLst>
          </p:cNvPr>
          <p:cNvSpPr txBox="1"/>
          <p:nvPr/>
        </p:nvSpPr>
        <p:spPr>
          <a:xfrm>
            <a:off x="9106521" y="3522572"/>
            <a:ext cx="2057400" cy="1200329"/>
          </a:xfrm>
          <a:prstGeom prst="rect">
            <a:avLst/>
          </a:prstGeom>
          <a:noFill/>
        </p:spPr>
        <p:txBody>
          <a:bodyPr wrap="square" rtlCol="0" anchor="ctr" anchorCtr="0">
            <a:spAutoFit/>
          </a:bodyPr>
          <a:lstStyle/>
          <a:p>
            <a:r>
              <a:rPr lang="en-US" sz="1200" dirty="0"/>
              <a:t>Set big goals AND hold yourself, your co-workers, and your company accountable for results, no matter what obstacle is in your way. Results matter. A lot. </a:t>
            </a:r>
          </a:p>
        </p:txBody>
      </p:sp>
      <p:pic>
        <p:nvPicPr>
          <p:cNvPr id="15" name="Picture 14">
            <a:extLst>
              <a:ext uri="{FF2B5EF4-FFF2-40B4-BE49-F238E27FC236}">
                <a16:creationId xmlns:a16="http://schemas.microsoft.com/office/drawing/2014/main" id="{8E03FFAA-B34D-CD44-829E-BB2F4C52E7E1}"/>
              </a:ext>
            </a:extLst>
          </p:cNvPr>
          <p:cNvPicPr>
            <a:picLocks noChangeAspect="1"/>
          </p:cNvPicPr>
          <p:nvPr/>
        </p:nvPicPr>
        <p:blipFill>
          <a:blip r:embed="rId2"/>
          <a:stretch>
            <a:fillRect/>
          </a:stretch>
        </p:blipFill>
        <p:spPr>
          <a:xfrm>
            <a:off x="1124334" y="2019679"/>
            <a:ext cx="463436" cy="546192"/>
          </a:xfrm>
          <a:prstGeom prst="rect">
            <a:avLst/>
          </a:prstGeom>
          <a:solidFill>
            <a:schemeClr val="bg1">
              <a:lumMod val="95000"/>
            </a:schemeClr>
          </a:solidFill>
        </p:spPr>
      </p:pic>
      <p:pic>
        <p:nvPicPr>
          <p:cNvPr id="16" name="Picture 15">
            <a:extLst>
              <a:ext uri="{FF2B5EF4-FFF2-40B4-BE49-F238E27FC236}">
                <a16:creationId xmlns:a16="http://schemas.microsoft.com/office/drawing/2014/main" id="{B72927B0-0B23-C344-992E-440BA0D58271}"/>
              </a:ext>
            </a:extLst>
          </p:cNvPr>
          <p:cNvPicPr>
            <a:picLocks noChangeAspect="1"/>
          </p:cNvPicPr>
          <p:nvPr/>
        </p:nvPicPr>
        <p:blipFill>
          <a:blip r:embed="rId3"/>
          <a:stretch>
            <a:fillRect/>
          </a:stretch>
        </p:blipFill>
        <p:spPr>
          <a:xfrm>
            <a:off x="9192475" y="2017704"/>
            <a:ext cx="364128" cy="554468"/>
          </a:xfrm>
          <a:prstGeom prst="rect">
            <a:avLst/>
          </a:prstGeom>
          <a:solidFill>
            <a:schemeClr val="bg1">
              <a:lumMod val="95000"/>
            </a:schemeClr>
          </a:solidFill>
        </p:spPr>
      </p:pic>
      <p:pic>
        <p:nvPicPr>
          <p:cNvPr id="17" name="Picture 16">
            <a:extLst>
              <a:ext uri="{FF2B5EF4-FFF2-40B4-BE49-F238E27FC236}">
                <a16:creationId xmlns:a16="http://schemas.microsoft.com/office/drawing/2014/main" id="{0765E0C4-9933-174B-9CC9-089626C025BC}"/>
              </a:ext>
            </a:extLst>
          </p:cNvPr>
          <p:cNvPicPr>
            <a:picLocks noChangeAspect="1"/>
          </p:cNvPicPr>
          <p:nvPr/>
        </p:nvPicPr>
        <p:blipFill>
          <a:blip r:embed="rId4"/>
          <a:stretch>
            <a:fillRect/>
          </a:stretch>
        </p:blipFill>
        <p:spPr>
          <a:xfrm>
            <a:off x="3859075" y="2052781"/>
            <a:ext cx="571020" cy="513090"/>
          </a:xfrm>
          <a:prstGeom prst="rect">
            <a:avLst/>
          </a:prstGeom>
          <a:solidFill>
            <a:schemeClr val="bg1">
              <a:lumMod val="95000"/>
            </a:schemeClr>
          </a:solidFill>
        </p:spPr>
      </p:pic>
      <p:pic>
        <p:nvPicPr>
          <p:cNvPr id="18" name="Picture 17">
            <a:extLst>
              <a:ext uri="{FF2B5EF4-FFF2-40B4-BE49-F238E27FC236}">
                <a16:creationId xmlns:a16="http://schemas.microsoft.com/office/drawing/2014/main" id="{A466B0B7-6CD5-074B-919B-CD11749210B0}"/>
              </a:ext>
            </a:extLst>
          </p:cNvPr>
          <p:cNvPicPr>
            <a:picLocks noChangeAspect="1"/>
          </p:cNvPicPr>
          <p:nvPr/>
        </p:nvPicPr>
        <p:blipFill>
          <a:blip r:embed="rId5"/>
          <a:stretch>
            <a:fillRect/>
          </a:stretch>
        </p:blipFill>
        <p:spPr>
          <a:xfrm>
            <a:off x="6457734" y="2045265"/>
            <a:ext cx="546193" cy="537917"/>
          </a:xfrm>
          <a:prstGeom prst="rect">
            <a:avLst/>
          </a:prstGeom>
          <a:solidFill>
            <a:schemeClr val="bg1">
              <a:lumMod val="95000"/>
            </a:schemeClr>
          </a:solidFill>
        </p:spPr>
      </p:pic>
    </p:spTree>
    <p:extLst>
      <p:ext uri="{BB962C8B-B14F-4D97-AF65-F5344CB8AC3E}">
        <p14:creationId xmlns:p14="http://schemas.microsoft.com/office/powerpoint/2010/main" val="2600218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8E7C36-A6FF-194D-BE40-9F5F1BBE1202}"/>
              </a:ext>
            </a:extLst>
          </p:cNvPr>
          <p:cNvSpPr>
            <a:spLocks noGrp="1"/>
          </p:cNvSpPr>
          <p:nvPr>
            <p:ph type="sldNum" sz="quarter" idx="12"/>
          </p:nvPr>
        </p:nvSpPr>
        <p:spPr/>
        <p:txBody>
          <a:bodyPr/>
          <a:lstStyle/>
          <a:p>
            <a:fld id="{C2139850-65B1-4293-8642-0EE1C8C3F177}" type="slidenum">
              <a:rPr lang="en-US" smtClean="0"/>
              <a:t>16</a:t>
            </a:fld>
            <a:endParaRPr lang="en-US"/>
          </a:p>
        </p:txBody>
      </p:sp>
      <p:sp>
        <p:nvSpPr>
          <p:cNvPr id="4" name="Title 5">
            <a:extLst>
              <a:ext uri="{FF2B5EF4-FFF2-40B4-BE49-F238E27FC236}">
                <a16:creationId xmlns:a16="http://schemas.microsoft.com/office/drawing/2014/main" id="{4EA68F4F-54CC-EE48-9306-9BE63C9CEC40}"/>
              </a:ext>
            </a:extLst>
          </p:cNvPr>
          <p:cNvSpPr txBox="1">
            <a:spLocks/>
          </p:cNvSpPr>
          <p:nvPr/>
        </p:nvSpPr>
        <p:spPr>
          <a:xfrm>
            <a:off x="447286" y="1139848"/>
            <a:ext cx="5166849" cy="4912419"/>
          </a:xfrm>
          <a:prstGeom prst="rect">
            <a:avLst/>
          </a:prstGeom>
        </p:spPr>
        <p:txBody>
          <a:bodyPr anchor="t">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sz="8000" dirty="0">
                <a:solidFill>
                  <a:schemeClr val="accent1"/>
                </a:solidFill>
              </a:rPr>
              <a:t>Important headline </a:t>
            </a:r>
            <a:r>
              <a:rPr lang="en-US" sz="8000" dirty="0"/>
              <a:t>callout here</a:t>
            </a:r>
          </a:p>
        </p:txBody>
      </p:sp>
      <p:sp>
        <p:nvSpPr>
          <p:cNvPr id="5" name="Content Placeholder 6">
            <a:extLst>
              <a:ext uri="{FF2B5EF4-FFF2-40B4-BE49-F238E27FC236}">
                <a16:creationId xmlns:a16="http://schemas.microsoft.com/office/drawing/2014/main" id="{B43ABDB2-3FAB-BA44-94B8-91619647B0B8}"/>
              </a:ext>
            </a:extLst>
          </p:cNvPr>
          <p:cNvSpPr txBox="1">
            <a:spLocks/>
          </p:cNvSpPr>
          <p:nvPr/>
        </p:nvSpPr>
        <p:spPr>
          <a:xfrm>
            <a:off x="6400804" y="997536"/>
            <a:ext cx="2386939" cy="641268"/>
          </a:xfrm>
          <a:prstGeom prst="rect">
            <a:avLst/>
          </a:prstGeom>
        </p:spPr>
        <p:txBody>
          <a:bodyPr>
            <a:normAutofit/>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rgbClr val="101F30"/>
                </a:solidFill>
              </a:rPr>
              <a:t>ACT WITH URGENCY AND CREATIVITY</a:t>
            </a:r>
          </a:p>
          <a:p>
            <a:pPr marL="0" indent="0">
              <a:buFont typeface="Arial" panose="020B0604020202020204" pitchFamily="34" charset="0"/>
              <a:buNone/>
            </a:pPr>
            <a:endParaRPr lang="en-US" sz="1600" dirty="0"/>
          </a:p>
        </p:txBody>
      </p:sp>
      <p:sp>
        <p:nvSpPr>
          <p:cNvPr id="6" name="TextBox 5">
            <a:extLst>
              <a:ext uri="{FF2B5EF4-FFF2-40B4-BE49-F238E27FC236}">
                <a16:creationId xmlns:a16="http://schemas.microsoft.com/office/drawing/2014/main" id="{3DEF0040-280B-FC46-B717-34439D398BDB}"/>
              </a:ext>
            </a:extLst>
          </p:cNvPr>
          <p:cNvSpPr txBox="1"/>
          <p:nvPr/>
        </p:nvSpPr>
        <p:spPr>
          <a:xfrm>
            <a:off x="6400804" y="1675879"/>
            <a:ext cx="2173183" cy="1384995"/>
          </a:xfrm>
          <a:prstGeom prst="rect">
            <a:avLst/>
          </a:prstGeom>
          <a:noFill/>
        </p:spPr>
        <p:txBody>
          <a:bodyPr wrap="square" rtlCol="0" anchor="ctr" anchorCtr="0">
            <a:spAutoFit/>
          </a:bodyPr>
          <a:lstStyle/>
          <a:p>
            <a:r>
              <a:rPr lang="en-US" sz="1200" dirty="0"/>
              <a:t>Search for ideas everywhere, inside and outside the company. Test, debate, and develop ideas until you quickly find the best answer. Then, execute with urgency and a sense of purpose. </a:t>
            </a:r>
          </a:p>
        </p:txBody>
      </p:sp>
      <p:pic>
        <p:nvPicPr>
          <p:cNvPr id="7" name="Picture 6">
            <a:extLst>
              <a:ext uri="{FF2B5EF4-FFF2-40B4-BE49-F238E27FC236}">
                <a16:creationId xmlns:a16="http://schemas.microsoft.com/office/drawing/2014/main" id="{C77ABEEF-6519-184A-A9F2-6133C847A4AD}"/>
              </a:ext>
            </a:extLst>
          </p:cNvPr>
          <p:cNvPicPr>
            <a:picLocks noChangeAspect="1"/>
          </p:cNvPicPr>
          <p:nvPr/>
        </p:nvPicPr>
        <p:blipFill>
          <a:blip r:embed="rId2"/>
          <a:stretch>
            <a:fillRect/>
          </a:stretch>
        </p:blipFill>
        <p:spPr>
          <a:xfrm>
            <a:off x="9056369" y="3993042"/>
            <a:ext cx="313730" cy="477725"/>
          </a:xfrm>
          <a:prstGeom prst="rect">
            <a:avLst/>
          </a:prstGeom>
        </p:spPr>
      </p:pic>
      <p:pic>
        <p:nvPicPr>
          <p:cNvPr id="8" name="Picture 7">
            <a:extLst>
              <a:ext uri="{FF2B5EF4-FFF2-40B4-BE49-F238E27FC236}">
                <a16:creationId xmlns:a16="http://schemas.microsoft.com/office/drawing/2014/main" id="{4F01D872-6998-4842-A682-399E935BEA29}"/>
              </a:ext>
            </a:extLst>
          </p:cNvPr>
          <p:cNvPicPr>
            <a:picLocks noChangeAspect="1"/>
          </p:cNvPicPr>
          <p:nvPr/>
        </p:nvPicPr>
        <p:blipFill>
          <a:blip r:embed="rId3"/>
          <a:stretch>
            <a:fillRect/>
          </a:stretch>
        </p:blipFill>
        <p:spPr>
          <a:xfrm>
            <a:off x="5775885" y="4028017"/>
            <a:ext cx="491986" cy="442074"/>
          </a:xfrm>
          <a:prstGeom prst="rect">
            <a:avLst/>
          </a:prstGeom>
        </p:spPr>
      </p:pic>
      <p:pic>
        <p:nvPicPr>
          <p:cNvPr id="9" name="Picture 8">
            <a:extLst>
              <a:ext uri="{FF2B5EF4-FFF2-40B4-BE49-F238E27FC236}">
                <a16:creationId xmlns:a16="http://schemas.microsoft.com/office/drawing/2014/main" id="{54E42B22-78E0-9C4E-A1B4-30DDB950CE9B}"/>
              </a:ext>
            </a:extLst>
          </p:cNvPr>
          <p:cNvPicPr>
            <a:picLocks noChangeAspect="1"/>
          </p:cNvPicPr>
          <p:nvPr/>
        </p:nvPicPr>
        <p:blipFill>
          <a:blip r:embed="rId4"/>
          <a:stretch>
            <a:fillRect/>
          </a:stretch>
        </p:blipFill>
        <p:spPr>
          <a:xfrm>
            <a:off x="5882761" y="1024241"/>
            <a:ext cx="399293" cy="470595"/>
          </a:xfrm>
          <a:prstGeom prst="rect">
            <a:avLst/>
          </a:prstGeom>
        </p:spPr>
      </p:pic>
      <p:pic>
        <p:nvPicPr>
          <p:cNvPr id="10" name="Picture 9">
            <a:extLst>
              <a:ext uri="{FF2B5EF4-FFF2-40B4-BE49-F238E27FC236}">
                <a16:creationId xmlns:a16="http://schemas.microsoft.com/office/drawing/2014/main" id="{FCA684A4-7836-354B-A624-9859286138B5}"/>
              </a:ext>
            </a:extLst>
          </p:cNvPr>
          <p:cNvPicPr>
            <a:picLocks noChangeAspect="1"/>
          </p:cNvPicPr>
          <p:nvPr/>
        </p:nvPicPr>
        <p:blipFill>
          <a:blip r:embed="rId5"/>
          <a:stretch>
            <a:fillRect/>
          </a:stretch>
        </p:blipFill>
        <p:spPr>
          <a:xfrm>
            <a:off x="9013029" y="1045036"/>
            <a:ext cx="470595" cy="463465"/>
          </a:xfrm>
          <a:prstGeom prst="rect">
            <a:avLst/>
          </a:prstGeom>
        </p:spPr>
      </p:pic>
      <p:sp>
        <p:nvSpPr>
          <p:cNvPr id="11" name="Content Placeholder 6">
            <a:extLst>
              <a:ext uri="{FF2B5EF4-FFF2-40B4-BE49-F238E27FC236}">
                <a16:creationId xmlns:a16="http://schemas.microsoft.com/office/drawing/2014/main" id="{3E7C9817-F2DB-5F49-8441-3C8CB9E15072}"/>
              </a:ext>
            </a:extLst>
          </p:cNvPr>
          <p:cNvSpPr txBox="1">
            <a:spLocks/>
          </p:cNvSpPr>
          <p:nvPr/>
        </p:nvSpPr>
        <p:spPr>
          <a:xfrm>
            <a:off x="9547765" y="973786"/>
            <a:ext cx="2386939" cy="6412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rgbClr val="101F30"/>
                </a:solidFill>
              </a:rPr>
              <a:t>COMMIT TO </a:t>
            </a:r>
            <a:br>
              <a:rPr lang="en-US" sz="1600" b="1" dirty="0">
                <a:solidFill>
                  <a:srgbClr val="101F30"/>
                </a:solidFill>
              </a:rPr>
            </a:br>
            <a:r>
              <a:rPr lang="en-US" sz="1600" b="1" dirty="0">
                <a:solidFill>
                  <a:srgbClr val="101F30"/>
                </a:solidFill>
              </a:rPr>
              <a:t>EXCELLENCE</a:t>
            </a:r>
          </a:p>
          <a:p>
            <a:pPr marL="0" indent="0">
              <a:buFont typeface="Arial" panose="020B0604020202020204" pitchFamily="34" charset="0"/>
              <a:buNone/>
            </a:pPr>
            <a:endParaRPr lang="en-US" sz="1600" dirty="0"/>
          </a:p>
        </p:txBody>
      </p:sp>
      <p:sp>
        <p:nvSpPr>
          <p:cNvPr id="12" name="TextBox 11">
            <a:extLst>
              <a:ext uri="{FF2B5EF4-FFF2-40B4-BE49-F238E27FC236}">
                <a16:creationId xmlns:a16="http://schemas.microsoft.com/office/drawing/2014/main" id="{0518FAA6-DC50-8E46-BA42-B6F94590605A}"/>
              </a:ext>
            </a:extLst>
          </p:cNvPr>
          <p:cNvSpPr txBox="1"/>
          <p:nvPr/>
        </p:nvSpPr>
        <p:spPr>
          <a:xfrm>
            <a:off x="9547765" y="1657066"/>
            <a:ext cx="2386939" cy="1938992"/>
          </a:xfrm>
          <a:prstGeom prst="rect">
            <a:avLst/>
          </a:prstGeom>
          <a:noFill/>
        </p:spPr>
        <p:txBody>
          <a:bodyPr wrap="square" rtlCol="0" anchor="ctr" anchorCtr="0">
            <a:spAutoFit/>
          </a:bodyPr>
          <a:lstStyle/>
          <a:p>
            <a:r>
              <a:rPr lang="en-US" sz="1200" dirty="0"/>
              <a:t>Have big ambitions. Live up to your full potential. Keep learning, and don’t be afraid to take on more responsibility and tackle larger challenges. And, to live up to your full potential as a leader, it’s critical that you empower, encourage, help, and teach others so they can reach their full potential too. </a:t>
            </a:r>
          </a:p>
        </p:txBody>
      </p:sp>
      <p:sp>
        <p:nvSpPr>
          <p:cNvPr id="13" name="Content Placeholder 6">
            <a:extLst>
              <a:ext uri="{FF2B5EF4-FFF2-40B4-BE49-F238E27FC236}">
                <a16:creationId xmlns:a16="http://schemas.microsoft.com/office/drawing/2014/main" id="{C1A7B668-A1E6-BE46-80F6-BF7429F2FF25}"/>
              </a:ext>
            </a:extLst>
          </p:cNvPr>
          <p:cNvSpPr txBox="1">
            <a:spLocks/>
          </p:cNvSpPr>
          <p:nvPr/>
        </p:nvSpPr>
        <p:spPr>
          <a:xfrm>
            <a:off x="9512140" y="3918860"/>
            <a:ext cx="2386939" cy="6412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rgbClr val="101F30"/>
                </a:solidFill>
              </a:rPr>
              <a:t>SET BIG GOALS &amp; </a:t>
            </a:r>
            <a:br>
              <a:rPr lang="en-US" sz="1600" b="1" dirty="0">
                <a:solidFill>
                  <a:srgbClr val="101F30"/>
                </a:solidFill>
              </a:rPr>
            </a:br>
            <a:r>
              <a:rPr lang="en-US" sz="1600" b="1" dirty="0">
                <a:solidFill>
                  <a:srgbClr val="101F30"/>
                </a:solidFill>
              </a:rPr>
              <a:t>BE ACCOUNTABLE</a:t>
            </a:r>
          </a:p>
          <a:p>
            <a:pPr marL="0" indent="0">
              <a:buFont typeface="Arial" panose="020B0604020202020204" pitchFamily="34" charset="0"/>
              <a:buNone/>
            </a:pPr>
            <a:endParaRPr lang="en-US" sz="1600" dirty="0"/>
          </a:p>
        </p:txBody>
      </p:sp>
      <p:sp>
        <p:nvSpPr>
          <p:cNvPr id="14" name="TextBox 13">
            <a:extLst>
              <a:ext uri="{FF2B5EF4-FFF2-40B4-BE49-F238E27FC236}">
                <a16:creationId xmlns:a16="http://schemas.microsoft.com/office/drawing/2014/main" id="{1E851A74-92A0-BF4B-A8C9-B9C1F62653D3}"/>
              </a:ext>
            </a:extLst>
          </p:cNvPr>
          <p:cNvSpPr txBox="1"/>
          <p:nvPr/>
        </p:nvSpPr>
        <p:spPr>
          <a:xfrm>
            <a:off x="9512140" y="4597203"/>
            <a:ext cx="2173183" cy="1384995"/>
          </a:xfrm>
          <a:prstGeom prst="rect">
            <a:avLst/>
          </a:prstGeom>
          <a:noFill/>
        </p:spPr>
        <p:txBody>
          <a:bodyPr wrap="square" rtlCol="0" anchor="ctr" anchorCtr="0">
            <a:spAutoFit/>
          </a:bodyPr>
          <a:lstStyle/>
          <a:p>
            <a:r>
              <a:rPr lang="en-US" sz="1200" dirty="0"/>
              <a:t>Set big goals AND hold yourself, your co-workers, and your company accountable for results, no matter what obstacle is in your way. Results matter. A lot. </a:t>
            </a:r>
          </a:p>
        </p:txBody>
      </p:sp>
      <p:sp>
        <p:nvSpPr>
          <p:cNvPr id="15" name="Content Placeholder 6">
            <a:extLst>
              <a:ext uri="{FF2B5EF4-FFF2-40B4-BE49-F238E27FC236}">
                <a16:creationId xmlns:a16="http://schemas.microsoft.com/office/drawing/2014/main" id="{4155A204-1BCD-2440-ACF9-AB1820FBC3E9}"/>
              </a:ext>
            </a:extLst>
          </p:cNvPr>
          <p:cNvSpPr txBox="1">
            <a:spLocks/>
          </p:cNvSpPr>
          <p:nvPr/>
        </p:nvSpPr>
        <p:spPr>
          <a:xfrm>
            <a:off x="6400804" y="3942610"/>
            <a:ext cx="2386939" cy="6412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rgbClr val="101F30"/>
                </a:solidFill>
              </a:rPr>
              <a:t>TAKE </a:t>
            </a:r>
            <a:br>
              <a:rPr lang="en-US" sz="1600" b="1" dirty="0">
                <a:solidFill>
                  <a:srgbClr val="101F30"/>
                </a:solidFill>
              </a:rPr>
            </a:br>
            <a:r>
              <a:rPr lang="en-US" sz="1600" b="1" dirty="0">
                <a:solidFill>
                  <a:srgbClr val="101F30"/>
                </a:solidFill>
              </a:rPr>
              <a:t>CHARGE</a:t>
            </a:r>
          </a:p>
          <a:p>
            <a:pPr marL="0" indent="0">
              <a:buFont typeface="Arial" panose="020B0604020202020204" pitchFamily="34" charset="0"/>
              <a:buNone/>
            </a:pPr>
            <a:endParaRPr lang="en-US" sz="1600" dirty="0"/>
          </a:p>
        </p:txBody>
      </p:sp>
      <p:sp>
        <p:nvSpPr>
          <p:cNvPr id="16" name="TextBox 15">
            <a:extLst>
              <a:ext uri="{FF2B5EF4-FFF2-40B4-BE49-F238E27FC236}">
                <a16:creationId xmlns:a16="http://schemas.microsoft.com/office/drawing/2014/main" id="{7A1641E7-F7DF-EB45-8EEE-F4D76CBBAE65}"/>
              </a:ext>
            </a:extLst>
          </p:cNvPr>
          <p:cNvSpPr txBox="1"/>
          <p:nvPr/>
        </p:nvSpPr>
        <p:spPr>
          <a:xfrm>
            <a:off x="6400804" y="4665786"/>
            <a:ext cx="2173183" cy="1200329"/>
          </a:xfrm>
          <a:prstGeom prst="rect">
            <a:avLst/>
          </a:prstGeom>
          <a:noFill/>
        </p:spPr>
        <p:txBody>
          <a:bodyPr wrap="square" rtlCol="0" anchor="ctr" anchorCtr="0">
            <a:spAutoFit/>
          </a:bodyPr>
          <a:lstStyle/>
          <a:p>
            <a:r>
              <a:rPr lang="en-US" sz="1200" dirty="0"/>
              <a:t>Take charge. Ask for the ball. Make a decision and stand by it. Or at least step up and propose a clear course of action, and if you can’t get an answer quickly, move out. </a:t>
            </a:r>
          </a:p>
        </p:txBody>
      </p:sp>
    </p:spTree>
    <p:extLst>
      <p:ext uri="{BB962C8B-B14F-4D97-AF65-F5344CB8AC3E}">
        <p14:creationId xmlns:p14="http://schemas.microsoft.com/office/powerpoint/2010/main" val="2530350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5A8C8-4804-D841-94E9-8EB41E8F3A33}"/>
              </a:ext>
            </a:extLst>
          </p:cNvPr>
          <p:cNvSpPr>
            <a:spLocks noGrp="1"/>
          </p:cNvSpPr>
          <p:nvPr>
            <p:ph type="title"/>
          </p:nvPr>
        </p:nvSpPr>
        <p:spPr/>
        <p:txBody>
          <a:bodyPr/>
          <a:lstStyle/>
          <a:p>
            <a:r>
              <a:rPr lang="en-US" dirty="0"/>
              <a:t>Screenshot treatment</a:t>
            </a:r>
          </a:p>
        </p:txBody>
      </p:sp>
      <p:sp>
        <p:nvSpPr>
          <p:cNvPr id="2" name="Slide Number Placeholder 1">
            <a:extLst>
              <a:ext uri="{FF2B5EF4-FFF2-40B4-BE49-F238E27FC236}">
                <a16:creationId xmlns:a16="http://schemas.microsoft.com/office/drawing/2014/main" id="{F4E99AF2-26BB-B542-ADCA-935C1B64107E}"/>
              </a:ext>
            </a:extLst>
          </p:cNvPr>
          <p:cNvSpPr>
            <a:spLocks noGrp="1"/>
          </p:cNvSpPr>
          <p:nvPr>
            <p:ph type="sldNum" sz="quarter" idx="12"/>
          </p:nvPr>
        </p:nvSpPr>
        <p:spPr/>
        <p:txBody>
          <a:bodyPr/>
          <a:lstStyle/>
          <a:p>
            <a:fld id="{C2139850-65B1-4293-8642-0EE1C8C3F177}" type="slidenum">
              <a:rPr lang="en-US" smtClean="0"/>
              <a:t>17</a:t>
            </a:fld>
            <a:endParaRPr lang="en-US"/>
          </a:p>
        </p:txBody>
      </p:sp>
      <p:sp>
        <p:nvSpPr>
          <p:cNvPr id="4" name="Text Placeholder 3">
            <a:extLst>
              <a:ext uri="{FF2B5EF4-FFF2-40B4-BE49-F238E27FC236}">
                <a16:creationId xmlns:a16="http://schemas.microsoft.com/office/drawing/2014/main" id="{32C66AD8-00A4-A24D-A903-8449E011E152}"/>
              </a:ext>
            </a:extLst>
          </p:cNvPr>
          <p:cNvSpPr>
            <a:spLocks noGrp="1"/>
          </p:cNvSpPr>
          <p:nvPr>
            <p:ph type="body" sz="quarter" idx="13"/>
          </p:nvPr>
        </p:nvSpPr>
        <p:spPr/>
        <p:txBody>
          <a:bodyPr>
            <a:normAutofit fontScale="92500" lnSpcReduction="10000"/>
          </a:bodyPr>
          <a:lstStyle/>
          <a:p>
            <a:r>
              <a:rPr lang="en-US" dirty="0"/>
              <a:t>Subhead </a:t>
            </a:r>
            <a:r>
              <a:rPr lang="en-US" dirty="0" err="1"/>
              <a:t>Lato</a:t>
            </a:r>
            <a:r>
              <a:rPr lang="en-US" dirty="0"/>
              <a:t> 19pt green</a:t>
            </a:r>
          </a:p>
          <a:p>
            <a:endParaRPr lang="en-US" dirty="0"/>
          </a:p>
        </p:txBody>
      </p:sp>
      <p:sp>
        <p:nvSpPr>
          <p:cNvPr id="6" name="Rounded Rectangle 5">
            <a:extLst>
              <a:ext uri="{FF2B5EF4-FFF2-40B4-BE49-F238E27FC236}">
                <a16:creationId xmlns:a16="http://schemas.microsoft.com/office/drawing/2014/main" id="{21B95476-53EA-BE4D-8B6A-D98B599441F6}"/>
              </a:ext>
            </a:extLst>
          </p:cNvPr>
          <p:cNvSpPr/>
          <p:nvPr/>
        </p:nvSpPr>
        <p:spPr>
          <a:xfrm>
            <a:off x="538611" y="2119933"/>
            <a:ext cx="4996650" cy="2775865"/>
          </a:xfrm>
          <a:prstGeom prst="roundRect">
            <a:avLst>
              <a:gd name="adj" fmla="val 8327"/>
            </a:avLst>
          </a:prstGeom>
          <a:solidFill>
            <a:schemeClr val="bg1"/>
          </a:solidFill>
          <a:ln>
            <a:noFill/>
          </a:ln>
          <a:effectLst>
            <a:outerShdw blurRad="469900" sx="106000" sy="106000" algn="ctr" rotWithShape="0">
              <a:schemeClr val="tx1">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1798F8E-7C46-354C-9058-E61FF80010A9}"/>
              </a:ext>
            </a:extLst>
          </p:cNvPr>
          <p:cNvPicPr>
            <a:picLocks noChangeAspect="1"/>
          </p:cNvPicPr>
          <p:nvPr/>
        </p:nvPicPr>
        <p:blipFill>
          <a:blip r:embed="rId2"/>
          <a:stretch>
            <a:fillRect/>
          </a:stretch>
        </p:blipFill>
        <p:spPr>
          <a:xfrm>
            <a:off x="6747364" y="1651000"/>
            <a:ext cx="6468554" cy="3737224"/>
          </a:xfrm>
          <a:prstGeom prst="rect">
            <a:avLst/>
          </a:prstGeom>
        </p:spPr>
      </p:pic>
      <p:sp>
        <p:nvSpPr>
          <p:cNvPr id="8" name="Arc 24">
            <a:extLst>
              <a:ext uri="{FF2B5EF4-FFF2-40B4-BE49-F238E27FC236}">
                <a16:creationId xmlns:a16="http://schemas.microsoft.com/office/drawing/2014/main" id="{E80C1C2B-F193-1A44-9C83-A55D85488216}"/>
              </a:ext>
            </a:extLst>
          </p:cNvPr>
          <p:cNvSpPr>
            <a:spLocks/>
          </p:cNvSpPr>
          <p:nvPr/>
        </p:nvSpPr>
        <p:spPr bwMode="invGray">
          <a:xfrm rot="6398745" flipH="1" flipV="1">
            <a:off x="6331561" y="4243320"/>
            <a:ext cx="861304" cy="1668949"/>
          </a:xfrm>
          <a:custGeom>
            <a:avLst/>
            <a:gdLst>
              <a:gd name="T0" fmla="*/ 0 w 22451"/>
              <a:gd name="T1" fmla="*/ 2147483647 h 21600"/>
              <a:gd name="T2" fmla="*/ 2147483647 w 22451"/>
              <a:gd name="T3" fmla="*/ 2147483647 h 21600"/>
              <a:gd name="T4" fmla="*/ 2147483647 w 22451"/>
              <a:gd name="T5" fmla="*/ 2147483647 h 21600"/>
              <a:gd name="T6" fmla="*/ 0 60000 65536"/>
              <a:gd name="T7" fmla="*/ 0 60000 65536"/>
              <a:gd name="T8" fmla="*/ 0 60000 65536"/>
              <a:gd name="T9" fmla="*/ 0 w 22451"/>
              <a:gd name="T10" fmla="*/ 0 h 21600"/>
              <a:gd name="T11" fmla="*/ 22451 w 22451"/>
              <a:gd name="T12" fmla="*/ 21600 h 21600"/>
            </a:gdLst>
            <a:ahLst/>
            <a:cxnLst>
              <a:cxn ang="T6">
                <a:pos x="T0" y="T1"/>
              </a:cxn>
              <a:cxn ang="T7">
                <a:pos x="T2" y="T3"/>
              </a:cxn>
              <a:cxn ang="T8">
                <a:pos x="T4" y="T5"/>
              </a:cxn>
            </a:cxnLst>
            <a:rect l="T9" t="T10" r="T11" b="T12"/>
            <a:pathLst>
              <a:path w="22451" h="21600" fill="none" extrusionOk="0">
                <a:moveTo>
                  <a:pt x="0" y="185"/>
                </a:moveTo>
                <a:cubicBezTo>
                  <a:pt x="935" y="61"/>
                  <a:pt x="1878" y="-1"/>
                  <a:pt x="2823" y="0"/>
                </a:cubicBezTo>
                <a:cubicBezTo>
                  <a:pt x="11262" y="0"/>
                  <a:pt x="18928" y="4914"/>
                  <a:pt x="22451" y="12583"/>
                </a:cubicBezTo>
              </a:path>
              <a:path w="22451" h="21600" stroke="0" extrusionOk="0">
                <a:moveTo>
                  <a:pt x="0" y="185"/>
                </a:moveTo>
                <a:cubicBezTo>
                  <a:pt x="935" y="61"/>
                  <a:pt x="1878" y="-1"/>
                  <a:pt x="2823" y="0"/>
                </a:cubicBezTo>
                <a:cubicBezTo>
                  <a:pt x="11262" y="0"/>
                  <a:pt x="18928" y="4914"/>
                  <a:pt x="22451" y="12583"/>
                </a:cubicBezTo>
                <a:lnTo>
                  <a:pt x="2823" y="21600"/>
                </a:lnTo>
                <a:lnTo>
                  <a:pt x="0" y="185"/>
                </a:lnTo>
                <a:close/>
              </a:path>
            </a:pathLst>
          </a:custGeom>
          <a:noFill/>
          <a:ln w="28575">
            <a:solidFill>
              <a:srgbClr val="08C177"/>
            </a:solidFill>
            <a:round/>
            <a:headEnd/>
            <a:tailEnd type="arrow" w="med" len="sm"/>
          </a:ln>
          <a:extLst>
            <a:ext uri="{909E8E84-426E-40DD-AFC4-6F175D3DCCD1}">
              <a14:hiddenFill xmlns:a14="http://schemas.microsoft.com/office/drawing/2010/main">
                <a:solidFill>
                  <a:srgbClr val="FFFFFF"/>
                </a:solidFill>
              </a14:hiddenFill>
            </a:ext>
          </a:extLst>
        </p:spPr>
        <p:txBody>
          <a:bodyPr lIns="0" tIns="0" rIns="0" bIns="0" anchor="b"/>
          <a:lstStyle/>
          <a:p>
            <a:endParaRPr lang="en-US" sz="3680" dirty="0">
              <a:solidFill>
                <a:srgbClr val="FF7171"/>
              </a:solidFill>
              <a:latin typeface="Calibri" panose="020F0502020204030204" pitchFamily="34" charset="0"/>
            </a:endParaRPr>
          </a:p>
        </p:txBody>
      </p:sp>
      <p:sp>
        <p:nvSpPr>
          <p:cNvPr id="9" name="TextBox 8">
            <a:extLst>
              <a:ext uri="{FF2B5EF4-FFF2-40B4-BE49-F238E27FC236}">
                <a16:creationId xmlns:a16="http://schemas.microsoft.com/office/drawing/2014/main" id="{B2374F27-EAD4-9A43-A7D1-702A5E0B4C7A}"/>
              </a:ext>
            </a:extLst>
          </p:cNvPr>
          <p:cNvSpPr txBox="1"/>
          <p:nvPr/>
        </p:nvSpPr>
        <p:spPr>
          <a:xfrm>
            <a:off x="5259545" y="5265491"/>
            <a:ext cx="1380699" cy="369332"/>
          </a:xfrm>
          <a:prstGeom prst="rect">
            <a:avLst/>
          </a:prstGeom>
          <a:noFill/>
        </p:spPr>
        <p:txBody>
          <a:bodyPr wrap="none" rtlCol="0" anchor="ctr" anchorCtr="0">
            <a:spAutoFit/>
          </a:bodyPr>
          <a:lstStyle/>
          <a:p>
            <a:pPr algn="ctr"/>
            <a:r>
              <a:rPr lang="en-US" dirty="0">
                <a:solidFill>
                  <a:srgbClr val="08C177"/>
                </a:solidFill>
                <a:latin typeface="Calibri" panose="020F0502020204030204" pitchFamily="34" charset="0"/>
                <a:cs typeface="Calibri" panose="020F0502020204030204" pitchFamily="34" charset="0"/>
              </a:rPr>
              <a:t>Call out here</a:t>
            </a:r>
          </a:p>
        </p:txBody>
      </p:sp>
      <p:sp>
        <p:nvSpPr>
          <p:cNvPr id="10" name="Content Placeholder 5">
            <a:extLst>
              <a:ext uri="{FF2B5EF4-FFF2-40B4-BE49-F238E27FC236}">
                <a16:creationId xmlns:a16="http://schemas.microsoft.com/office/drawing/2014/main" id="{CB2990D3-8365-0146-93E5-7215C6281179}"/>
              </a:ext>
            </a:extLst>
          </p:cNvPr>
          <p:cNvSpPr txBox="1">
            <a:spLocks/>
          </p:cNvSpPr>
          <p:nvPr/>
        </p:nvSpPr>
        <p:spPr>
          <a:xfrm>
            <a:off x="538611" y="2131679"/>
            <a:ext cx="4996650" cy="2775865"/>
          </a:xfrm>
          <a:prstGeom prst="rect">
            <a:avLst/>
          </a:prstGeom>
          <a:noFill/>
          <a:ln>
            <a:noFill/>
          </a:ln>
          <a:effectLst>
            <a:outerShdw blurRad="469900" sx="106000" sy="106000" algn="tl" rotWithShape="0">
              <a:prstClr val="black">
                <a:alpha val="11000"/>
              </a:prstClr>
            </a:outerShdw>
          </a:effectLst>
        </p:spPr>
        <p:txBody>
          <a:bodyPr lIns="182880" tIns="182880" rIns="182880" bIns="182880">
            <a:normAutofit fontScale="92500" lnSpcReduction="20000"/>
          </a:bodyPr>
          <a:lstStyle>
            <a:lvl1pPr marL="288925" indent="-288925" algn="l" defTabSz="914400" rtl="0" eaLnBrk="1" latinLnBrk="0" hangingPunct="1">
              <a:lnSpc>
                <a:spcPct val="100000"/>
              </a:lnSpc>
              <a:spcBef>
                <a:spcPts val="2200"/>
              </a:spcBef>
              <a:buSzPct val="80000"/>
              <a:buFontTx/>
              <a:buBlip>
                <a:blip r:embed="rId3"/>
              </a:buBlip>
              <a:defRPr sz="2000" kern="1200">
                <a:solidFill>
                  <a:schemeClr val="bg2">
                    <a:lumMod val="50000"/>
                  </a:schemeClr>
                </a:solidFill>
                <a:latin typeface="Calibri" panose="020F050202020403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Clr>
                <a:schemeClr val="accent1"/>
              </a:buClr>
              <a:buSzPct val="110000"/>
              <a:buFont typeface="Arial" panose="020B0604020202020204" pitchFamily="34" charset="0"/>
              <a:buChar char="•"/>
              <a:defRPr sz="1800" kern="1200">
                <a:solidFill>
                  <a:schemeClr val="bg2">
                    <a:lumMod val="50000"/>
                  </a:schemeClr>
                </a:solidFill>
                <a:latin typeface="Calibri" panose="020F050202020403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1000"/>
              </a:spcBef>
              <a:buClr>
                <a:schemeClr val="accent1"/>
              </a:buClr>
              <a:buFont typeface="Century Gothic" panose="020B0502020202020204" pitchFamily="34" charset="0"/>
              <a:buChar char="–"/>
              <a:defRPr sz="1600" kern="1200">
                <a:solidFill>
                  <a:schemeClr val="bg2">
                    <a:lumMod val="50000"/>
                  </a:schemeClr>
                </a:solidFill>
                <a:latin typeface="Calibri" panose="020F050202020403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200" b="1" dirty="0">
                <a:solidFill>
                  <a:schemeClr val="tx2"/>
                </a:solidFill>
                <a:latin typeface="+mn-lt"/>
              </a:rPr>
              <a:t>To add a screenshot image to the laptop:</a:t>
            </a:r>
            <a:br>
              <a:rPr lang="en-US" sz="1200" b="1" dirty="0">
                <a:latin typeface="+mn-lt"/>
              </a:rPr>
            </a:br>
            <a:br>
              <a:rPr lang="en-US" sz="1200" b="1" dirty="0">
                <a:latin typeface="+mn-lt"/>
              </a:rPr>
            </a:br>
            <a:r>
              <a:rPr lang="en-US" sz="1100" b="1" dirty="0">
                <a:latin typeface="+mn-lt"/>
              </a:rPr>
              <a:t>PC: </a:t>
            </a:r>
            <a:r>
              <a:rPr lang="en-US" sz="1100" dirty="0">
                <a:latin typeface="+mn-lt"/>
              </a:rPr>
              <a:t>From the </a:t>
            </a:r>
            <a:r>
              <a:rPr lang="en-US" sz="1100" b="1" dirty="0">
                <a:latin typeface="+mn-lt"/>
              </a:rPr>
              <a:t>Insert</a:t>
            </a:r>
            <a:r>
              <a:rPr lang="en-US" sz="1100" dirty="0">
                <a:latin typeface="+mn-lt"/>
              </a:rPr>
              <a:t> tab at the top of the screen, select </a:t>
            </a:r>
            <a:r>
              <a:rPr lang="en-US" sz="1100" b="1" dirty="0">
                <a:latin typeface="+mn-lt"/>
              </a:rPr>
              <a:t>Pictures &gt; Picture from file…</a:t>
            </a:r>
            <a:br>
              <a:rPr lang="en-US" sz="1100" dirty="0">
                <a:highlight>
                  <a:srgbClr val="FFFF00"/>
                </a:highlight>
                <a:latin typeface="+mn-lt"/>
              </a:rPr>
            </a:br>
            <a:r>
              <a:rPr lang="en-US" sz="1100" b="1" dirty="0">
                <a:latin typeface="+mn-lt"/>
              </a:rPr>
              <a:t>Mac: </a:t>
            </a:r>
            <a:r>
              <a:rPr lang="en-US" sz="1100" dirty="0">
                <a:latin typeface="+mn-lt"/>
              </a:rPr>
              <a:t>From the </a:t>
            </a:r>
            <a:r>
              <a:rPr lang="en-US" sz="1100" b="1" dirty="0">
                <a:latin typeface="+mn-lt"/>
              </a:rPr>
              <a:t>Home</a:t>
            </a:r>
            <a:r>
              <a:rPr lang="en-US" sz="1100" dirty="0">
                <a:latin typeface="+mn-lt"/>
              </a:rPr>
              <a:t> tab at the top of the screen, select </a:t>
            </a:r>
            <a:r>
              <a:rPr lang="en-US" sz="1100" b="1" dirty="0">
                <a:latin typeface="+mn-lt"/>
              </a:rPr>
              <a:t>Picture &gt; Picture from file... </a:t>
            </a:r>
            <a:br>
              <a:rPr lang="en-US" sz="1100" dirty="0">
                <a:highlight>
                  <a:srgbClr val="FFFF00"/>
                </a:highlight>
                <a:latin typeface="+mn-lt"/>
              </a:rPr>
            </a:br>
            <a:br>
              <a:rPr lang="en-US" sz="1100" dirty="0">
                <a:highlight>
                  <a:srgbClr val="FFFF00"/>
                </a:highlight>
                <a:latin typeface="+mn-lt"/>
              </a:rPr>
            </a:br>
            <a:r>
              <a:rPr lang="en-US" sz="1100" dirty="0">
                <a:latin typeface="+mn-lt"/>
              </a:rPr>
              <a:t>Then choose the image you want to use from your computer. Click the </a:t>
            </a:r>
            <a:r>
              <a:rPr lang="en-US" sz="1100" b="1" dirty="0">
                <a:latin typeface="+mn-lt"/>
              </a:rPr>
              <a:t>Insert </a:t>
            </a:r>
            <a:r>
              <a:rPr lang="en-US" sz="1100" dirty="0">
                <a:latin typeface="+mn-lt"/>
              </a:rPr>
              <a:t>button.</a:t>
            </a:r>
            <a:br>
              <a:rPr lang="en-US" sz="1100" dirty="0">
                <a:latin typeface="+mn-lt"/>
              </a:rPr>
            </a:br>
            <a:br>
              <a:rPr lang="en-US" sz="1100" dirty="0">
                <a:latin typeface="+mn-lt"/>
              </a:rPr>
            </a:br>
            <a:r>
              <a:rPr lang="en-US" sz="1100" dirty="0">
                <a:latin typeface="+mn-lt"/>
              </a:rPr>
              <a:t>Slide your imported image over the laptop and scale until it fits into the dark gray screen area. If it doesn’t fit exactly, fill the image until all of the dark gray screen is covered, then crop vertically or horizontally as needed. </a:t>
            </a:r>
            <a:r>
              <a:rPr lang="en-US" sz="1100" b="1" dirty="0">
                <a:latin typeface="+mn-lt"/>
              </a:rPr>
              <a:t>Crop</a:t>
            </a:r>
            <a:r>
              <a:rPr lang="en-US" sz="1100" dirty="0">
                <a:latin typeface="+mn-lt"/>
              </a:rPr>
              <a:t> by right clicking on your image </a:t>
            </a:r>
            <a:r>
              <a:rPr lang="en-US" sz="1100" b="1" dirty="0">
                <a:latin typeface="+mn-lt"/>
              </a:rPr>
              <a:t>&gt; Crop</a:t>
            </a:r>
            <a:r>
              <a:rPr lang="en-US" sz="1100" dirty="0">
                <a:latin typeface="+mn-lt"/>
              </a:rPr>
              <a:t>. Then adjust the black rectangle toggle on either side of your image (not the corners) as needed to perfectly fill the screen. </a:t>
            </a:r>
          </a:p>
          <a:p>
            <a:pPr marL="0" indent="0">
              <a:buNone/>
            </a:pPr>
            <a:r>
              <a:rPr lang="en-US" sz="1100" dirty="0">
                <a:latin typeface="+mn-lt"/>
              </a:rPr>
              <a:t>Delete this instruction box and add your content</a:t>
            </a:r>
          </a:p>
        </p:txBody>
      </p:sp>
    </p:spTree>
    <p:extLst>
      <p:ext uri="{BB962C8B-B14F-4D97-AF65-F5344CB8AC3E}">
        <p14:creationId xmlns:p14="http://schemas.microsoft.com/office/powerpoint/2010/main" val="1719030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761BA-66E5-BC4A-95D8-871E103210A4}"/>
              </a:ext>
            </a:extLst>
          </p:cNvPr>
          <p:cNvSpPr>
            <a:spLocks noGrp="1"/>
          </p:cNvSpPr>
          <p:nvPr>
            <p:ph type="title"/>
          </p:nvPr>
        </p:nvSpPr>
        <p:spPr/>
        <p:txBody>
          <a:bodyPr/>
          <a:lstStyle/>
          <a:p>
            <a:r>
              <a:rPr lang="en-US" dirty="0"/>
              <a:t>Add screen shot to black phone</a:t>
            </a:r>
          </a:p>
        </p:txBody>
      </p:sp>
      <p:sp>
        <p:nvSpPr>
          <p:cNvPr id="3" name="Slide Number Placeholder 2">
            <a:extLst>
              <a:ext uri="{FF2B5EF4-FFF2-40B4-BE49-F238E27FC236}">
                <a16:creationId xmlns:a16="http://schemas.microsoft.com/office/drawing/2014/main" id="{3A771260-1A1C-3E49-BB5E-49AF956F693E}"/>
              </a:ext>
            </a:extLst>
          </p:cNvPr>
          <p:cNvSpPr>
            <a:spLocks noGrp="1"/>
          </p:cNvSpPr>
          <p:nvPr>
            <p:ph type="sldNum" sz="quarter" idx="12"/>
          </p:nvPr>
        </p:nvSpPr>
        <p:spPr/>
        <p:txBody>
          <a:bodyPr/>
          <a:lstStyle/>
          <a:p>
            <a:fld id="{C2139850-65B1-4293-8642-0EE1C8C3F177}" type="slidenum">
              <a:rPr lang="en-US" smtClean="0"/>
              <a:t>18</a:t>
            </a:fld>
            <a:endParaRPr lang="en-US"/>
          </a:p>
        </p:txBody>
      </p:sp>
      <p:sp>
        <p:nvSpPr>
          <p:cNvPr id="4" name="Text Placeholder 3">
            <a:extLst>
              <a:ext uri="{FF2B5EF4-FFF2-40B4-BE49-F238E27FC236}">
                <a16:creationId xmlns:a16="http://schemas.microsoft.com/office/drawing/2014/main" id="{B2303820-5219-244D-8615-48684D7B3660}"/>
              </a:ext>
            </a:extLst>
          </p:cNvPr>
          <p:cNvSpPr>
            <a:spLocks noGrp="1"/>
          </p:cNvSpPr>
          <p:nvPr>
            <p:ph type="body" sz="quarter" idx="13"/>
          </p:nvPr>
        </p:nvSpPr>
        <p:spPr/>
        <p:txBody>
          <a:bodyPr>
            <a:normAutofit fontScale="92500" lnSpcReduction="10000"/>
          </a:bodyPr>
          <a:lstStyle/>
          <a:p>
            <a:r>
              <a:rPr lang="en-US" dirty="0"/>
              <a:t>Subhead </a:t>
            </a:r>
            <a:r>
              <a:rPr lang="en-US" dirty="0" err="1"/>
              <a:t>Lato</a:t>
            </a:r>
            <a:r>
              <a:rPr lang="en-US" dirty="0"/>
              <a:t> 19pt green</a:t>
            </a:r>
          </a:p>
          <a:p>
            <a:endParaRPr lang="en-US" dirty="0"/>
          </a:p>
        </p:txBody>
      </p:sp>
      <p:sp>
        <p:nvSpPr>
          <p:cNvPr id="5" name="Rounded Rectangle 4">
            <a:extLst>
              <a:ext uri="{FF2B5EF4-FFF2-40B4-BE49-F238E27FC236}">
                <a16:creationId xmlns:a16="http://schemas.microsoft.com/office/drawing/2014/main" id="{3692B430-368F-0B45-995E-C8A26F36D0F8}"/>
              </a:ext>
            </a:extLst>
          </p:cNvPr>
          <p:cNvSpPr/>
          <p:nvPr/>
        </p:nvSpPr>
        <p:spPr>
          <a:xfrm>
            <a:off x="538611" y="1688148"/>
            <a:ext cx="4996650" cy="4776935"/>
          </a:xfrm>
          <a:prstGeom prst="roundRect">
            <a:avLst>
              <a:gd name="adj" fmla="val 8327"/>
            </a:avLst>
          </a:prstGeom>
          <a:solidFill>
            <a:schemeClr val="bg1"/>
          </a:solidFill>
          <a:ln>
            <a:noFill/>
          </a:ln>
          <a:effectLst>
            <a:outerShdw blurRad="469900" sx="106000" sy="106000" algn="ctr" rotWithShape="0">
              <a:schemeClr val="tx1">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5">
            <a:extLst>
              <a:ext uri="{FF2B5EF4-FFF2-40B4-BE49-F238E27FC236}">
                <a16:creationId xmlns:a16="http://schemas.microsoft.com/office/drawing/2014/main" id="{D67A3CF1-9148-2E40-9CBA-F2399F29DAFC}"/>
              </a:ext>
            </a:extLst>
          </p:cNvPr>
          <p:cNvSpPr txBox="1">
            <a:spLocks/>
          </p:cNvSpPr>
          <p:nvPr/>
        </p:nvSpPr>
        <p:spPr>
          <a:xfrm>
            <a:off x="9107966" y="1692613"/>
            <a:ext cx="2394140" cy="962639"/>
          </a:xfrm>
          <a:prstGeom prst="rect">
            <a:avLst/>
          </a:prstGeom>
        </p:spPr>
        <p:txBody>
          <a:bodyPr>
            <a:normAutofit/>
          </a:bodyPr>
          <a:lstStyle>
            <a:lvl1pPr marL="288925" indent="-288925" algn="l" defTabSz="914400" rtl="0" eaLnBrk="1" latinLnBrk="0" hangingPunct="1">
              <a:lnSpc>
                <a:spcPct val="100000"/>
              </a:lnSpc>
              <a:spcBef>
                <a:spcPts val="2200"/>
              </a:spcBef>
              <a:buSzPct val="80000"/>
              <a:buFontTx/>
              <a:buBlip>
                <a:blip r:embed="rId2"/>
              </a:buBlip>
              <a:defRPr sz="2000" kern="1200">
                <a:solidFill>
                  <a:schemeClr val="bg2">
                    <a:lumMod val="50000"/>
                  </a:schemeClr>
                </a:solidFill>
                <a:latin typeface="Calibri" panose="020F050202020403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Clr>
                <a:schemeClr val="accent1"/>
              </a:buClr>
              <a:buSzPct val="110000"/>
              <a:buFont typeface="Arial" panose="020B0604020202020204" pitchFamily="34" charset="0"/>
              <a:buChar char="•"/>
              <a:defRPr sz="1800" kern="1200">
                <a:solidFill>
                  <a:schemeClr val="bg2">
                    <a:lumMod val="50000"/>
                  </a:schemeClr>
                </a:solidFill>
                <a:latin typeface="Calibri" panose="020F050202020403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1000"/>
              </a:spcBef>
              <a:buClr>
                <a:schemeClr val="accent1"/>
              </a:buClr>
              <a:buFont typeface="Century Gothic" panose="020B0502020202020204" pitchFamily="34" charset="0"/>
              <a:buChar char="–"/>
              <a:defRPr sz="1600" kern="1200">
                <a:solidFill>
                  <a:schemeClr val="bg2">
                    <a:lumMod val="50000"/>
                  </a:schemeClr>
                </a:solidFill>
                <a:latin typeface="Calibri" panose="020F050202020403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b="1" dirty="0">
                <a:solidFill>
                  <a:schemeClr val="accent1"/>
                </a:solidFill>
                <a:latin typeface="Lato" panose="020F0502020204030203" pitchFamily="34" charset="0"/>
                <a:ea typeface="Lato" panose="020F0502020204030203" pitchFamily="34" charset="0"/>
                <a:cs typeface="Lato" panose="020F0502020204030203" pitchFamily="34" charset="0"/>
              </a:rPr>
              <a:t>Headline</a:t>
            </a:r>
            <a:br>
              <a:rPr lang="en-US" sz="1400" dirty="0">
                <a:solidFill>
                  <a:schemeClr val="accent1"/>
                </a:solidFill>
                <a:latin typeface="Lato" panose="020F0502020204030203" pitchFamily="34" charset="0"/>
                <a:ea typeface="Lato" panose="020F0502020204030203" pitchFamily="34" charset="0"/>
                <a:cs typeface="Lato" panose="020F0502020204030203" pitchFamily="34" charset="0"/>
              </a:rPr>
            </a:br>
            <a:r>
              <a:rPr lang="en-US" sz="1400" dirty="0">
                <a:solidFill>
                  <a:schemeClr val="accent1"/>
                </a:solidFill>
                <a:latin typeface="Lato" panose="020F0502020204030203" pitchFamily="34" charset="0"/>
                <a:ea typeface="Lato" panose="020F0502020204030203" pitchFamily="34" charset="0"/>
                <a:cs typeface="Lato" panose="020F0502020204030203" pitchFamily="34" charset="0"/>
              </a:rPr>
              <a:t>Supporting text can go here to clarify anything you want the viewers to focus on.</a:t>
            </a:r>
          </a:p>
        </p:txBody>
      </p:sp>
      <p:sp>
        <p:nvSpPr>
          <p:cNvPr id="8" name="Arc 24">
            <a:extLst>
              <a:ext uri="{FF2B5EF4-FFF2-40B4-BE49-F238E27FC236}">
                <a16:creationId xmlns:a16="http://schemas.microsoft.com/office/drawing/2014/main" id="{53BD031C-A586-6747-8BBF-722F7EDE1FBC}"/>
              </a:ext>
            </a:extLst>
          </p:cNvPr>
          <p:cNvSpPr>
            <a:spLocks/>
          </p:cNvSpPr>
          <p:nvPr/>
        </p:nvSpPr>
        <p:spPr bwMode="invGray">
          <a:xfrm rot="6310761">
            <a:off x="8447877" y="2018220"/>
            <a:ext cx="965765" cy="1736102"/>
          </a:xfrm>
          <a:custGeom>
            <a:avLst/>
            <a:gdLst>
              <a:gd name="T0" fmla="*/ 0 w 22451"/>
              <a:gd name="T1" fmla="*/ 2147483647 h 21600"/>
              <a:gd name="T2" fmla="*/ 2147483647 w 22451"/>
              <a:gd name="T3" fmla="*/ 2147483647 h 21600"/>
              <a:gd name="T4" fmla="*/ 2147483647 w 22451"/>
              <a:gd name="T5" fmla="*/ 2147483647 h 21600"/>
              <a:gd name="T6" fmla="*/ 0 60000 65536"/>
              <a:gd name="T7" fmla="*/ 0 60000 65536"/>
              <a:gd name="T8" fmla="*/ 0 60000 65536"/>
              <a:gd name="T9" fmla="*/ 0 w 22451"/>
              <a:gd name="T10" fmla="*/ 0 h 21600"/>
              <a:gd name="T11" fmla="*/ 22451 w 22451"/>
              <a:gd name="T12" fmla="*/ 21600 h 21600"/>
            </a:gdLst>
            <a:ahLst/>
            <a:cxnLst>
              <a:cxn ang="T6">
                <a:pos x="T0" y="T1"/>
              </a:cxn>
              <a:cxn ang="T7">
                <a:pos x="T2" y="T3"/>
              </a:cxn>
              <a:cxn ang="T8">
                <a:pos x="T4" y="T5"/>
              </a:cxn>
            </a:cxnLst>
            <a:rect l="T9" t="T10" r="T11" b="T12"/>
            <a:pathLst>
              <a:path w="22451" h="21600" fill="none" extrusionOk="0">
                <a:moveTo>
                  <a:pt x="0" y="185"/>
                </a:moveTo>
                <a:cubicBezTo>
                  <a:pt x="935" y="61"/>
                  <a:pt x="1878" y="-1"/>
                  <a:pt x="2823" y="0"/>
                </a:cubicBezTo>
                <a:cubicBezTo>
                  <a:pt x="11262" y="0"/>
                  <a:pt x="18928" y="4914"/>
                  <a:pt x="22451" y="12583"/>
                </a:cubicBezTo>
              </a:path>
              <a:path w="22451" h="21600" stroke="0" extrusionOk="0">
                <a:moveTo>
                  <a:pt x="0" y="185"/>
                </a:moveTo>
                <a:cubicBezTo>
                  <a:pt x="935" y="61"/>
                  <a:pt x="1878" y="-1"/>
                  <a:pt x="2823" y="0"/>
                </a:cubicBezTo>
                <a:cubicBezTo>
                  <a:pt x="11262" y="0"/>
                  <a:pt x="18928" y="4914"/>
                  <a:pt x="22451" y="12583"/>
                </a:cubicBezTo>
                <a:lnTo>
                  <a:pt x="2823" y="21600"/>
                </a:lnTo>
                <a:lnTo>
                  <a:pt x="0" y="185"/>
                </a:lnTo>
                <a:close/>
              </a:path>
            </a:pathLst>
          </a:custGeom>
          <a:noFill/>
          <a:ln w="28575">
            <a:solidFill>
              <a:srgbClr val="FF714D"/>
            </a:solidFill>
            <a:round/>
            <a:headEnd/>
            <a:tailEnd type="arrow" w="med" len="sm"/>
          </a:ln>
          <a:extLst>
            <a:ext uri="{909E8E84-426E-40DD-AFC4-6F175D3DCCD1}">
              <a14:hiddenFill xmlns:a14="http://schemas.microsoft.com/office/drawing/2010/main">
                <a:solidFill>
                  <a:srgbClr val="FFFFFF"/>
                </a:solidFill>
              </a14:hiddenFill>
            </a:ext>
          </a:extLst>
        </p:spPr>
        <p:txBody>
          <a:bodyPr lIns="0" tIns="0" rIns="0" bIns="0" anchor="b"/>
          <a:lstStyle/>
          <a:p>
            <a:endParaRPr lang="en-US" sz="3680" dirty="0">
              <a:solidFill>
                <a:srgbClr val="FF7171"/>
              </a:solidFill>
              <a:latin typeface="Calibri" panose="020F0502020204030204" pitchFamily="34" charset="0"/>
            </a:endParaRPr>
          </a:p>
        </p:txBody>
      </p:sp>
      <p:pic>
        <p:nvPicPr>
          <p:cNvPr id="9" name="Picture 8">
            <a:extLst>
              <a:ext uri="{FF2B5EF4-FFF2-40B4-BE49-F238E27FC236}">
                <a16:creationId xmlns:a16="http://schemas.microsoft.com/office/drawing/2014/main" id="{8FFF998A-60DB-4349-9938-54E0F2754329}"/>
              </a:ext>
            </a:extLst>
          </p:cNvPr>
          <p:cNvPicPr>
            <a:picLocks noChangeAspect="1"/>
          </p:cNvPicPr>
          <p:nvPr/>
        </p:nvPicPr>
        <p:blipFill>
          <a:blip r:embed="rId3"/>
          <a:stretch>
            <a:fillRect/>
          </a:stretch>
        </p:blipFill>
        <p:spPr>
          <a:xfrm>
            <a:off x="6250084" y="1692614"/>
            <a:ext cx="2236302" cy="4205774"/>
          </a:xfrm>
          <a:prstGeom prst="rect">
            <a:avLst/>
          </a:prstGeom>
        </p:spPr>
      </p:pic>
      <p:sp>
        <p:nvSpPr>
          <p:cNvPr id="11" name="Content Placeholder 5">
            <a:extLst>
              <a:ext uri="{FF2B5EF4-FFF2-40B4-BE49-F238E27FC236}">
                <a16:creationId xmlns:a16="http://schemas.microsoft.com/office/drawing/2014/main" id="{F065B056-E168-1542-BA8D-1B52810D5091}"/>
              </a:ext>
            </a:extLst>
          </p:cNvPr>
          <p:cNvSpPr txBox="1">
            <a:spLocks/>
          </p:cNvSpPr>
          <p:nvPr/>
        </p:nvSpPr>
        <p:spPr>
          <a:xfrm>
            <a:off x="614762" y="1761979"/>
            <a:ext cx="4996650" cy="4776934"/>
          </a:xfrm>
          <a:prstGeom prst="rect">
            <a:avLst/>
          </a:prstGeom>
          <a:noFill/>
          <a:ln>
            <a:noFill/>
          </a:ln>
          <a:effectLst>
            <a:outerShdw blurRad="469900" sx="106000" sy="106000" algn="tl" rotWithShape="0">
              <a:prstClr val="black">
                <a:alpha val="11000"/>
              </a:prstClr>
            </a:outerShdw>
          </a:effectLst>
        </p:spPr>
        <p:txBody>
          <a:bodyPr lIns="182880" tIns="182880" rIns="182880" bIns="182880">
            <a:noAutofit/>
          </a:bodyPr>
          <a:lstStyle>
            <a:lvl1pPr marL="288925" indent="-288925" algn="l" defTabSz="914400" rtl="0" eaLnBrk="1" latinLnBrk="0" hangingPunct="1">
              <a:lnSpc>
                <a:spcPct val="100000"/>
              </a:lnSpc>
              <a:spcBef>
                <a:spcPts val="2200"/>
              </a:spcBef>
              <a:buSzPct val="80000"/>
              <a:buFontTx/>
              <a:buBlip>
                <a:blip r:embed="rId2"/>
              </a:buBlip>
              <a:defRPr sz="2000" kern="1200">
                <a:solidFill>
                  <a:schemeClr val="bg2">
                    <a:lumMod val="50000"/>
                  </a:schemeClr>
                </a:solidFill>
                <a:latin typeface="Calibri" panose="020F050202020403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Clr>
                <a:schemeClr val="accent1"/>
              </a:buClr>
              <a:buSzPct val="110000"/>
              <a:buFont typeface="Arial" panose="020B0604020202020204" pitchFamily="34" charset="0"/>
              <a:buChar char="•"/>
              <a:defRPr sz="1800" kern="1200">
                <a:solidFill>
                  <a:schemeClr val="bg2">
                    <a:lumMod val="50000"/>
                  </a:schemeClr>
                </a:solidFill>
                <a:latin typeface="Calibri" panose="020F050202020403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1000"/>
              </a:spcBef>
              <a:buClr>
                <a:schemeClr val="accent1"/>
              </a:buClr>
              <a:buFont typeface="Century Gothic" panose="020B0502020202020204" pitchFamily="34" charset="0"/>
              <a:buChar char="–"/>
              <a:defRPr sz="1600" kern="1200">
                <a:solidFill>
                  <a:schemeClr val="bg2">
                    <a:lumMod val="50000"/>
                  </a:schemeClr>
                </a:solidFill>
                <a:latin typeface="Calibri" panose="020F050202020403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To add a screenshot image to the phone:</a:t>
            </a:r>
          </a:p>
          <a:p>
            <a:pPr marL="0" indent="0">
              <a:buNone/>
            </a:pP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PC: </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From the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Insert</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tab at the top of the screen, select Pictures &gt; Picture from file…</a:t>
            </a: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Mac: </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From the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Home</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Tab at the top of the screen, select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Picture</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&gt; Picture from file...</a:t>
            </a:r>
            <a:br>
              <a:rPr lang="en-US" sz="900" dirty="0">
                <a:solidFill>
                  <a:schemeClr val="tx2"/>
                </a:solidFill>
                <a:highlight>
                  <a:srgbClr val="00B29F"/>
                </a:highlight>
                <a:latin typeface="Lato" panose="020F0502020204030203" pitchFamily="34" charset="0"/>
                <a:ea typeface="Lato" panose="020F0502020204030203" pitchFamily="34" charset="0"/>
                <a:cs typeface="Lato" panose="020F0502020204030203" pitchFamily="34" charset="0"/>
              </a:rPr>
            </a:br>
            <a:br>
              <a:rPr lang="en-US" sz="900" dirty="0">
                <a:solidFill>
                  <a:schemeClr val="tx2"/>
                </a:solidFill>
                <a:highlight>
                  <a:srgbClr val="00B29F"/>
                </a:highlight>
                <a:latin typeface="Lato" panose="020F0502020204030203" pitchFamily="34" charset="0"/>
                <a:ea typeface="Lato" panose="020F0502020204030203" pitchFamily="34" charset="0"/>
                <a:cs typeface="Lato" panose="020F0502020204030203" pitchFamily="34" charset="0"/>
              </a:rPr>
            </a:b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Then choose the image you want to use from your computer. Click the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Insert</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button.</a:t>
            </a: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Then, slide your image over the phone and size it until it fits the entire phone screen. </a:t>
            </a: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If any of your image extends beyond the phone perimeter, further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crop</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by right clicking on your image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&gt; Crop</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Then adjust the black rectangle toggle on either side of your image (not the corners) as needed to perfectly fill the screen. Click off the image to turn off the cropping feature. </a:t>
            </a:r>
          </a:p>
          <a:p>
            <a:pPr marL="0" indent="0">
              <a:buNone/>
            </a:pP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PC: </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Select your image again. Under the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Format</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tab at the top of the screen, click the dropdown arrow on the right side of the mountain icons. Hover over the small mountain icons. If you pause over each one, the name of that effect will appear. Select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Bevel Rectangle.</a:t>
            </a: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Mac: </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Select your image again. Under the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Picture Format </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tab at the top of the screen, hover over the small mountain icons and click the small downward pointing arrow in the center of the mountain choices. Select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Bevel Rectangle</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which is the far right button on the third row. </a:t>
            </a: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Then, look for the small, yellow square on the top-left of your imported image. Slide this square left and right to adjust the corner radius to match the phone frame.</a:t>
            </a: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Finally, select your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image &gt; Right Click &gt; Send to Back &gt; Send to Back. </a:t>
            </a: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Delete this instruction box and add your content</a:t>
            </a:r>
          </a:p>
        </p:txBody>
      </p:sp>
    </p:spTree>
    <p:extLst>
      <p:ext uri="{BB962C8B-B14F-4D97-AF65-F5344CB8AC3E}">
        <p14:creationId xmlns:p14="http://schemas.microsoft.com/office/powerpoint/2010/main" val="1547886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761BA-66E5-BC4A-95D8-871E103210A4}"/>
              </a:ext>
            </a:extLst>
          </p:cNvPr>
          <p:cNvSpPr>
            <a:spLocks noGrp="1"/>
          </p:cNvSpPr>
          <p:nvPr>
            <p:ph type="title"/>
          </p:nvPr>
        </p:nvSpPr>
        <p:spPr/>
        <p:txBody>
          <a:bodyPr/>
          <a:lstStyle/>
          <a:p>
            <a:r>
              <a:rPr lang="en-US" dirty="0">
                <a:solidFill>
                  <a:schemeClr val="bg1"/>
                </a:solidFill>
              </a:rPr>
              <a:t>Add screen shot to black phone</a:t>
            </a:r>
          </a:p>
        </p:txBody>
      </p:sp>
      <p:sp>
        <p:nvSpPr>
          <p:cNvPr id="3" name="Slide Number Placeholder 2">
            <a:extLst>
              <a:ext uri="{FF2B5EF4-FFF2-40B4-BE49-F238E27FC236}">
                <a16:creationId xmlns:a16="http://schemas.microsoft.com/office/drawing/2014/main" id="{3A771260-1A1C-3E49-BB5E-49AF956F693E}"/>
              </a:ext>
            </a:extLst>
          </p:cNvPr>
          <p:cNvSpPr>
            <a:spLocks noGrp="1"/>
          </p:cNvSpPr>
          <p:nvPr>
            <p:ph type="sldNum" sz="quarter" idx="12"/>
          </p:nvPr>
        </p:nvSpPr>
        <p:spPr/>
        <p:txBody>
          <a:bodyPr/>
          <a:lstStyle/>
          <a:p>
            <a:fld id="{C2139850-65B1-4293-8642-0EE1C8C3F177}" type="slidenum">
              <a:rPr lang="en-US" smtClean="0"/>
              <a:t>19</a:t>
            </a:fld>
            <a:endParaRPr lang="en-US"/>
          </a:p>
        </p:txBody>
      </p:sp>
      <p:sp>
        <p:nvSpPr>
          <p:cNvPr id="4" name="Text Placeholder 3">
            <a:extLst>
              <a:ext uri="{FF2B5EF4-FFF2-40B4-BE49-F238E27FC236}">
                <a16:creationId xmlns:a16="http://schemas.microsoft.com/office/drawing/2014/main" id="{B2303820-5219-244D-8615-48684D7B3660}"/>
              </a:ext>
            </a:extLst>
          </p:cNvPr>
          <p:cNvSpPr>
            <a:spLocks noGrp="1"/>
          </p:cNvSpPr>
          <p:nvPr>
            <p:ph type="body" sz="quarter" idx="13"/>
          </p:nvPr>
        </p:nvSpPr>
        <p:spPr/>
        <p:txBody>
          <a:bodyPr>
            <a:normAutofit fontScale="92500" lnSpcReduction="10000"/>
          </a:bodyPr>
          <a:lstStyle/>
          <a:p>
            <a:r>
              <a:rPr lang="en-US" dirty="0"/>
              <a:t>Subhead </a:t>
            </a:r>
            <a:r>
              <a:rPr lang="en-US" dirty="0" err="1"/>
              <a:t>Lato</a:t>
            </a:r>
            <a:r>
              <a:rPr lang="en-US" dirty="0"/>
              <a:t> 19pt green</a:t>
            </a:r>
          </a:p>
          <a:p>
            <a:endParaRPr lang="en-US" dirty="0"/>
          </a:p>
        </p:txBody>
      </p:sp>
      <p:sp>
        <p:nvSpPr>
          <p:cNvPr id="10" name="Rounded Rectangle 9">
            <a:extLst>
              <a:ext uri="{FF2B5EF4-FFF2-40B4-BE49-F238E27FC236}">
                <a16:creationId xmlns:a16="http://schemas.microsoft.com/office/drawing/2014/main" id="{AE7EB893-5230-F047-80B3-289945E2B1D8}"/>
              </a:ext>
            </a:extLst>
          </p:cNvPr>
          <p:cNvSpPr/>
          <p:nvPr/>
        </p:nvSpPr>
        <p:spPr>
          <a:xfrm>
            <a:off x="538611" y="1577312"/>
            <a:ext cx="4996650" cy="4776935"/>
          </a:xfrm>
          <a:prstGeom prst="roundRect">
            <a:avLst>
              <a:gd name="adj" fmla="val 8327"/>
            </a:avLst>
          </a:prstGeom>
          <a:solidFill>
            <a:schemeClr val="bg1"/>
          </a:solidFill>
          <a:ln>
            <a:noFill/>
          </a:ln>
          <a:effectLst>
            <a:outerShdw blurRad="469900" sx="106000" sy="106000" algn="ctr" rotWithShape="0">
              <a:schemeClr val="tx1">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5">
            <a:extLst>
              <a:ext uri="{FF2B5EF4-FFF2-40B4-BE49-F238E27FC236}">
                <a16:creationId xmlns:a16="http://schemas.microsoft.com/office/drawing/2014/main" id="{F0F2BCEB-6221-2B41-AEF7-77F0BDF4B5A8}"/>
              </a:ext>
            </a:extLst>
          </p:cNvPr>
          <p:cNvSpPr txBox="1">
            <a:spLocks/>
          </p:cNvSpPr>
          <p:nvPr/>
        </p:nvSpPr>
        <p:spPr>
          <a:xfrm>
            <a:off x="538611" y="1577313"/>
            <a:ext cx="4996650" cy="4776934"/>
          </a:xfrm>
          <a:prstGeom prst="rect">
            <a:avLst/>
          </a:prstGeom>
          <a:noFill/>
          <a:ln>
            <a:noFill/>
          </a:ln>
          <a:effectLst>
            <a:outerShdw blurRad="469900" sx="106000" sy="106000" algn="tl" rotWithShape="0">
              <a:prstClr val="black">
                <a:alpha val="11000"/>
              </a:prstClr>
            </a:outerShdw>
          </a:effectLst>
        </p:spPr>
        <p:txBody>
          <a:bodyPr lIns="182880" tIns="182880" rIns="182880" bIns="182880">
            <a:noAutofit/>
          </a:bodyPr>
          <a:lstStyle>
            <a:lvl1pPr marL="288925" indent="-288925" algn="l" defTabSz="914400" rtl="0" eaLnBrk="1" latinLnBrk="0" hangingPunct="1">
              <a:lnSpc>
                <a:spcPct val="100000"/>
              </a:lnSpc>
              <a:spcBef>
                <a:spcPts val="2200"/>
              </a:spcBef>
              <a:buSzPct val="80000"/>
              <a:buFontTx/>
              <a:buBlip>
                <a:blip r:embed="rId2"/>
              </a:buBlip>
              <a:defRPr sz="2000" kern="1200">
                <a:solidFill>
                  <a:schemeClr val="bg2">
                    <a:lumMod val="50000"/>
                  </a:schemeClr>
                </a:solidFill>
                <a:latin typeface="Calibri" panose="020F050202020403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Clr>
                <a:schemeClr val="accent1"/>
              </a:buClr>
              <a:buSzPct val="110000"/>
              <a:buFont typeface="Arial" panose="020B0604020202020204" pitchFamily="34" charset="0"/>
              <a:buChar char="•"/>
              <a:defRPr sz="1800" kern="1200">
                <a:solidFill>
                  <a:schemeClr val="bg2">
                    <a:lumMod val="50000"/>
                  </a:schemeClr>
                </a:solidFill>
                <a:latin typeface="Calibri" panose="020F050202020403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1000"/>
              </a:spcBef>
              <a:buClr>
                <a:schemeClr val="accent1"/>
              </a:buClr>
              <a:buFont typeface="Century Gothic" panose="020B0502020202020204" pitchFamily="34" charset="0"/>
              <a:buChar char="–"/>
              <a:defRPr sz="1600" kern="1200">
                <a:solidFill>
                  <a:schemeClr val="bg2">
                    <a:lumMod val="50000"/>
                  </a:schemeClr>
                </a:solidFill>
                <a:latin typeface="Calibri" panose="020F050202020403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To add a screenshot image to the phone:</a:t>
            </a:r>
          </a:p>
          <a:p>
            <a:pPr marL="0" indent="0">
              <a:buNone/>
            </a:pP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PC: </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From the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Insert</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tab at the top of the screen, select Pictures &gt; Picture from file…</a:t>
            </a: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Mac: </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From the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Home</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Tab at the top of the screen, select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Picture</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&gt; Picture from file...</a:t>
            </a:r>
            <a:br>
              <a:rPr lang="en-US" sz="900" dirty="0">
                <a:solidFill>
                  <a:schemeClr val="tx2"/>
                </a:solidFill>
                <a:highlight>
                  <a:srgbClr val="00B29F"/>
                </a:highlight>
                <a:latin typeface="Lato" panose="020F0502020204030203" pitchFamily="34" charset="0"/>
                <a:ea typeface="Lato" panose="020F0502020204030203" pitchFamily="34" charset="0"/>
                <a:cs typeface="Lato" panose="020F0502020204030203" pitchFamily="34" charset="0"/>
              </a:rPr>
            </a:br>
            <a:br>
              <a:rPr lang="en-US" sz="900" dirty="0">
                <a:solidFill>
                  <a:schemeClr val="tx2"/>
                </a:solidFill>
                <a:highlight>
                  <a:srgbClr val="00B29F"/>
                </a:highlight>
                <a:latin typeface="Lato" panose="020F0502020204030203" pitchFamily="34" charset="0"/>
                <a:ea typeface="Lato" panose="020F0502020204030203" pitchFamily="34" charset="0"/>
                <a:cs typeface="Lato" panose="020F0502020204030203" pitchFamily="34" charset="0"/>
              </a:rPr>
            </a:b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Then choose the image you want to use from your computer. Click the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Insert</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button.</a:t>
            </a: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Then, slide your image over the phone and size it until it fits the entire phone screen. </a:t>
            </a: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If any of your image extends beyond the phone perimeter, further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crop</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by right clicking on your image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&gt; Crop</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Then adjust the black rectangle toggle on either side of your image (not the corners) as needed to perfectly fill the screen. Click off the image to turn off the cropping feature. </a:t>
            </a:r>
          </a:p>
          <a:p>
            <a:pPr marL="0" indent="0">
              <a:buNone/>
            </a:pP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PC: </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Select your image again. Under the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Format</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tab at the top of the screen, click the dropdown arrow on the right side of the mountain icons. Hover over the small mountain icons. If you pause over each one, the name of that effect will appear. Select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Bevel Rectangle.</a:t>
            </a: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Mac: </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Select your image again. Under the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Picture Format </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tab at the top of the screen, hover over the small mountain icons and click the small downward pointing arrow in the center of the mountain choices. Select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Bevel Rectangle</a:t>
            </a: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 which is the far right button on the third row. </a:t>
            </a: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Then, look for the small, yellow square on the top-left of your imported image. Slide this square left and right to adjust the corner radius to match the phone frame.</a:t>
            </a: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Finally, select your </a:t>
            </a:r>
            <a:r>
              <a:rPr lang="en-US" sz="900" b="1" dirty="0">
                <a:solidFill>
                  <a:schemeClr val="tx2"/>
                </a:solidFill>
                <a:latin typeface="Lato" panose="020F0502020204030203" pitchFamily="34" charset="0"/>
                <a:ea typeface="Lato" panose="020F0502020204030203" pitchFamily="34" charset="0"/>
                <a:cs typeface="Lato" panose="020F0502020204030203" pitchFamily="34" charset="0"/>
              </a:rPr>
              <a:t>image &gt; Right Click &gt; Send to Back &gt; Send to Back. </a:t>
            </a: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br>
              <a:rPr lang="en-US" sz="9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900" dirty="0">
                <a:solidFill>
                  <a:schemeClr val="tx2"/>
                </a:solidFill>
                <a:latin typeface="Lato" panose="020F0502020204030203" pitchFamily="34" charset="0"/>
                <a:ea typeface="Lato" panose="020F0502020204030203" pitchFamily="34" charset="0"/>
                <a:cs typeface="Lato" panose="020F0502020204030203" pitchFamily="34" charset="0"/>
              </a:rPr>
              <a:t>Delete this instruction box and add your content</a:t>
            </a:r>
          </a:p>
        </p:txBody>
      </p:sp>
      <p:sp>
        <p:nvSpPr>
          <p:cNvPr id="12" name="Content Placeholder 5">
            <a:extLst>
              <a:ext uri="{FF2B5EF4-FFF2-40B4-BE49-F238E27FC236}">
                <a16:creationId xmlns:a16="http://schemas.microsoft.com/office/drawing/2014/main" id="{96B5161D-0BEB-F744-8FC3-F07E10DE9CAE}"/>
              </a:ext>
            </a:extLst>
          </p:cNvPr>
          <p:cNvSpPr txBox="1">
            <a:spLocks/>
          </p:cNvSpPr>
          <p:nvPr/>
        </p:nvSpPr>
        <p:spPr>
          <a:xfrm>
            <a:off x="9107966" y="1581777"/>
            <a:ext cx="2394140" cy="962639"/>
          </a:xfrm>
          <a:prstGeom prst="rect">
            <a:avLst/>
          </a:prstGeom>
        </p:spPr>
        <p:txBody>
          <a:bodyPr>
            <a:normAutofit/>
          </a:bodyPr>
          <a:lstStyle>
            <a:lvl1pPr marL="288925" indent="-288925" algn="l" defTabSz="914400" rtl="0" eaLnBrk="1" latinLnBrk="0" hangingPunct="1">
              <a:lnSpc>
                <a:spcPct val="100000"/>
              </a:lnSpc>
              <a:spcBef>
                <a:spcPts val="2200"/>
              </a:spcBef>
              <a:buSzPct val="80000"/>
              <a:buFontTx/>
              <a:buBlip>
                <a:blip r:embed="rId2"/>
              </a:buBlip>
              <a:defRPr sz="2000" kern="1200">
                <a:solidFill>
                  <a:schemeClr val="bg2">
                    <a:lumMod val="50000"/>
                  </a:schemeClr>
                </a:solidFill>
                <a:latin typeface="Calibri" panose="020F050202020403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1000"/>
              </a:spcBef>
              <a:buClr>
                <a:schemeClr val="accent1"/>
              </a:buClr>
              <a:buSzPct val="110000"/>
              <a:buFont typeface="Arial" panose="020B0604020202020204" pitchFamily="34" charset="0"/>
              <a:buChar char="•"/>
              <a:defRPr sz="1800" kern="1200">
                <a:solidFill>
                  <a:schemeClr val="bg2">
                    <a:lumMod val="50000"/>
                  </a:schemeClr>
                </a:solidFill>
                <a:latin typeface="Calibri" panose="020F050202020403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1000"/>
              </a:spcBef>
              <a:buClr>
                <a:schemeClr val="accent1"/>
              </a:buClr>
              <a:buFont typeface="Century Gothic" panose="020B0502020202020204" pitchFamily="34" charset="0"/>
              <a:buChar char="–"/>
              <a:defRPr sz="1600" kern="1200">
                <a:solidFill>
                  <a:schemeClr val="bg2">
                    <a:lumMod val="50000"/>
                  </a:schemeClr>
                </a:solidFill>
                <a:latin typeface="Calibri" panose="020F050202020403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400" b="1" dirty="0">
                <a:solidFill>
                  <a:schemeClr val="accent1"/>
                </a:solidFill>
                <a:latin typeface="Lato" panose="020F0502020204030203" pitchFamily="34" charset="0"/>
                <a:ea typeface="Lato" panose="020F0502020204030203" pitchFamily="34" charset="0"/>
                <a:cs typeface="Lato" panose="020F0502020204030203" pitchFamily="34" charset="0"/>
              </a:rPr>
              <a:t>Headline</a:t>
            </a:r>
            <a:br>
              <a:rPr lang="en-US" sz="1400" dirty="0">
                <a:solidFill>
                  <a:schemeClr val="accent1"/>
                </a:solidFill>
                <a:latin typeface="Lato" panose="020F0502020204030203" pitchFamily="34" charset="0"/>
                <a:ea typeface="Lato" panose="020F0502020204030203" pitchFamily="34" charset="0"/>
                <a:cs typeface="Lato" panose="020F0502020204030203" pitchFamily="34" charset="0"/>
              </a:rPr>
            </a:br>
            <a:r>
              <a:rPr lang="en-US" sz="1400" dirty="0">
                <a:solidFill>
                  <a:schemeClr val="accent1"/>
                </a:solidFill>
                <a:latin typeface="Lato" panose="020F0502020204030203" pitchFamily="34" charset="0"/>
                <a:ea typeface="Lato" panose="020F0502020204030203" pitchFamily="34" charset="0"/>
                <a:cs typeface="Lato" panose="020F0502020204030203" pitchFamily="34" charset="0"/>
              </a:rPr>
              <a:t>Supporting text can go here to clarify anything you want the viewers to focus on.</a:t>
            </a:r>
          </a:p>
        </p:txBody>
      </p:sp>
      <p:sp>
        <p:nvSpPr>
          <p:cNvPr id="13" name="Arc 24">
            <a:extLst>
              <a:ext uri="{FF2B5EF4-FFF2-40B4-BE49-F238E27FC236}">
                <a16:creationId xmlns:a16="http://schemas.microsoft.com/office/drawing/2014/main" id="{3F907358-89A4-9E46-B4F1-C262F25C3C68}"/>
              </a:ext>
            </a:extLst>
          </p:cNvPr>
          <p:cNvSpPr>
            <a:spLocks/>
          </p:cNvSpPr>
          <p:nvPr/>
        </p:nvSpPr>
        <p:spPr bwMode="invGray">
          <a:xfrm rot="6310761">
            <a:off x="8447877" y="1907384"/>
            <a:ext cx="965765" cy="1736102"/>
          </a:xfrm>
          <a:custGeom>
            <a:avLst/>
            <a:gdLst>
              <a:gd name="T0" fmla="*/ 0 w 22451"/>
              <a:gd name="T1" fmla="*/ 2147483647 h 21600"/>
              <a:gd name="T2" fmla="*/ 2147483647 w 22451"/>
              <a:gd name="T3" fmla="*/ 2147483647 h 21600"/>
              <a:gd name="T4" fmla="*/ 2147483647 w 22451"/>
              <a:gd name="T5" fmla="*/ 2147483647 h 21600"/>
              <a:gd name="T6" fmla="*/ 0 60000 65536"/>
              <a:gd name="T7" fmla="*/ 0 60000 65536"/>
              <a:gd name="T8" fmla="*/ 0 60000 65536"/>
              <a:gd name="T9" fmla="*/ 0 w 22451"/>
              <a:gd name="T10" fmla="*/ 0 h 21600"/>
              <a:gd name="T11" fmla="*/ 22451 w 22451"/>
              <a:gd name="T12" fmla="*/ 21600 h 21600"/>
            </a:gdLst>
            <a:ahLst/>
            <a:cxnLst>
              <a:cxn ang="T6">
                <a:pos x="T0" y="T1"/>
              </a:cxn>
              <a:cxn ang="T7">
                <a:pos x="T2" y="T3"/>
              </a:cxn>
              <a:cxn ang="T8">
                <a:pos x="T4" y="T5"/>
              </a:cxn>
            </a:cxnLst>
            <a:rect l="T9" t="T10" r="T11" b="T12"/>
            <a:pathLst>
              <a:path w="22451" h="21600" fill="none" extrusionOk="0">
                <a:moveTo>
                  <a:pt x="0" y="185"/>
                </a:moveTo>
                <a:cubicBezTo>
                  <a:pt x="935" y="61"/>
                  <a:pt x="1878" y="-1"/>
                  <a:pt x="2823" y="0"/>
                </a:cubicBezTo>
                <a:cubicBezTo>
                  <a:pt x="11262" y="0"/>
                  <a:pt x="18928" y="4914"/>
                  <a:pt x="22451" y="12583"/>
                </a:cubicBezTo>
              </a:path>
              <a:path w="22451" h="21600" stroke="0" extrusionOk="0">
                <a:moveTo>
                  <a:pt x="0" y="185"/>
                </a:moveTo>
                <a:cubicBezTo>
                  <a:pt x="935" y="61"/>
                  <a:pt x="1878" y="-1"/>
                  <a:pt x="2823" y="0"/>
                </a:cubicBezTo>
                <a:cubicBezTo>
                  <a:pt x="11262" y="0"/>
                  <a:pt x="18928" y="4914"/>
                  <a:pt x="22451" y="12583"/>
                </a:cubicBezTo>
                <a:lnTo>
                  <a:pt x="2823" y="21600"/>
                </a:lnTo>
                <a:lnTo>
                  <a:pt x="0" y="185"/>
                </a:lnTo>
                <a:close/>
              </a:path>
            </a:pathLst>
          </a:custGeom>
          <a:noFill/>
          <a:ln w="28575">
            <a:solidFill>
              <a:srgbClr val="FF714D"/>
            </a:solidFill>
            <a:round/>
            <a:headEnd/>
            <a:tailEnd type="arrow" w="med" len="sm"/>
          </a:ln>
          <a:extLst>
            <a:ext uri="{909E8E84-426E-40DD-AFC4-6F175D3DCCD1}">
              <a14:hiddenFill xmlns:a14="http://schemas.microsoft.com/office/drawing/2010/main">
                <a:solidFill>
                  <a:srgbClr val="FFFFFF"/>
                </a:solidFill>
              </a14:hiddenFill>
            </a:ext>
          </a:extLst>
        </p:spPr>
        <p:txBody>
          <a:bodyPr lIns="0" tIns="0" rIns="0" bIns="0" anchor="b"/>
          <a:lstStyle/>
          <a:p>
            <a:endParaRPr lang="en-US" sz="3680" dirty="0">
              <a:solidFill>
                <a:srgbClr val="FF7171"/>
              </a:solidFill>
              <a:latin typeface="Calibri" panose="020F0502020204030204" pitchFamily="34" charset="0"/>
            </a:endParaRPr>
          </a:p>
        </p:txBody>
      </p:sp>
      <p:pic>
        <p:nvPicPr>
          <p:cNvPr id="14" name="Picture 13">
            <a:extLst>
              <a:ext uri="{FF2B5EF4-FFF2-40B4-BE49-F238E27FC236}">
                <a16:creationId xmlns:a16="http://schemas.microsoft.com/office/drawing/2014/main" id="{BFEF6A71-EA9B-154A-AFD0-8EE3582728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9627" y="1652453"/>
            <a:ext cx="2254643" cy="4205774"/>
          </a:xfrm>
          <a:prstGeom prst="rect">
            <a:avLst/>
          </a:prstGeom>
        </p:spPr>
      </p:pic>
    </p:spTree>
    <p:extLst>
      <p:ext uri="{BB962C8B-B14F-4D97-AF65-F5344CB8AC3E}">
        <p14:creationId xmlns:p14="http://schemas.microsoft.com/office/powerpoint/2010/main" val="3927019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F2F59-115D-45E7-97C0-CA310B29E625}"/>
              </a:ext>
            </a:extLst>
          </p:cNvPr>
          <p:cNvSpPr>
            <a:spLocks noGrp="1"/>
          </p:cNvSpPr>
          <p:nvPr>
            <p:ph type="ctrTitle"/>
          </p:nvPr>
        </p:nvSpPr>
        <p:spPr/>
        <p:txBody>
          <a:bodyPr/>
          <a:lstStyle/>
          <a:p>
            <a:r>
              <a:rPr lang="en-US" dirty="0"/>
              <a:t>Title Slide</a:t>
            </a:r>
          </a:p>
        </p:txBody>
      </p:sp>
      <p:sp>
        <p:nvSpPr>
          <p:cNvPr id="3" name="Subtitle 2">
            <a:extLst>
              <a:ext uri="{FF2B5EF4-FFF2-40B4-BE49-F238E27FC236}">
                <a16:creationId xmlns:a16="http://schemas.microsoft.com/office/drawing/2014/main" id="{E23DDCD6-A465-48B5-B7C0-F8DEE377CC0B}"/>
              </a:ext>
            </a:extLst>
          </p:cNvPr>
          <p:cNvSpPr>
            <a:spLocks noGrp="1"/>
          </p:cNvSpPr>
          <p:nvPr>
            <p:ph type="subTitle" idx="1"/>
          </p:nvPr>
        </p:nvSpPr>
        <p:spPr/>
        <p:txBody>
          <a:bodyPr/>
          <a:lstStyle/>
          <a:p>
            <a:r>
              <a:rPr lang="en-US" dirty="0"/>
              <a:t>2022</a:t>
            </a:r>
          </a:p>
        </p:txBody>
      </p:sp>
      <p:sp>
        <p:nvSpPr>
          <p:cNvPr id="4" name="Text Placeholder 3">
            <a:extLst>
              <a:ext uri="{FF2B5EF4-FFF2-40B4-BE49-F238E27FC236}">
                <a16:creationId xmlns:a16="http://schemas.microsoft.com/office/drawing/2014/main" id="{A1C60841-5950-49BD-9E51-F496FFDCB937}"/>
              </a:ext>
            </a:extLst>
          </p:cNvPr>
          <p:cNvSpPr>
            <a:spLocks noGrp="1"/>
          </p:cNvSpPr>
          <p:nvPr>
            <p:ph type="body" sz="quarter" idx="10"/>
          </p:nvPr>
        </p:nvSpPr>
        <p:spPr/>
        <p:txBody>
          <a:bodyPr/>
          <a:lstStyle/>
          <a:p>
            <a:r>
              <a:rPr lang="en-US" dirty="0"/>
              <a:t>Presented by</a:t>
            </a:r>
          </a:p>
        </p:txBody>
      </p:sp>
    </p:spTree>
    <p:extLst>
      <p:ext uri="{BB962C8B-B14F-4D97-AF65-F5344CB8AC3E}">
        <p14:creationId xmlns:p14="http://schemas.microsoft.com/office/powerpoint/2010/main" val="2909478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64D3B8-5A70-284D-B809-A72CF5624E5B}"/>
              </a:ext>
            </a:extLst>
          </p:cNvPr>
          <p:cNvSpPr>
            <a:spLocks noGrp="1"/>
          </p:cNvSpPr>
          <p:nvPr>
            <p:ph type="sldNum" sz="quarter" idx="12"/>
          </p:nvPr>
        </p:nvSpPr>
        <p:spPr/>
        <p:txBody>
          <a:bodyPr/>
          <a:lstStyle/>
          <a:p>
            <a:fld id="{C2139850-65B1-4293-8642-0EE1C8C3F177}" type="slidenum">
              <a:rPr lang="en-US" smtClean="0"/>
              <a:t>20</a:t>
            </a:fld>
            <a:endParaRPr lang="en-US"/>
          </a:p>
        </p:txBody>
      </p:sp>
      <p:pic>
        <p:nvPicPr>
          <p:cNvPr id="3" name="Picture 2">
            <a:extLst>
              <a:ext uri="{FF2B5EF4-FFF2-40B4-BE49-F238E27FC236}">
                <a16:creationId xmlns:a16="http://schemas.microsoft.com/office/drawing/2014/main" id="{F950C668-B068-D046-B955-7433848DA9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44133" y="2807245"/>
            <a:ext cx="3553522" cy="1049135"/>
          </a:xfrm>
          <a:prstGeom prst="rect">
            <a:avLst/>
          </a:prstGeom>
        </p:spPr>
      </p:pic>
      <p:sp>
        <p:nvSpPr>
          <p:cNvPr id="4" name="Title 6">
            <a:extLst>
              <a:ext uri="{FF2B5EF4-FFF2-40B4-BE49-F238E27FC236}">
                <a16:creationId xmlns:a16="http://schemas.microsoft.com/office/drawing/2014/main" id="{91C49D47-DD9B-1B43-9A61-854F99EB98D7}"/>
              </a:ext>
            </a:extLst>
          </p:cNvPr>
          <p:cNvSpPr txBox="1">
            <a:spLocks/>
          </p:cNvSpPr>
          <p:nvPr/>
        </p:nvSpPr>
        <p:spPr>
          <a:xfrm>
            <a:off x="2621482" y="5196636"/>
            <a:ext cx="1913447" cy="506922"/>
          </a:xfrm>
          <a:prstGeom prst="rect">
            <a:avLst/>
          </a:prstGeom>
        </p:spPr>
        <p:txBody>
          <a:bodyPr vert="horz" lIns="73260" tIns="36630" rIns="73260" bIns="36630" rtlCol="0" anchor="b" anchorCtr="0">
            <a:normAutofit fontScale="90000"/>
          </a:bodyPr>
          <a:lstStyle>
            <a:lvl1pPr algn="l" defTabSz="732599" rtl="0" eaLnBrk="1" latinLnBrk="0" hangingPunct="1">
              <a:lnSpc>
                <a:spcPct val="90000"/>
              </a:lnSpc>
              <a:spcBef>
                <a:spcPct val="0"/>
              </a:spcBef>
              <a:buNone/>
              <a:defRPr sz="2600" b="0" kern="120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2100">
                <a:latin typeface="Calibri" panose="020F0502020204030204" pitchFamily="34" charset="0"/>
              </a:rPr>
              <a:t>Deposit Accounts</a:t>
            </a:r>
            <a:endParaRPr lang="en-US" sz="2100" dirty="0">
              <a:latin typeface="Calibri" panose="020F0502020204030204" pitchFamily="34" charset="0"/>
            </a:endParaRPr>
          </a:p>
        </p:txBody>
      </p:sp>
      <p:sp>
        <p:nvSpPr>
          <p:cNvPr id="5" name="Title 6">
            <a:extLst>
              <a:ext uri="{FF2B5EF4-FFF2-40B4-BE49-F238E27FC236}">
                <a16:creationId xmlns:a16="http://schemas.microsoft.com/office/drawing/2014/main" id="{18B5C226-9E20-DF48-84F2-50AB32773BA3}"/>
              </a:ext>
            </a:extLst>
          </p:cNvPr>
          <p:cNvSpPr txBox="1">
            <a:spLocks/>
          </p:cNvSpPr>
          <p:nvPr/>
        </p:nvSpPr>
        <p:spPr>
          <a:xfrm>
            <a:off x="1588125" y="3504619"/>
            <a:ext cx="2264040" cy="506923"/>
          </a:xfrm>
          <a:prstGeom prst="rect">
            <a:avLst/>
          </a:prstGeom>
        </p:spPr>
        <p:txBody>
          <a:bodyPr vert="horz" lIns="73260" tIns="36630" rIns="73260" bIns="36630" rtlCol="0" anchor="b" anchorCtr="0">
            <a:normAutofit fontScale="97500"/>
          </a:bodyPr>
          <a:lstStyle>
            <a:lvl1pPr algn="l" defTabSz="732599" rtl="0" eaLnBrk="1" latinLnBrk="0" hangingPunct="1">
              <a:lnSpc>
                <a:spcPct val="90000"/>
              </a:lnSpc>
              <a:spcBef>
                <a:spcPct val="0"/>
              </a:spcBef>
              <a:buNone/>
              <a:defRPr sz="2600" b="0" kern="120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2100" dirty="0">
                <a:latin typeface="Calibri" panose="020F0502020204030204" pitchFamily="34" charset="0"/>
              </a:rPr>
              <a:t>Personal Loans</a:t>
            </a:r>
          </a:p>
        </p:txBody>
      </p:sp>
      <p:sp>
        <p:nvSpPr>
          <p:cNvPr id="6" name="Title 6">
            <a:extLst>
              <a:ext uri="{FF2B5EF4-FFF2-40B4-BE49-F238E27FC236}">
                <a16:creationId xmlns:a16="http://schemas.microsoft.com/office/drawing/2014/main" id="{91AFAF47-C2FD-C04B-B79B-73D0DC0AB00E}"/>
              </a:ext>
            </a:extLst>
          </p:cNvPr>
          <p:cNvSpPr txBox="1">
            <a:spLocks/>
          </p:cNvSpPr>
          <p:nvPr/>
        </p:nvSpPr>
        <p:spPr>
          <a:xfrm>
            <a:off x="7289923" y="1957490"/>
            <a:ext cx="2110025" cy="506923"/>
          </a:xfrm>
          <a:prstGeom prst="rect">
            <a:avLst/>
          </a:prstGeom>
        </p:spPr>
        <p:txBody>
          <a:bodyPr vert="horz" lIns="73260" tIns="36630" rIns="73260" bIns="36630" rtlCol="0" anchor="b" anchorCtr="0">
            <a:noAutofit/>
          </a:bodyPr>
          <a:lstStyle>
            <a:lvl1pPr algn="l" defTabSz="732599" rtl="0" eaLnBrk="1" latinLnBrk="0" hangingPunct="1">
              <a:lnSpc>
                <a:spcPct val="90000"/>
              </a:lnSpc>
              <a:spcBef>
                <a:spcPct val="0"/>
              </a:spcBef>
              <a:buNone/>
              <a:defRPr sz="2600" b="0" kern="120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2100" dirty="0">
                <a:latin typeface="Calibri" panose="020F0502020204030204" pitchFamily="34" charset="0"/>
              </a:rPr>
              <a:t>Student Loans</a:t>
            </a:r>
          </a:p>
        </p:txBody>
      </p:sp>
      <p:sp>
        <p:nvSpPr>
          <p:cNvPr id="7" name="Title 6">
            <a:extLst>
              <a:ext uri="{FF2B5EF4-FFF2-40B4-BE49-F238E27FC236}">
                <a16:creationId xmlns:a16="http://schemas.microsoft.com/office/drawing/2014/main" id="{D029E309-558C-8C49-AAA7-BCC06157FE87}"/>
              </a:ext>
            </a:extLst>
          </p:cNvPr>
          <p:cNvSpPr txBox="1">
            <a:spLocks/>
          </p:cNvSpPr>
          <p:nvPr/>
        </p:nvSpPr>
        <p:spPr>
          <a:xfrm>
            <a:off x="8853463" y="3540388"/>
            <a:ext cx="1800428" cy="506922"/>
          </a:xfrm>
          <a:prstGeom prst="rect">
            <a:avLst/>
          </a:prstGeom>
        </p:spPr>
        <p:txBody>
          <a:bodyPr vert="horz" lIns="73260" tIns="36630" rIns="73260" bIns="36630" rtlCol="0" anchor="b" anchorCtr="0">
            <a:normAutofit fontScale="97500"/>
          </a:bodyPr>
          <a:lstStyle>
            <a:lvl1pPr algn="l" defTabSz="732599" rtl="0" eaLnBrk="1" latinLnBrk="0" hangingPunct="1">
              <a:lnSpc>
                <a:spcPct val="90000"/>
              </a:lnSpc>
              <a:spcBef>
                <a:spcPct val="0"/>
              </a:spcBef>
              <a:buNone/>
              <a:defRPr sz="2600" b="0" kern="120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2100" dirty="0">
                <a:latin typeface="Calibri" panose="020F0502020204030204" pitchFamily="34" charset="0"/>
              </a:rPr>
              <a:t>Credit Cards</a:t>
            </a:r>
          </a:p>
        </p:txBody>
      </p:sp>
      <p:sp>
        <p:nvSpPr>
          <p:cNvPr id="8" name="Title 6">
            <a:extLst>
              <a:ext uri="{FF2B5EF4-FFF2-40B4-BE49-F238E27FC236}">
                <a16:creationId xmlns:a16="http://schemas.microsoft.com/office/drawing/2014/main" id="{571C3237-71F7-7B43-B428-FC06AB6B2392}"/>
              </a:ext>
            </a:extLst>
          </p:cNvPr>
          <p:cNvSpPr txBox="1">
            <a:spLocks/>
          </p:cNvSpPr>
          <p:nvPr/>
        </p:nvSpPr>
        <p:spPr>
          <a:xfrm>
            <a:off x="3156638" y="1940091"/>
            <a:ext cx="1800428" cy="506921"/>
          </a:xfrm>
          <a:prstGeom prst="rect">
            <a:avLst/>
          </a:prstGeom>
        </p:spPr>
        <p:txBody>
          <a:bodyPr vert="horz" lIns="73260" tIns="36630" rIns="73260" bIns="36630" rtlCol="0" anchor="b" anchorCtr="0">
            <a:normAutofit fontScale="97500"/>
          </a:bodyPr>
          <a:lstStyle>
            <a:lvl1pPr algn="l" defTabSz="732599" rtl="0" eaLnBrk="1" latinLnBrk="0" hangingPunct="1">
              <a:lnSpc>
                <a:spcPct val="90000"/>
              </a:lnSpc>
              <a:spcBef>
                <a:spcPct val="0"/>
              </a:spcBef>
              <a:buNone/>
              <a:defRPr sz="2600" b="0" kern="120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2100" dirty="0">
                <a:latin typeface="Calibri" panose="020F0502020204030204" pitchFamily="34" charset="0"/>
              </a:rPr>
              <a:t>Auto Loans</a:t>
            </a:r>
          </a:p>
        </p:txBody>
      </p:sp>
      <p:sp>
        <p:nvSpPr>
          <p:cNvPr id="9" name="Title 6">
            <a:extLst>
              <a:ext uri="{FF2B5EF4-FFF2-40B4-BE49-F238E27FC236}">
                <a16:creationId xmlns:a16="http://schemas.microsoft.com/office/drawing/2014/main" id="{04CE7363-8755-7646-A526-9EF79E6E8C80}"/>
              </a:ext>
            </a:extLst>
          </p:cNvPr>
          <p:cNvSpPr txBox="1">
            <a:spLocks/>
          </p:cNvSpPr>
          <p:nvPr/>
        </p:nvSpPr>
        <p:spPr>
          <a:xfrm>
            <a:off x="7565133" y="5351411"/>
            <a:ext cx="2249689" cy="393443"/>
          </a:xfrm>
          <a:prstGeom prst="rect">
            <a:avLst/>
          </a:prstGeom>
        </p:spPr>
        <p:txBody>
          <a:bodyPr vert="horz" lIns="97678" tIns="48839" rIns="97678" bIns="48839" rtlCol="0" anchor="b" anchorCtr="0">
            <a:normAutofit fontScale="97500"/>
          </a:bodyPr>
          <a:lstStyle>
            <a:lvl1pPr algn="l" defTabSz="732599" rtl="0" eaLnBrk="1" latinLnBrk="0" hangingPunct="1">
              <a:lnSpc>
                <a:spcPct val="90000"/>
              </a:lnSpc>
              <a:spcBef>
                <a:spcPct val="0"/>
              </a:spcBef>
              <a:buNone/>
              <a:defRPr sz="2600" b="0" kern="120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2100" dirty="0">
                <a:latin typeface="Calibri" panose="020F0502020204030204" pitchFamily="34" charset="0"/>
              </a:rPr>
              <a:t>Business Loans</a:t>
            </a:r>
          </a:p>
        </p:txBody>
      </p:sp>
      <p:sp>
        <p:nvSpPr>
          <p:cNvPr id="10" name="Title 6">
            <a:extLst>
              <a:ext uri="{FF2B5EF4-FFF2-40B4-BE49-F238E27FC236}">
                <a16:creationId xmlns:a16="http://schemas.microsoft.com/office/drawing/2014/main" id="{9C672CF9-5330-A54D-8E68-8235FC4E34E7}"/>
              </a:ext>
            </a:extLst>
          </p:cNvPr>
          <p:cNvSpPr txBox="1">
            <a:spLocks/>
          </p:cNvSpPr>
          <p:nvPr/>
        </p:nvSpPr>
        <p:spPr>
          <a:xfrm>
            <a:off x="5213352" y="1431027"/>
            <a:ext cx="1800428" cy="506922"/>
          </a:xfrm>
          <a:prstGeom prst="rect">
            <a:avLst/>
          </a:prstGeom>
        </p:spPr>
        <p:txBody>
          <a:bodyPr vert="horz" lIns="73260" tIns="36630" rIns="73260" bIns="36630" rtlCol="0" anchor="b" anchorCtr="0">
            <a:normAutofit fontScale="97500"/>
          </a:bodyPr>
          <a:lstStyle>
            <a:lvl1pPr algn="l" defTabSz="732599" rtl="0" eaLnBrk="1" latinLnBrk="0" hangingPunct="1">
              <a:lnSpc>
                <a:spcPct val="90000"/>
              </a:lnSpc>
              <a:spcBef>
                <a:spcPct val="0"/>
              </a:spcBef>
              <a:buNone/>
              <a:defRPr sz="2600" b="0" kern="120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2100" dirty="0">
                <a:latin typeface="Calibri" panose="020F0502020204030204" pitchFamily="34" charset="0"/>
              </a:rPr>
              <a:t>Mortgage</a:t>
            </a:r>
          </a:p>
        </p:txBody>
      </p:sp>
      <p:pic>
        <p:nvPicPr>
          <p:cNvPr id="11" name="Picture 10">
            <a:extLst>
              <a:ext uri="{FF2B5EF4-FFF2-40B4-BE49-F238E27FC236}">
                <a16:creationId xmlns:a16="http://schemas.microsoft.com/office/drawing/2014/main" id="{D162E92E-56B2-6141-8BDD-460BBBE364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7537" y="4179618"/>
            <a:ext cx="1121336" cy="1170859"/>
          </a:xfrm>
          <a:prstGeom prst="rect">
            <a:avLst/>
          </a:prstGeom>
        </p:spPr>
      </p:pic>
      <p:pic>
        <p:nvPicPr>
          <p:cNvPr id="12" name="Picture 11">
            <a:extLst>
              <a:ext uri="{FF2B5EF4-FFF2-40B4-BE49-F238E27FC236}">
                <a16:creationId xmlns:a16="http://schemas.microsoft.com/office/drawing/2014/main" id="{5ECA376E-5F02-AD41-8C44-B2584E5540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48865" y="2467922"/>
            <a:ext cx="1142560" cy="1167321"/>
          </a:xfrm>
          <a:prstGeom prst="rect">
            <a:avLst/>
          </a:prstGeom>
        </p:spPr>
      </p:pic>
      <p:pic>
        <p:nvPicPr>
          <p:cNvPr id="13" name="Picture 12">
            <a:extLst>
              <a:ext uri="{FF2B5EF4-FFF2-40B4-BE49-F238E27FC236}">
                <a16:creationId xmlns:a16="http://schemas.microsoft.com/office/drawing/2014/main" id="{ADA53239-85C7-1740-98E0-D06510B5AC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59350" y="1381995"/>
            <a:ext cx="1397250" cy="689782"/>
          </a:xfrm>
          <a:prstGeom prst="rect">
            <a:avLst/>
          </a:prstGeom>
        </p:spPr>
      </p:pic>
      <p:pic>
        <p:nvPicPr>
          <p:cNvPr id="14" name="Picture 13">
            <a:extLst>
              <a:ext uri="{FF2B5EF4-FFF2-40B4-BE49-F238E27FC236}">
                <a16:creationId xmlns:a16="http://schemas.microsoft.com/office/drawing/2014/main" id="{8C0BB0B4-4FCC-B24E-98C2-F9696858B7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29817" y="668034"/>
            <a:ext cx="1266367" cy="930320"/>
          </a:xfrm>
          <a:prstGeom prst="rect">
            <a:avLst/>
          </a:prstGeom>
        </p:spPr>
      </p:pic>
      <p:pic>
        <p:nvPicPr>
          <p:cNvPr id="15" name="Picture 14">
            <a:extLst>
              <a:ext uri="{FF2B5EF4-FFF2-40B4-BE49-F238E27FC236}">
                <a16:creationId xmlns:a16="http://schemas.microsoft.com/office/drawing/2014/main" id="{B4D601DC-AE08-7045-8E2D-7DFD7BFDB2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78585" y="1431027"/>
            <a:ext cx="1276979" cy="657945"/>
          </a:xfrm>
          <a:prstGeom prst="rect">
            <a:avLst/>
          </a:prstGeom>
        </p:spPr>
      </p:pic>
      <p:pic>
        <p:nvPicPr>
          <p:cNvPr id="16" name="Picture 15">
            <a:extLst>
              <a:ext uri="{FF2B5EF4-FFF2-40B4-BE49-F238E27FC236}">
                <a16:creationId xmlns:a16="http://schemas.microsoft.com/office/drawing/2014/main" id="{01198589-E069-F540-B4EA-1235563BA5B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04575" y="2719813"/>
            <a:ext cx="1298204" cy="944470"/>
          </a:xfrm>
          <a:prstGeom prst="rect">
            <a:avLst/>
          </a:prstGeom>
        </p:spPr>
      </p:pic>
      <p:pic>
        <p:nvPicPr>
          <p:cNvPr id="17" name="Picture 16">
            <a:extLst>
              <a:ext uri="{FF2B5EF4-FFF2-40B4-BE49-F238E27FC236}">
                <a16:creationId xmlns:a16="http://schemas.microsoft.com/office/drawing/2014/main" id="{BD49231C-552D-4941-AC1B-6341953F490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04547" y="4306962"/>
            <a:ext cx="1170859" cy="1043515"/>
          </a:xfrm>
          <a:prstGeom prst="rect">
            <a:avLst/>
          </a:prstGeom>
        </p:spPr>
      </p:pic>
      <p:sp>
        <p:nvSpPr>
          <p:cNvPr id="18" name="Title 6">
            <a:extLst>
              <a:ext uri="{FF2B5EF4-FFF2-40B4-BE49-F238E27FC236}">
                <a16:creationId xmlns:a16="http://schemas.microsoft.com/office/drawing/2014/main" id="{711C4420-AC73-6F4E-ADDB-F32485DB7657}"/>
              </a:ext>
            </a:extLst>
          </p:cNvPr>
          <p:cNvSpPr txBox="1">
            <a:spLocks/>
          </p:cNvSpPr>
          <p:nvPr/>
        </p:nvSpPr>
        <p:spPr>
          <a:xfrm>
            <a:off x="5036532" y="5811300"/>
            <a:ext cx="1913447" cy="506922"/>
          </a:xfrm>
          <a:prstGeom prst="rect">
            <a:avLst/>
          </a:prstGeom>
        </p:spPr>
        <p:txBody>
          <a:bodyPr vert="horz" lIns="73260" tIns="36630" rIns="73260" bIns="36630" rtlCol="0" anchor="b" anchorCtr="0">
            <a:normAutofit fontScale="97500"/>
          </a:bodyPr>
          <a:lstStyle>
            <a:lvl1pPr algn="l" defTabSz="732599" rtl="0" eaLnBrk="1" latinLnBrk="0" hangingPunct="1">
              <a:lnSpc>
                <a:spcPct val="90000"/>
              </a:lnSpc>
              <a:spcBef>
                <a:spcPct val="0"/>
              </a:spcBef>
              <a:buNone/>
              <a:defRPr sz="2600" b="0" kern="1200">
                <a:solidFill>
                  <a:schemeClr val="bg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2100" dirty="0">
                <a:latin typeface="Calibri" panose="020F0502020204030204" pitchFamily="34" charset="0"/>
              </a:rPr>
              <a:t>Insurance</a:t>
            </a:r>
          </a:p>
        </p:txBody>
      </p:sp>
      <p:pic>
        <p:nvPicPr>
          <p:cNvPr id="19" name="Picture 18">
            <a:extLst>
              <a:ext uri="{FF2B5EF4-FFF2-40B4-BE49-F238E27FC236}">
                <a16:creationId xmlns:a16="http://schemas.microsoft.com/office/drawing/2014/main" id="{9F0D8E6C-3E4F-BF4F-BFAE-71410126D85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445153" y="4881304"/>
            <a:ext cx="1049135" cy="1049135"/>
          </a:xfrm>
          <a:prstGeom prst="rect">
            <a:avLst/>
          </a:prstGeom>
        </p:spPr>
      </p:pic>
    </p:spTree>
    <p:extLst>
      <p:ext uri="{BB962C8B-B14F-4D97-AF65-F5344CB8AC3E}">
        <p14:creationId xmlns:p14="http://schemas.microsoft.com/office/powerpoint/2010/main" val="427051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F3795E-10A5-D743-A7DC-E34754DA29FC}"/>
              </a:ext>
            </a:extLst>
          </p:cNvPr>
          <p:cNvSpPr>
            <a:spLocks noGrp="1"/>
          </p:cNvSpPr>
          <p:nvPr>
            <p:ph type="title"/>
          </p:nvPr>
        </p:nvSpPr>
        <p:spPr/>
        <p:txBody>
          <a:bodyPr/>
          <a:lstStyle/>
          <a:p>
            <a:r>
              <a:rPr lang="en-US" dirty="0"/>
              <a:t>Illustrated icons</a:t>
            </a:r>
          </a:p>
        </p:txBody>
      </p:sp>
      <p:sp>
        <p:nvSpPr>
          <p:cNvPr id="6" name="Content Placeholder 5">
            <a:extLst>
              <a:ext uri="{FF2B5EF4-FFF2-40B4-BE49-F238E27FC236}">
                <a16:creationId xmlns:a16="http://schemas.microsoft.com/office/drawing/2014/main" id="{4F1FC767-A87A-4D4D-9183-BB7089592659}"/>
              </a:ext>
            </a:extLst>
          </p:cNvPr>
          <p:cNvSpPr>
            <a:spLocks noGrp="1"/>
          </p:cNvSpPr>
          <p:nvPr>
            <p:ph idx="1"/>
          </p:nvPr>
        </p:nvSpPr>
        <p:spPr>
          <a:xfrm>
            <a:off x="426429" y="1534859"/>
            <a:ext cx="11306174" cy="1133696"/>
          </a:xfrm>
        </p:spPr>
        <p:txBody>
          <a:bodyPr/>
          <a:lstStyle/>
          <a:p>
            <a:pPr marL="0" indent="0">
              <a:buNone/>
            </a:pPr>
            <a:r>
              <a:rPr lang="en-US" dirty="0"/>
              <a:t>We’ve included an icon library on the following pages. Use any icons throughout</a:t>
            </a:r>
            <a:br>
              <a:rPr lang="en-US" dirty="0"/>
            </a:br>
            <a:r>
              <a:rPr lang="en-US" dirty="0"/>
              <a:t>your presentation. Also, feel free to recolor to best suit your page. </a:t>
            </a:r>
            <a:br>
              <a:rPr lang="en-US" dirty="0"/>
            </a:br>
            <a:r>
              <a:rPr lang="en-US" dirty="0"/>
              <a:t>Please limit your color usage to the top line Theme Colors for cohesiveness. </a:t>
            </a:r>
          </a:p>
        </p:txBody>
      </p:sp>
      <p:sp>
        <p:nvSpPr>
          <p:cNvPr id="3" name="Slide Number Placeholder 2">
            <a:extLst>
              <a:ext uri="{FF2B5EF4-FFF2-40B4-BE49-F238E27FC236}">
                <a16:creationId xmlns:a16="http://schemas.microsoft.com/office/drawing/2014/main" id="{F81ADAE6-DE3B-804D-BE5F-6ECE614CDD14}"/>
              </a:ext>
            </a:extLst>
          </p:cNvPr>
          <p:cNvSpPr>
            <a:spLocks noGrp="1"/>
          </p:cNvSpPr>
          <p:nvPr>
            <p:ph type="sldNum" sz="quarter" idx="12"/>
          </p:nvPr>
        </p:nvSpPr>
        <p:spPr/>
        <p:txBody>
          <a:bodyPr/>
          <a:lstStyle/>
          <a:p>
            <a:fld id="{C2139850-65B1-4293-8642-0EE1C8C3F177}" type="slidenum">
              <a:rPr lang="en-US" smtClean="0"/>
              <a:t>21</a:t>
            </a:fld>
            <a:endParaRPr lang="en-US"/>
          </a:p>
        </p:txBody>
      </p:sp>
      <p:pic>
        <p:nvPicPr>
          <p:cNvPr id="8" name="Picture 7">
            <a:extLst>
              <a:ext uri="{FF2B5EF4-FFF2-40B4-BE49-F238E27FC236}">
                <a16:creationId xmlns:a16="http://schemas.microsoft.com/office/drawing/2014/main" id="{0E91AB2F-7051-A04E-901B-CBCE062A05ED}"/>
              </a:ext>
            </a:extLst>
          </p:cNvPr>
          <p:cNvPicPr>
            <a:picLocks noChangeAspect="1"/>
          </p:cNvPicPr>
          <p:nvPr/>
        </p:nvPicPr>
        <p:blipFill>
          <a:blip r:embed="rId2"/>
          <a:stretch>
            <a:fillRect/>
          </a:stretch>
        </p:blipFill>
        <p:spPr>
          <a:xfrm>
            <a:off x="10088158" y="3787904"/>
            <a:ext cx="1619451" cy="2011040"/>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C8B507AB-5A02-774D-BB51-906934CF0135}"/>
              </a:ext>
            </a:extLst>
          </p:cNvPr>
          <p:cNvSpPr/>
          <p:nvPr/>
        </p:nvSpPr>
        <p:spPr>
          <a:xfrm>
            <a:off x="426429" y="2917639"/>
            <a:ext cx="3736137" cy="738664"/>
          </a:xfrm>
          <a:prstGeom prst="rect">
            <a:avLst/>
          </a:prstGeom>
        </p:spPr>
        <p:txBody>
          <a:bodyPr wrap="square">
            <a:spAutoFit/>
          </a:bodyPr>
          <a:lstStyle/>
          <a:p>
            <a:pPr marL="0" lvl="1" indent="-223838"/>
            <a:r>
              <a:rPr lang="en-US" sz="1400" dirty="0"/>
              <a:t>To recolor, click once on the desired icon and select </a:t>
            </a:r>
            <a:r>
              <a:rPr lang="en-US" sz="1400" b="1" dirty="0"/>
              <a:t>Shape Fill </a:t>
            </a:r>
            <a:r>
              <a:rPr lang="en-US" sz="1400" dirty="0"/>
              <a:t>from the tool ribbon above to select a new color. </a:t>
            </a:r>
          </a:p>
        </p:txBody>
      </p:sp>
      <p:grpSp>
        <p:nvGrpSpPr>
          <p:cNvPr id="18" name="Graphic 1889450">
            <a:extLst>
              <a:ext uri="{FF2B5EF4-FFF2-40B4-BE49-F238E27FC236}">
                <a16:creationId xmlns:a16="http://schemas.microsoft.com/office/drawing/2014/main" id="{FE5BA06E-1E60-C243-BB27-0300C16B5A0C}"/>
              </a:ext>
            </a:extLst>
          </p:cNvPr>
          <p:cNvGrpSpPr/>
          <p:nvPr/>
        </p:nvGrpSpPr>
        <p:grpSpPr>
          <a:xfrm>
            <a:off x="4347120" y="2917639"/>
            <a:ext cx="520199" cy="520199"/>
            <a:chOff x="2424075" y="4916733"/>
            <a:chExt cx="628650" cy="628650"/>
          </a:xfrm>
          <a:solidFill>
            <a:schemeClr val="accent1"/>
          </a:solidFill>
        </p:grpSpPr>
        <p:sp>
          <p:nvSpPr>
            <p:cNvPr id="19" name="Freeform: Shape 1889393">
              <a:extLst>
                <a:ext uri="{FF2B5EF4-FFF2-40B4-BE49-F238E27FC236}">
                  <a16:creationId xmlns:a16="http://schemas.microsoft.com/office/drawing/2014/main" id="{4173BAA2-9C83-3041-8415-1F9569662A98}"/>
                </a:ext>
              </a:extLst>
            </p:cNvPr>
            <p:cNvSpPr/>
            <p:nvPr/>
          </p:nvSpPr>
          <p:spPr>
            <a:xfrm>
              <a:off x="2416933" y="4909588"/>
              <a:ext cx="638175" cy="638175"/>
            </a:xfrm>
            <a:custGeom>
              <a:avLst/>
              <a:gdLst>
                <a:gd name="connsiteX0" fmla="*/ 629220 w 638175"/>
                <a:gd name="connsiteY0" fmla="*/ 310040 h 638175"/>
                <a:gd name="connsiteX1" fmla="*/ 552544 w 638175"/>
                <a:gd name="connsiteY1" fmla="*/ 233840 h 638175"/>
                <a:gd name="connsiteX2" fmla="*/ 552544 w 638175"/>
                <a:gd name="connsiteY2" fmla="*/ 92870 h 638175"/>
                <a:gd name="connsiteX3" fmla="*/ 538256 w 638175"/>
                <a:gd name="connsiteY3" fmla="*/ 78582 h 638175"/>
                <a:gd name="connsiteX4" fmla="*/ 461294 w 638175"/>
                <a:gd name="connsiteY4" fmla="*/ 78582 h 638175"/>
                <a:gd name="connsiteX5" fmla="*/ 447007 w 638175"/>
                <a:gd name="connsiteY5" fmla="*/ 92870 h 638175"/>
                <a:gd name="connsiteX6" fmla="*/ 447007 w 638175"/>
                <a:gd name="connsiteY6" fmla="*/ 127731 h 638175"/>
                <a:gd name="connsiteX7" fmla="*/ 330421 w 638175"/>
                <a:gd name="connsiteY7" fmla="*/ 11145 h 638175"/>
                <a:gd name="connsiteX8" fmla="*/ 310132 w 638175"/>
                <a:gd name="connsiteY8" fmla="*/ 11145 h 638175"/>
                <a:gd name="connsiteX9" fmla="*/ 11333 w 638175"/>
                <a:gd name="connsiteY9" fmla="*/ 310040 h 638175"/>
                <a:gd name="connsiteX10" fmla="*/ 9523 w 638175"/>
                <a:gd name="connsiteY10" fmla="*/ 328042 h 638175"/>
                <a:gd name="connsiteX11" fmla="*/ 45242 w 638175"/>
                <a:gd name="connsiteY11" fmla="*/ 382049 h 638175"/>
                <a:gd name="connsiteX12" fmla="*/ 55720 w 638175"/>
                <a:gd name="connsiteY12" fmla="*/ 388430 h 638175"/>
                <a:gd name="connsiteX13" fmla="*/ 67245 w 638175"/>
                <a:gd name="connsiteY13" fmla="*/ 384335 h 638175"/>
                <a:gd name="connsiteX14" fmla="*/ 87819 w 638175"/>
                <a:gd name="connsiteY14" fmla="*/ 363665 h 638175"/>
                <a:gd name="connsiteX15" fmla="*/ 87819 w 638175"/>
                <a:gd name="connsiteY15" fmla="*/ 620840 h 638175"/>
                <a:gd name="connsiteX16" fmla="*/ 102106 w 638175"/>
                <a:gd name="connsiteY16" fmla="*/ 635128 h 638175"/>
                <a:gd name="connsiteX17" fmla="*/ 164686 w 638175"/>
                <a:gd name="connsiteY17" fmla="*/ 635128 h 638175"/>
                <a:gd name="connsiteX18" fmla="*/ 178973 w 638175"/>
                <a:gd name="connsiteY18" fmla="*/ 620840 h 638175"/>
                <a:gd name="connsiteX19" fmla="*/ 178973 w 638175"/>
                <a:gd name="connsiteY19" fmla="*/ 373190 h 638175"/>
                <a:gd name="connsiteX20" fmla="*/ 294035 w 638175"/>
                <a:gd name="connsiteY20" fmla="*/ 373190 h 638175"/>
                <a:gd name="connsiteX21" fmla="*/ 294035 w 638175"/>
                <a:gd name="connsiteY21" fmla="*/ 620840 h 638175"/>
                <a:gd name="connsiteX22" fmla="*/ 308323 w 638175"/>
                <a:gd name="connsiteY22" fmla="*/ 635128 h 638175"/>
                <a:gd name="connsiteX23" fmla="*/ 538256 w 638175"/>
                <a:gd name="connsiteY23" fmla="*/ 635128 h 638175"/>
                <a:gd name="connsiteX24" fmla="*/ 552544 w 638175"/>
                <a:gd name="connsiteY24" fmla="*/ 620840 h 638175"/>
                <a:gd name="connsiteX25" fmla="*/ 552544 w 638175"/>
                <a:gd name="connsiteY25" fmla="*/ 363665 h 638175"/>
                <a:gd name="connsiteX26" fmla="*/ 573118 w 638175"/>
                <a:gd name="connsiteY26" fmla="*/ 384239 h 638175"/>
                <a:gd name="connsiteX27" fmla="*/ 583214 w 638175"/>
                <a:gd name="connsiteY27" fmla="*/ 388430 h 638175"/>
                <a:gd name="connsiteX28" fmla="*/ 584643 w 638175"/>
                <a:gd name="connsiteY28" fmla="*/ 388430 h 638175"/>
                <a:gd name="connsiteX29" fmla="*/ 595120 w 638175"/>
                <a:gd name="connsiteY29" fmla="*/ 382049 h 638175"/>
                <a:gd name="connsiteX30" fmla="*/ 631030 w 638175"/>
                <a:gd name="connsiteY30" fmla="*/ 328042 h 638175"/>
                <a:gd name="connsiteX31" fmla="*/ 629220 w 638175"/>
                <a:gd name="connsiteY31" fmla="*/ 310040 h 638175"/>
                <a:gd name="connsiteX32" fmla="*/ 475582 w 638175"/>
                <a:gd name="connsiteY32" fmla="*/ 152782 h 638175"/>
                <a:gd name="connsiteX33" fmla="*/ 475582 w 638175"/>
                <a:gd name="connsiteY33" fmla="*/ 107252 h 638175"/>
                <a:gd name="connsiteX34" fmla="*/ 523969 w 638175"/>
                <a:gd name="connsiteY34" fmla="*/ 107252 h 638175"/>
                <a:gd name="connsiteX35" fmla="*/ 523969 w 638175"/>
                <a:gd name="connsiteY35" fmla="*/ 204788 h 638175"/>
                <a:gd name="connsiteX36" fmla="*/ 475201 w 638175"/>
                <a:gd name="connsiteY36" fmla="*/ 156020 h 638175"/>
                <a:gd name="connsiteX37" fmla="*/ 475582 w 638175"/>
                <a:gd name="connsiteY37" fmla="*/ 152782 h 638175"/>
                <a:gd name="connsiteX38" fmla="*/ 523969 w 638175"/>
                <a:gd name="connsiteY38" fmla="*/ 335852 h 638175"/>
                <a:gd name="connsiteX39" fmla="*/ 523969 w 638175"/>
                <a:gd name="connsiteY39" fmla="*/ 606458 h 638175"/>
                <a:gd name="connsiteX40" fmla="*/ 322610 w 638175"/>
                <a:gd name="connsiteY40" fmla="*/ 606458 h 638175"/>
                <a:gd name="connsiteX41" fmla="*/ 322610 w 638175"/>
                <a:gd name="connsiteY41" fmla="*/ 358808 h 638175"/>
                <a:gd name="connsiteX42" fmla="*/ 308323 w 638175"/>
                <a:gd name="connsiteY42" fmla="*/ 344520 h 638175"/>
                <a:gd name="connsiteX43" fmla="*/ 164876 w 638175"/>
                <a:gd name="connsiteY43" fmla="*/ 344520 h 638175"/>
                <a:gd name="connsiteX44" fmla="*/ 150589 w 638175"/>
                <a:gd name="connsiteY44" fmla="*/ 358808 h 638175"/>
                <a:gd name="connsiteX45" fmla="*/ 150589 w 638175"/>
                <a:gd name="connsiteY45" fmla="*/ 606458 h 638175"/>
                <a:gd name="connsiteX46" fmla="*/ 116584 w 638175"/>
                <a:gd name="connsiteY46" fmla="*/ 606458 h 638175"/>
                <a:gd name="connsiteX47" fmla="*/ 116584 w 638175"/>
                <a:gd name="connsiteY47" fmla="*/ 338329 h 638175"/>
                <a:gd name="connsiteX48" fmla="*/ 116584 w 638175"/>
                <a:gd name="connsiteY48" fmla="*/ 335471 h 638175"/>
                <a:gd name="connsiteX49" fmla="*/ 320229 w 638175"/>
                <a:gd name="connsiteY49" fmla="*/ 131446 h 638175"/>
                <a:gd name="connsiteX50" fmla="*/ 524064 w 638175"/>
                <a:gd name="connsiteY50" fmla="*/ 335186 h 638175"/>
                <a:gd name="connsiteX51" fmla="*/ 523969 w 638175"/>
                <a:gd name="connsiteY51" fmla="*/ 335852 h 638175"/>
                <a:gd name="connsiteX52" fmla="*/ 581119 w 638175"/>
                <a:gd name="connsiteY52" fmla="*/ 351759 h 638175"/>
                <a:gd name="connsiteX53" fmla="*/ 330421 w 638175"/>
                <a:gd name="connsiteY53" fmla="*/ 101061 h 638175"/>
                <a:gd name="connsiteX54" fmla="*/ 310132 w 638175"/>
                <a:gd name="connsiteY54" fmla="*/ 101061 h 638175"/>
                <a:gd name="connsiteX55" fmla="*/ 59530 w 638175"/>
                <a:gd name="connsiteY55" fmla="*/ 351759 h 638175"/>
                <a:gd name="connsiteX56" fmla="*/ 39813 w 638175"/>
                <a:gd name="connsiteY56" fmla="*/ 321946 h 638175"/>
                <a:gd name="connsiteX57" fmla="*/ 320229 w 638175"/>
                <a:gd name="connsiteY57" fmla="*/ 41435 h 638175"/>
                <a:gd name="connsiteX58" fmla="*/ 600740 w 638175"/>
                <a:gd name="connsiteY58" fmla="*/ 321946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38175" h="638175">
                  <a:moveTo>
                    <a:pt x="629220" y="310040"/>
                  </a:moveTo>
                  <a:lnTo>
                    <a:pt x="552544" y="233840"/>
                  </a:lnTo>
                  <a:lnTo>
                    <a:pt x="552544" y="92870"/>
                  </a:lnTo>
                  <a:cubicBezTo>
                    <a:pt x="552544" y="84979"/>
                    <a:pt x="546147" y="78582"/>
                    <a:pt x="538256" y="78582"/>
                  </a:cubicBezTo>
                  <a:lnTo>
                    <a:pt x="461294" y="78582"/>
                  </a:lnTo>
                  <a:cubicBezTo>
                    <a:pt x="453404" y="78582"/>
                    <a:pt x="447007" y="84979"/>
                    <a:pt x="447007" y="92870"/>
                  </a:cubicBezTo>
                  <a:lnTo>
                    <a:pt x="447007" y="127731"/>
                  </a:lnTo>
                  <a:lnTo>
                    <a:pt x="330421" y="11145"/>
                  </a:lnTo>
                  <a:cubicBezTo>
                    <a:pt x="324710" y="5810"/>
                    <a:pt x="315843" y="5810"/>
                    <a:pt x="310132" y="11145"/>
                  </a:cubicBezTo>
                  <a:lnTo>
                    <a:pt x="11333" y="310040"/>
                  </a:lnTo>
                  <a:cubicBezTo>
                    <a:pt x="6523" y="314845"/>
                    <a:pt x="5766" y="322375"/>
                    <a:pt x="9523" y="328042"/>
                  </a:cubicBezTo>
                  <a:lnTo>
                    <a:pt x="45242" y="382049"/>
                  </a:lnTo>
                  <a:cubicBezTo>
                    <a:pt x="47587" y="385654"/>
                    <a:pt x="51441" y="388001"/>
                    <a:pt x="55720" y="388430"/>
                  </a:cubicBezTo>
                  <a:cubicBezTo>
                    <a:pt x="59971" y="388783"/>
                    <a:pt x="64169" y="387291"/>
                    <a:pt x="67245" y="384335"/>
                  </a:cubicBezTo>
                  <a:lnTo>
                    <a:pt x="87819" y="363665"/>
                  </a:lnTo>
                  <a:lnTo>
                    <a:pt x="87819" y="620840"/>
                  </a:lnTo>
                  <a:cubicBezTo>
                    <a:pt x="87819" y="628731"/>
                    <a:pt x="94216" y="635128"/>
                    <a:pt x="102106" y="635128"/>
                  </a:cubicBezTo>
                  <a:lnTo>
                    <a:pt x="164686" y="635128"/>
                  </a:lnTo>
                  <a:cubicBezTo>
                    <a:pt x="172576" y="635128"/>
                    <a:pt x="178973" y="628731"/>
                    <a:pt x="178973" y="620840"/>
                  </a:cubicBezTo>
                  <a:lnTo>
                    <a:pt x="178973" y="373190"/>
                  </a:lnTo>
                  <a:lnTo>
                    <a:pt x="294035" y="373190"/>
                  </a:lnTo>
                  <a:lnTo>
                    <a:pt x="294035" y="620840"/>
                  </a:lnTo>
                  <a:cubicBezTo>
                    <a:pt x="294035" y="628731"/>
                    <a:pt x="300432" y="635128"/>
                    <a:pt x="308323" y="635128"/>
                  </a:cubicBezTo>
                  <a:lnTo>
                    <a:pt x="538256" y="635128"/>
                  </a:lnTo>
                  <a:cubicBezTo>
                    <a:pt x="546147" y="635128"/>
                    <a:pt x="552544" y="628731"/>
                    <a:pt x="552544" y="620840"/>
                  </a:cubicBezTo>
                  <a:lnTo>
                    <a:pt x="552544" y="363665"/>
                  </a:lnTo>
                  <a:lnTo>
                    <a:pt x="573118" y="384239"/>
                  </a:lnTo>
                  <a:cubicBezTo>
                    <a:pt x="575812" y="386894"/>
                    <a:pt x="579433" y="388396"/>
                    <a:pt x="583214" y="388430"/>
                  </a:cubicBezTo>
                  <a:lnTo>
                    <a:pt x="584643" y="388430"/>
                  </a:lnTo>
                  <a:cubicBezTo>
                    <a:pt x="588922" y="388001"/>
                    <a:pt x="592775" y="385654"/>
                    <a:pt x="595120" y="382049"/>
                  </a:cubicBezTo>
                  <a:lnTo>
                    <a:pt x="631030" y="328042"/>
                  </a:lnTo>
                  <a:cubicBezTo>
                    <a:pt x="634749" y="322366"/>
                    <a:pt x="633995" y="314862"/>
                    <a:pt x="629220" y="310040"/>
                  </a:cubicBezTo>
                  <a:close/>
                  <a:moveTo>
                    <a:pt x="475582" y="152782"/>
                  </a:moveTo>
                  <a:lnTo>
                    <a:pt x="475582" y="107252"/>
                  </a:lnTo>
                  <a:lnTo>
                    <a:pt x="523969" y="107252"/>
                  </a:lnTo>
                  <a:lnTo>
                    <a:pt x="523969" y="204788"/>
                  </a:lnTo>
                  <a:lnTo>
                    <a:pt x="475201" y="156020"/>
                  </a:lnTo>
                  <a:cubicBezTo>
                    <a:pt x="475420" y="154954"/>
                    <a:pt x="475547" y="153871"/>
                    <a:pt x="475582" y="152782"/>
                  </a:cubicBezTo>
                  <a:close/>
                  <a:moveTo>
                    <a:pt x="523969" y="335852"/>
                  </a:moveTo>
                  <a:lnTo>
                    <a:pt x="523969" y="606458"/>
                  </a:lnTo>
                  <a:lnTo>
                    <a:pt x="322610" y="606458"/>
                  </a:lnTo>
                  <a:lnTo>
                    <a:pt x="322610" y="358808"/>
                  </a:lnTo>
                  <a:cubicBezTo>
                    <a:pt x="322610" y="350917"/>
                    <a:pt x="316213" y="344520"/>
                    <a:pt x="308323" y="344520"/>
                  </a:cubicBezTo>
                  <a:lnTo>
                    <a:pt x="164876" y="344520"/>
                  </a:lnTo>
                  <a:cubicBezTo>
                    <a:pt x="156986" y="344520"/>
                    <a:pt x="150589" y="350917"/>
                    <a:pt x="150589" y="358808"/>
                  </a:cubicBezTo>
                  <a:lnTo>
                    <a:pt x="150589" y="606458"/>
                  </a:lnTo>
                  <a:lnTo>
                    <a:pt x="116584" y="606458"/>
                  </a:lnTo>
                  <a:lnTo>
                    <a:pt x="116584" y="338329"/>
                  </a:lnTo>
                  <a:cubicBezTo>
                    <a:pt x="116683" y="337379"/>
                    <a:pt x="116683" y="336421"/>
                    <a:pt x="116584" y="335471"/>
                  </a:cubicBezTo>
                  <a:lnTo>
                    <a:pt x="320229" y="131446"/>
                  </a:lnTo>
                  <a:lnTo>
                    <a:pt x="524064" y="335186"/>
                  </a:lnTo>
                  <a:cubicBezTo>
                    <a:pt x="524064" y="335186"/>
                    <a:pt x="523969" y="335662"/>
                    <a:pt x="523969" y="335852"/>
                  </a:cubicBezTo>
                  <a:close/>
                  <a:moveTo>
                    <a:pt x="581119" y="351759"/>
                  </a:moveTo>
                  <a:lnTo>
                    <a:pt x="330421" y="101061"/>
                  </a:lnTo>
                  <a:cubicBezTo>
                    <a:pt x="324769" y="95581"/>
                    <a:pt x="315785" y="95581"/>
                    <a:pt x="310132" y="101061"/>
                  </a:cubicBezTo>
                  <a:lnTo>
                    <a:pt x="59530" y="351759"/>
                  </a:lnTo>
                  <a:lnTo>
                    <a:pt x="39813" y="321946"/>
                  </a:lnTo>
                  <a:lnTo>
                    <a:pt x="320229" y="41435"/>
                  </a:lnTo>
                  <a:lnTo>
                    <a:pt x="600740" y="321946"/>
                  </a:lnTo>
                  <a:close/>
                </a:path>
              </a:pathLst>
            </a:custGeom>
            <a:grpFill/>
            <a:ln w="9525" cap="flat">
              <a:noFill/>
              <a:prstDash val="solid"/>
              <a:miter/>
            </a:ln>
          </p:spPr>
          <p:txBody>
            <a:bodyPr rtlCol="0" anchor="ctr"/>
            <a:lstStyle/>
            <a:p>
              <a:endParaRPr lang="en-US" dirty="0">
                <a:solidFill>
                  <a:schemeClr val="accent1"/>
                </a:solidFill>
              </a:endParaRPr>
            </a:p>
          </p:txBody>
        </p:sp>
        <p:sp>
          <p:nvSpPr>
            <p:cNvPr id="20" name="Freeform: Shape 1889394">
              <a:extLst>
                <a:ext uri="{FF2B5EF4-FFF2-40B4-BE49-F238E27FC236}">
                  <a16:creationId xmlns:a16="http://schemas.microsoft.com/office/drawing/2014/main" id="{81907D29-AD1B-2143-955E-168C7845F3A4}"/>
                </a:ext>
              </a:extLst>
            </p:cNvPr>
            <p:cNvSpPr/>
            <p:nvPr/>
          </p:nvSpPr>
          <p:spPr>
            <a:xfrm>
              <a:off x="2665153" y="5369361"/>
              <a:ext cx="38100" cy="38100"/>
            </a:xfrm>
            <a:custGeom>
              <a:avLst/>
              <a:gdLst>
                <a:gd name="connsiteX0" fmla="*/ 22384 w 38100"/>
                <a:gd name="connsiteY0" fmla="*/ 7144 h 38100"/>
                <a:gd name="connsiteX1" fmla="*/ 21431 w 38100"/>
                <a:gd name="connsiteY1" fmla="*/ 7144 h 38100"/>
                <a:gd name="connsiteX2" fmla="*/ 7144 w 38100"/>
                <a:gd name="connsiteY2" fmla="*/ 21431 h 38100"/>
                <a:gd name="connsiteX3" fmla="*/ 21431 w 38100"/>
                <a:gd name="connsiteY3" fmla="*/ 35719 h 38100"/>
                <a:gd name="connsiteX4" fmla="*/ 22384 w 38100"/>
                <a:gd name="connsiteY4" fmla="*/ 35719 h 38100"/>
                <a:gd name="connsiteX5" fmla="*/ 36671 w 38100"/>
                <a:gd name="connsiteY5" fmla="*/ 21431 h 38100"/>
                <a:gd name="connsiteX6" fmla="*/ 22384 w 3810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8100">
                  <a:moveTo>
                    <a:pt x="22384" y="7144"/>
                  </a:moveTo>
                  <a:lnTo>
                    <a:pt x="21431" y="7144"/>
                  </a:lnTo>
                  <a:cubicBezTo>
                    <a:pt x="13541" y="7144"/>
                    <a:pt x="7144" y="13541"/>
                    <a:pt x="7144" y="21431"/>
                  </a:cubicBezTo>
                  <a:cubicBezTo>
                    <a:pt x="7144" y="29322"/>
                    <a:pt x="13541" y="35719"/>
                    <a:pt x="21431" y="35719"/>
                  </a:cubicBezTo>
                  <a:lnTo>
                    <a:pt x="22384" y="35719"/>
                  </a:lnTo>
                  <a:cubicBezTo>
                    <a:pt x="30274" y="35719"/>
                    <a:pt x="36671" y="29322"/>
                    <a:pt x="36671" y="21431"/>
                  </a:cubicBezTo>
                  <a:cubicBezTo>
                    <a:pt x="36671" y="13541"/>
                    <a:pt x="30274" y="7144"/>
                    <a:pt x="22384" y="7144"/>
                  </a:cubicBezTo>
                  <a:close/>
                </a:path>
              </a:pathLst>
            </a:custGeom>
            <a:grpFill/>
            <a:ln w="9525" cap="flat">
              <a:noFill/>
              <a:prstDash val="solid"/>
              <a:miter/>
            </a:ln>
          </p:spPr>
          <p:txBody>
            <a:bodyPr rtlCol="0" anchor="ctr"/>
            <a:lstStyle/>
            <a:p>
              <a:endParaRPr lang="en-US" dirty="0">
                <a:solidFill>
                  <a:schemeClr val="accent1"/>
                </a:solidFill>
              </a:endParaRPr>
            </a:p>
          </p:txBody>
        </p:sp>
        <p:sp>
          <p:nvSpPr>
            <p:cNvPr id="21" name="Freeform: Shape 1889395">
              <a:extLst>
                <a:ext uri="{FF2B5EF4-FFF2-40B4-BE49-F238E27FC236}">
                  <a16:creationId xmlns:a16="http://schemas.microsoft.com/office/drawing/2014/main" id="{A40A2BE6-A0E7-9949-86B9-7ABCA56F20E0}"/>
                </a:ext>
              </a:extLst>
            </p:cNvPr>
            <p:cNvSpPr/>
            <p:nvPr/>
          </p:nvSpPr>
          <p:spPr>
            <a:xfrm>
              <a:off x="2767737" y="5253251"/>
              <a:ext cx="133350" cy="152400"/>
            </a:xfrm>
            <a:custGeom>
              <a:avLst/>
              <a:gdLst>
                <a:gd name="connsiteX0" fmla="*/ 21431 w 133350"/>
                <a:gd name="connsiteY0" fmla="*/ 153352 h 152400"/>
                <a:gd name="connsiteX1" fmla="*/ 120777 w 133350"/>
                <a:gd name="connsiteY1" fmla="*/ 153352 h 152400"/>
                <a:gd name="connsiteX2" fmla="*/ 135064 w 133350"/>
                <a:gd name="connsiteY2" fmla="*/ 139065 h 152400"/>
                <a:gd name="connsiteX3" fmla="*/ 135064 w 133350"/>
                <a:gd name="connsiteY3" fmla="*/ 21431 h 152400"/>
                <a:gd name="connsiteX4" fmla="*/ 120777 w 133350"/>
                <a:gd name="connsiteY4" fmla="*/ 7144 h 152400"/>
                <a:gd name="connsiteX5" fmla="*/ 21431 w 133350"/>
                <a:gd name="connsiteY5" fmla="*/ 7144 h 152400"/>
                <a:gd name="connsiteX6" fmla="*/ 7144 w 133350"/>
                <a:gd name="connsiteY6" fmla="*/ 21431 h 152400"/>
                <a:gd name="connsiteX7" fmla="*/ 7144 w 133350"/>
                <a:gd name="connsiteY7" fmla="*/ 139065 h 152400"/>
                <a:gd name="connsiteX8" fmla="*/ 21431 w 133350"/>
                <a:gd name="connsiteY8" fmla="*/ 153352 h 152400"/>
                <a:gd name="connsiteX9" fmla="*/ 35719 w 133350"/>
                <a:gd name="connsiteY9" fmla="*/ 35719 h 152400"/>
                <a:gd name="connsiteX10" fmla="*/ 106489 w 133350"/>
                <a:gd name="connsiteY10" fmla="*/ 35719 h 152400"/>
                <a:gd name="connsiteX11" fmla="*/ 106489 w 133350"/>
                <a:gd name="connsiteY11" fmla="*/ 124777 h 152400"/>
                <a:gd name="connsiteX12" fmla="*/ 35719 w 133350"/>
                <a:gd name="connsiteY12" fmla="*/ 12477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52400">
                  <a:moveTo>
                    <a:pt x="21431" y="153352"/>
                  </a:moveTo>
                  <a:lnTo>
                    <a:pt x="120777" y="153352"/>
                  </a:lnTo>
                  <a:cubicBezTo>
                    <a:pt x="128668" y="153352"/>
                    <a:pt x="135064" y="146956"/>
                    <a:pt x="135064" y="139065"/>
                  </a:cubicBezTo>
                  <a:lnTo>
                    <a:pt x="135064" y="21431"/>
                  </a:lnTo>
                  <a:cubicBezTo>
                    <a:pt x="135064" y="13541"/>
                    <a:pt x="128668" y="7144"/>
                    <a:pt x="120777" y="7144"/>
                  </a:cubicBezTo>
                  <a:lnTo>
                    <a:pt x="21431" y="7144"/>
                  </a:lnTo>
                  <a:cubicBezTo>
                    <a:pt x="13541" y="7144"/>
                    <a:pt x="7144" y="13541"/>
                    <a:pt x="7144" y="21431"/>
                  </a:cubicBezTo>
                  <a:lnTo>
                    <a:pt x="7144" y="139065"/>
                  </a:lnTo>
                  <a:cubicBezTo>
                    <a:pt x="7144" y="146956"/>
                    <a:pt x="13541" y="153352"/>
                    <a:pt x="21431" y="153352"/>
                  </a:cubicBezTo>
                  <a:close/>
                  <a:moveTo>
                    <a:pt x="35719" y="35719"/>
                  </a:moveTo>
                  <a:lnTo>
                    <a:pt x="106489" y="35719"/>
                  </a:lnTo>
                  <a:lnTo>
                    <a:pt x="106489" y="124777"/>
                  </a:lnTo>
                  <a:lnTo>
                    <a:pt x="35719" y="124777"/>
                  </a:lnTo>
                  <a:close/>
                </a:path>
              </a:pathLst>
            </a:custGeom>
            <a:grpFill/>
            <a:ln w="9525" cap="flat">
              <a:noFill/>
              <a:prstDash val="solid"/>
              <a:miter/>
            </a:ln>
          </p:spPr>
          <p:txBody>
            <a:bodyPr rtlCol="0" anchor="ctr"/>
            <a:lstStyle/>
            <a:p>
              <a:endParaRPr lang="en-US" dirty="0">
                <a:solidFill>
                  <a:schemeClr val="accent1"/>
                </a:solidFill>
              </a:endParaRPr>
            </a:p>
          </p:txBody>
        </p:sp>
      </p:grpSp>
      <p:grpSp>
        <p:nvGrpSpPr>
          <p:cNvPr id="22" name="Graphic 1889480">
            <a:extLst>
              <a:ext uri="{FF2B5EF4-FFF2-40B4-BE49-F238E27FC236}">
                <a16:creationId xmlns:a16="http://schemas.microsoft.com/office/drawing/2014/main" id="{C6C6C66E-60AB-AF49-A9CA-48525B5B5187}"/>
              </a:ext>
            </a:extLst>
          </p:cNvPr>
          <p:cNvGrpSpPr/>
          <p:nvPr/>
        </p:nvGrpSpPr>
        <p:grpSpPr>
          <a:xfrm>
            <a:off x="6013655" y="2923468"/>
            <a:ext cx="433499" cy="520199"/>
            <a:chOff x="3384415" y="5818517"/>
            <a:chExt cx="523875" cy="628650"/>
          </a:xfrm>
          <a:solidFill>
            <a:schemeClr val="accent3"/>
          </a:solidFill>
        </p:grpSpPr>
        <p:sp>
          <p:nvSpPr>
            <p:cNvPr id="23" name="Freeform: Shape 1889449">
              <a:extLst>
                <a:ext uri="{FF2B5EF4-FFF2-40B4-BE49-F238E27FC236}">
                  <a16:creationId xmlns:a16="http://schemas.microsoft.com/office/drawing/2014/main" id="{FA4B643E-B34C-EB41-9DDE-15EC1518C7EC}"/>
                </a:ext>
              </a:extLst>
            </p:cNvPr>
            <p:cNvSpPr/>
            <p:nvPr/>
          </p:nvSpPr>
          <p:spPr>
            <a:xfrm>
              <a:off x="3377271" y="5811373"/>
              <a:ext cx="533400" cy="638175"/>
            </a:xfrm>
            <a:custGeom>
              <a:avLst/>
              <a:gdLst>
                <a:gd name="connsiteX0" fmla="*/ 524447 w 533400"/>
                <a:gd name="connsiteY0" fmla="*/ 537591 h 638175"/>
                <a:gd name="connsiteX1" fmla="*/ 507111 w 533400"/>
                <a:gd name="connsiteY1" fmla="*/ 430816 h 638175"/>
                <a:gd name="connsiteX2" fmla="*/ 427006 w 533400"/>
                <a:gd name="connsiteY2" fmla="*/ 236601 h 638175"/>
                <a:gd name="connsiteX3" fmla="*/ 407956 w 533400"/>
                <a:gd name="connsiteY3" fmla="*/ 223266 h 638175"/>
                <a:gd name="connsiteX4" fmla="*/ 355378 w 533400"/>
                <a:gd name="connsiteY4" fmla="*/ 178499 h 638175"/>
                <a:gd name="connsiteX5" fmla="*/ 356521 w 533400"/>
                <a:gd name="connsiteY5" fmla="*/ 176689 h 638175"/>
                <a:gd name="connsiteX6" fmla="*/ 411575 w 533400"/>
                <a:gd name="connsiteY6" fmla="*/ 116586 h 638175"/>
                <a:gd name="connsiteX7" fmla="*/ 449675 w 533400"/>
                <a:gd name="connsiteY7" fmla="*/ 66389 h 638175"/>
                <a:gd name="connsiteX8" fmla="*/ 446056 w 533400"/>
                <a:gd name="connsiteY8" fmla="*/ 54769 h 638175"/>
                <a:gd name="connsiteX9" fmla="*/ 435102 w 533400"/>
                <a:gd name="connsiteY9" fmla="*/ 50102 h 638175"/>
                <a:gd name="connsiteX10" fmla="*/ 398907 w 533400"/>
                <a:gd name="connsiteY10" fmla="*/ 38862 h 638175"/>
                <a:gd name="connsiteX11" fmla="*/ 375285 w 533400"/>
                <a:gd name="connsiteY11" fmla="*/ 16669 h 638175"/>
                <a:gd name="connsiteX12" fmla="*/ 305467 w 533400"/>
                <a:gd name="connsiteY12" fmla="*/ 43529 h 638175"/>
                <a:gd name="connsiteX13" fmla="*/ 282226 w 533400"/>
                <a:gd name="connsiteY13" fmla="*/ 29909 h 638175"/>
                <a:gd name="connsiteX14" fmla="*/ 232315 w 533400"/>
                <a:gd name="connsiteY14" fmla="*/ 7144 h 638175"/>
                <a:gd name="connsiteX15" fmla="*/ 178022 w 533400"/>
                <a:gd name="connsiteY15" fmla="*/ 50102 h 638175"/>
                <a:gd name="connsiteX16" fmla="*/ 174689 w 533400"/>
                <a:gd name="connsiteY16" fmla="*/ 57055 h 638175"/>
                <a:gd name="connsiteX17" fmla="*/ 118872 w 533400"/>
                <a:gd name="connsiteY17" fmla="*/ 50578 h 638175"/>
                <a:gd name="connsiteX18" fmla="*/ 106394 w 533400"/>
                <a:gd name="connsiteY18" fmla="*/ 71057 h 638175"/>
                <a:gd name="connsiteX19" fmla="*/ 133445 w 533400"/>
                <a:gd name="connsiteY19" fmla="*/ 114109 h 638175"/>
                <a:gd name="connsiteX20" fmla="*/ 142970 w 533400"/>
                <a:gd name="connsiteY20" fmla="*/ 123634 h 638175"/>
                <a:gd name="connsiteX21" fmla="*/ 148400 w 533400"/>
                <a:gd name="connsiteY21" fmla="*/ 129254 h 638175"/>
                <a:gd name="connsiteX22" fmla="*/ 181737 w 533400"/>
                <a:gd name="connsiteY22" fmla="*/ 175451 h 638175"/>
                <a:gd name="connsiteX23" fmla="*/ 182975 w 533400"/>
                <a:gd name="connsiteY23" fmla="*/ 177832 h 638175"/>
                <a:gd name="connsiteX24" fmla="*/ 182118 w 533400"/>
                <a:gd name="connsiteY24" fmla="*/ 179261 h 638175"/>
                <a:gd name="connsiteX25" fmla="*/ 146018 w 533400"/>
                <a:gd name="connsiteY25" fmla="*/ 212408 h 638175"/>
                <a:gd name="connsiteX26" fmla="*/ 111919 w 533400"/>
                <a:gd name="connsiteY26" fmla="*/ 236220 h 638175"/>
                <a:gd name="connsiteX27" fmla="*/ 32004 w 533400"/>
                <a:gd name="connsiteY27" fmla="*/ 430816 h 638175"/>
                <a:gd name="connsiteX28" fmla="*/ 14573 w 533400"/>
                <a:gd name="connsiteY28" fmla="*/ 537591 h 638175"/>
                <a:gd name="connsiteX29" fmla="*/ 7144 w 533400"/>
                <a:gd name="connsiteY29" fmla="*/ 567214 h 638175"/>
                <a:gd name="connsiteX30" fmla="*/ 269558 w 533400"/>
                <a:gd name="connsiteY30" fmla="*/ 631127 h 638175"/>
                <a:gd name="connsiteX31" fmla="*/ 531971 w 533400"/>
                <a:gd name="connsiteY31" fmla="*/ 567214 h 638175"/>
                <a:gd name="connsiteX32" fmla="*/ 524447 w 533400"/>
                <a:gd name="connsiteY32" fmla="*/ 537591 h 638175"/>
                <a:gd name="connsiteX33" fmla="*/ 169069 w 533400"/>
                <a:gd name="connsiteY33" fmla="*/ 109633 h 638175"/>
                <a:gd name="connsiteX34" fmla="*/ 163925 w 533400"/>
                <a:gd name="connsiteY34" fmla="*/ 104299 h 638175"/>
                <a:gd name="connsiteX35" fmla="*/ 153734 w 533400"/>
                <a:gd name="connsiteY35" fmla="*/ 93917 h 638175"/>
                <a:gd name="connsiteX36" fmla="*/ 136589 w 533400"/>
                <a:gd name="connsiteY36" fmla="*/ 74867 h 638175"/>
                <a:gd name="connsiteX37" fmla="*/ 162782 w 533400"/>
                <a:gd name="connsiteY37" fmla="*/ 83344 h 638175"/>
                <a:gd name="connsiteX38" fmla="*/ 183071 w 533400"/>
                <a:gd name="connsiteY38" fmla="*/ 86678 h 638175"/>
                <a:gd name="connsiteX39" fmla="*/ 204026 w 533400"/>
                <a:gd name="connsiteY39" fmla="*/ 62103 h 638175"/>
                <a:gd name="connsiteX40" fmla="*/ 232315 w 533400"/>
                <a:gd name="connsiteY40" fmla="*/ 35719 h 638175"/>
                <a:gd name="connsiteX41" fmla="*/ 266414 w 533400"/>
                <a:gd name="connsiteY41" fmla="*/ 53340 h 638175"/>
                <a:gd name="connsiteX42" fmla="*/ 322040 w 533400"/>
                <a:gd name="connsiteY42" fmla="*/ 66485 h 638175"/>
                <a:gd name="connsiteX43" fmla="*/ 367856 w 533400"/>
                <a:gd name="connsiteY43" fmla="*/ 43815 h 638175"/>
                <a:gd name="connsiteX44" fmla="*/ 371761 w 533400"/>
                <a:gd name="connsiteY44" fmla="*/ 47911 h 638175"/>
                <a:gd name="connsiteX45" fmla="*/ 413385 w 533400"/>
                <a:gd name="connsiteY45" fmla="*/ 77057 h 638175"/>
                <a:gd name="connsiteX46" fmla="*/ 395573 w 533400"/>
                <a:gd name="connsiteY46" fmla="*/ 92869 h 638175"/>
                <a:gd name="connsiteX47" fmla="*/ 335471 w 533400"/>
                <a:gd name="connsiteY47" fmla="*/ 155829 h 638175"/>
                <a:gd name="connsiteX48" fmla="*/ 204216 w 533400"/>
                <a:gd name="connsiteY48" fmla="*/ 155829 h 638175"/>
                <a:gd name="connsiteX49" fmla="*/ 169069 w 533400"/>
                <a:gd name="connsiteY49" fmla="*/ 109633 h 638175"/>
                <a:gd name="connsiteX50" fmla="*/ 269558 w 533400"/>
                <a:gd name="connsiteY50" fmla="*/ 602552 h 638175"/>
                <a:gd name="connsiteX51" fmla="*/ 35719 w 533400"/>
                <a:gd name="connsiteY51" fmla="*/ 567214 h 638175"/>
                <a:gd name="connsiteX52" fmla="*/ 41148 w 533400"/>
                <a:gd name="connsiteY52" fmla="*/ 548164 h 638175"/>
                <a:gd name="connsiteX53" fmla="*/ 60198 w 533400"/>
                <a:gd name="connsiteY53" fmla="*/ 430816 h 638175"/>
                <a:gd name="connsiteX54" fmla="*/ 128873 w 533400"/>
                <a:gd name="connsiteY54" fmla="*/ 259366 h 638175"/>
                <a:gd name="connsiteX55" fmla="*/ 161639 w 533400"/>
                <a:gd name="connsiteY55" fmla="*/ 236411 h 638175"/>
                <a:gd name="connsiteX56" fmla="*/ 207550 w 533400"/>
                <a:gd name="connsiteY56" fmla="*/ 192215 h 638175"/>
                <a:gd name="connsiteX57" fmla="*/ 208979 w 533400"/>
                <a:gd name="connsiteY57" fmla="*/ 184404 h 638175"/>
                <a:gd name="connsiteX58" fmla="*/ 326326 w 533400"/>
                <a:gd name="connsiteY58" fmla="*/ 184404 h 638175"/>
                <a:gd name="connsiteX59" fmla="*/ 391954 w 533400"/>
                <a:gd name="connsiteY59" fmla="*/ 246602 h 638175"/>
                <a:gd name="connsiteX60" fmla="*/ 409861 w 533400"/>
                <a:gd name="connsiteY60" fmla="*/ 259366 h 638175"/>
                <a:gd name="connsiteX61" fmla="*/ 478536 w 533400"/>
                <a:gd name="connsiteY61" fmla="*/ 430816 h 638175"/>
                <a:gd name="connsiteX62" fmla="*/ 497586 w 533400"/>
                <a:gd name="connsiteY62" fmla="*/ 548164 h 638175"/>
                <a:gd name="connsiteX63" fmla="*/ 503015 w 533400"/>
                <a:gd name="connsiteY63" fmla="*/ 567214 h 638175"/>
                <a:gd name="connsiteX64" fmla="*/ 269558 w 533400"/>
                <a:gd name="connsiteY64" fmla="*/ 602552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33400" h="638175">
                  <a:moveTo>
                    <a:pt x="524447" y="537591"/>
                  </a:moveTo>
                  <a:cubicBezTo>
                    <a:pt x="517589" y="520351"/>
                    <a:pt x="507111" y="494252"/>
                    <a:pt x="507111" y="430816"/>
                  </a:cubicBezTo>
                  <a:cubicBezTo>
                    <a:pt x="507111" y="334328"/>
                    <a:pt x="484632" y="279940"/>
                    <a:pt x="427006" y="236601"/>
                  </a:cubicBezTo>
                  <a:cubicBezTo>
                    <a:pt x="421291" y="232410"/>
                    <a:pt x="414909" y="227933"/>
                    <a:pt x="407956" y="223266"/>
                  </a:cubicBezTo>
                  <a:cubicBezTo>
                    <a:pt x="388906" y="210217"/>
                    <a:pt x="366236" y="194691"/>
                    <a:pt x="355378" y="178499"/>
                  </a:cubicBezTo>
                  <a:lnTo>
                    <a:pt x="356521" y="176689"/>
                  </a:lnTo>
                  <a:cubicBezTo>
                    <a:pt x="369856" y="152579"/>
                    <a:pt x="388725" y="131979"/>
                    <a:pt x="411575" y="116586"/>
                  </a:cubicBezTo>
                  <a:cubicBezTo>
                    <a:pt x="445199" y="93250"/>
                    <a:pt x="449104" y="68961"/>
                    <a:pt x="449675" y="66389"/>
                  </a:cubicBezTo>
                  <a:cubicBezTo>
                    <a:pt x="450248" y="62171"/>
                    <a:pt x="448923" y="57916"/>
                    <a:pt x="446056" y="54769"/>
                  </a:cubicBezTo>
                  <a:cubicBezTo>
                    <a:pt x="443369" y="51541"/>
                    <a:pt x="439292" y="49804"/>
                    <a:pt x="435102" y="50102"/>
                  </a:cubicBezTo>
                  <a:cubicBezTo>
                    <a:pt x="421767" y="50102"/>
                    <a:pt x="401384" y="46387"/>
                    <a:pt x="398907" y="38862"/>
                  </a:cubicBezTo>
                  <a:cubicBezTo>
                    <a:pt x="395338" y="27917"/>
                    <a:pt x="386431" y="19549"/>
                    <a:pt x="375285" y="16669"/>
                  </a:cubicBezTo>
                  <a:cubicBezTo>
                    <a:pt x="356235" y="11621"/>
                    <a:pt x="330994" y="21431"/>
                    <a:pt x="305467" y="43529"/>
                  </a:cubicBezTo>
                  <a:cubicBezTo>
                    <a:pt x="297292" y="39760"/>
                    <a:pt x="289509" y="35198"/>
                    <a:pt x="282226" y="29909"/>
                  </a:cubicBezTo>
                  <a:cubicBezTo>
                    <a:pt x="265557" y="18479"/>
                    <a:pt x="248317" y="7144"/>
                    <a:pt x="232315" y="7144"/>
                  </a:cubicBezTo>
                  <a:cubicBezTo>
                    <a:pt x="197644" y="7144"/>
                    <a:pt x="185356" y="34004"/>
                    <a:pt x="178022" y="50102"/>
                  </a:cubicBezTo>
                  <a:cubicBezTo>
                    <a:pt x="176975" y="52292"/>
                    <a:pt x="175831" y="54959"/>
                    <a:pt x="174689" y="57055"/>
                  </a:cubicBezTo>
                  <a:cubicBezTo>
                    <a:pt x="154305" y="45244"/>
                    <a:pt x="132588" y="42863"/>
                    <a:pt x="118872" y="50578"/>
                  </a:cubicBezTo>
                  <a:cubicBezTo>
                    <a:pt x="111241" y="54565"/>
                    <a:pt x="106439" y="62446"/>
                    <a:pt x="106394" y="71057"/>
                  </a:cubicBezTo>
                  <a:cubicBezTo>
                    <a:pt x="106394" y="86868"/>
                    <a:pt x="118967" y="99632"/>
                    <a:pt x="133445" y="114109"/>
                  </a:cubicBezTo>
                  <a:cubicBezTo>
                    <a:pt x="136589" y="117253"/>
                    <a:pt x="139922" y="120491"/>
                    <a:pt x="142970" y="123634"/>
                  </a:cubicBezTo>
                  <a:lnTo>
                    <a:pt x="148400" y="129254"/>
                  </a:lnTo>
                  <a:cubicBezTo>
                    <a:pt x="162500" y="142259"/>
                    <a:pt x="173838" y="157970"/>
                    <a:pt x="181737" y="175451"/>
                  </a:cubicBezTo>
                  <a:cubicBezTo>
                    <a:pt x="182093" y="176273"/>
                    <a:pt x="182507" y="177068"/>
                    <a:pt x="182975" y="177832"/>
                  </a:cubicBezTo>
                  <a:cubicBezTo>
                    <a:pt x="182975" y="177832"/>
                    <a:pt x="182404" y="178784"/>
                    <a:pt x="182118" y="179261"/>
                  </a:cubicBezTo>
                  <a:cubicBezTo>
                    <a:pt x="175355" y="192881"/>
                    <a:pt x="165545" y="199454"/>
                    <a:pt x="146018" y="212408"/>
                  </a:cubicBezTo>
                  <a:cubicBezTo>
                    <a:pt x="136493" y="218599"/>
                    <a:pt x="125349" y="226219"/>
                    <a:pt x="111919" y="236220"/>
                  </a:cubicBezTo>
                  <a:cubicBezTo>
                    <a:pt x="54769" y="279845"/>
                    <a:pt x="32004" y="334328"/>
                    <a:pt x="32004" y="430816"/>
                  </a:cubicBezTo>
                  <a:cubicBezTo>
                    <a:pt x="32004" y="494157"/>
                    <a:pt x="21527" y="520351"/>
                    <a:pt x="14573" y="537591"/>
                  </a:cubicBezTo>
                  <a:cubicBezTo>
                    <a:pt x="10123" y="546863"/>
                    <a:pt x="7596" y="556939"/>
                    <a:pt x="7144" y="567214"/>
                  </a:cubicBezTo>
                  <a:cubicBezTo>
                    <a:pt x="7144" y="622840"/>
                    <a:pt x="171545" y="631127"/>
                    <a:pt x="269558" y="631127"/>
                  </a:cubicBezTo>
                  <a:cubicBezTo>
                    <a:pt x="367570" y="631127"/>
                    <a:pt x="531971" y="622840"/>
                    <a:pt x="531971" y="567214"/>
                  </a:cubicBezTo>
                  <a:cubicBezTo>
                    <a:pt x="531489" y="556932"/>
                    <a:pt x="528930" y="546856"/>
                    <a:pt x="524447" y="537591"/>
                  </a:cubicBezTo>
                  <a:close/>
                  <a:moveTo>
                    <a:pt x="169069" y="109633"/>
                  </a:moveTo>
                  <a:lnTo>
                    <a:pt x="163925" y="104299"/>
                  </a:lnTo>
                  <a:lnTo>
                    <a:pt x="153734" y="93917"/>
                  </a:lnTo>
                  <a:cubicBezTo>
                    <a:pt x="147511" y="88043"/>
                    <a:pt x="141777" y="81672"/>
                    <a:pt x="136589" y="74867"/>
                  </a:cubicBezTo>
                  <a:cubicBezTo>
                    <a:pt x="145964" y="75052"/>
                    <a:pt x="155076" y="78001"/>
                    <a:pt x="162782" y="83344"/>
                  </a:cubicBezTo>
                  <a:cubicBezTo>
                    <a:pt x="168713" y="87416"/>
                    <a:pt x="176149" y="88638"/>
                    <a:pt x="183071" y="86678"/>
                  </a:cubicBezTo>
                  <a:cubicBezTo>
                    <a:pt x="194310" y="83344"/>
                    <a:pt x="199263" y="72485"/>
                    <a:pt x="204026" y="62103"/>
                  </a:cubicBezTo>
                  <a:cubicBezTo>
                    <a:pt x="211455" y="45244"/>
                    <a:pt x="216694" y="35719"/>
                    <a:pt x="232315" y="35719"/>
                  </a:cubicBezTo>
                  <a:cubicBezTo>
                    <a:pt x="239744" y="35719"/>
                    <a:pt x="255175" y="45911"/>
                    <a:pt x="266414" y="53340"/>
                  </a:cubicBezTo>
                  <a:cubicBezTo>
                    <a:pt x="287274" y="67056"/>
                    <a:pt x="306991" y="80010"/>
                    <a:pt x="322040" y="66485"/>
                  </a:cubicBezTo>
                  <a:cubicBezTo>
                    <a:pt x="345758" y="45244"/>
                    <a:pt x="362045" y="42291"/>
                    <a:pt x="367856" y="43815"/>
                  </a:cubicBezTo>
                  <a:cubicBezTo>
                    <a:pt x="369284" y="43815"/>
                    <a:pt x="370713" y="44863"/>
                    <a:pt x="371761" y="47911"/>
                  </a:cubicBezTo>
                  <a:cubicBezTo>
                    <a:pt x="377857" y="66961"/>
                    <a:pt x="397383" y="74105"/>
                    <a:pt x="413385" y="77057"/>
                  </a:cubicBezTo>
                  <a:cubicBezTo>
                    <a:pt x="408241" y="83158"/>
                    <a:pt x="402241" y="88483"/>
                    <a:pt x="395573" y="92869"/>
                  </a:cubicBezTo>
                  <a:cubicBezTo>
                    <a:pt x="371312" y="109369"/>
                    <a:pt x="350827" y="130828"/>
                    <a:pt x="335471" y="155829"/>
                  </a:cubicBezTo>
                  <a:lnTo>
                    <a:pt x="204216" y="155829"/>
                  </a:lnTo>
                  <a:cubicBezTo>
                    <a:pt x="195091" y="138621"/>
                    <a:pt x="183219" y="123017"/>
                    <a:pt x="169069" y="109633"/>
                  </a:cubicBezTo>
                  <a:close/>
                  <a:moveTo>
                    <a:pt x="269558" y="602552"/>
                  </a:moveTo>
                  <a:cubicBezTo>
                    <a:pt x="88583" y="602552"/>
                    <a:pt x="38862" y="576072"/>
                    <a:pt x="35719" y="567214"/>
                  </a:cubicBezTo>
                  <a:cubicBezTo>
                    <a:pt x="36339" y="560583"/>
                    <a:pt x="38179" y="554125"/>
                    <a:pt x="41148" y="548164"/>
                  </a:cubicBezTo>
                  <a:cubicBezTo>
                    <a:pt x="48863" y="529114"/>
                    <a:pt x="60198" y="499682"/>
                    <a:pt x="60198" y="430816"/>
                  </a:cubicBezTo>
                  <a:cubicBezTo>
                    <a:pt x="60198" y="331089"/>
                    <a:pt x="86487" y="291275"/>
                    <a:pt x="128873" y="259366"/>
                  </a:cubicBezTo>
                  <a:cubicBezTo>
                    <a:pt x="141637" y="249841"/>
                    <a:pt x="152305" y="242602"/>
                    <a:pt x="161639" y="236411"/>
                  </a:cubicBezTo>
                  <a:cubicBezTo>
                    <a:pt x="182404" y="222599"/>
                    <a:pt x="197358" y="212598"/>
                    <a:pt x="207550" y="192215"/>
                  </a:cubicBezTo>
                  <a:cubicBezTo>
                    <a:pt x="208717" y="189786"/>
                    <a:pt x="209210" y="187088"/>
                    <a:pt x="208979" y="184404"/>
                  </a:cubicBezTo>
                  <a:lnTo>
                    <a:pt x="326326" y="184404"/>
                  </a:lnTo>
                  <a:cubicBezTo>
                    <a:pt x="338042" y="209264"/>
                    <a:pt x="366617" y="229076"/>
                    <a:pt x="391954" y="246602"/>
                  </a:cubicBezTo>
                  <a:cubicBezTo>
                    <a:pt x="398336" y="251079"/>
                    <a:pt x="404432" y="255270"/>
                    <a:pt x="409861" y="259366"/>
                  </a:cubicBezTo>
                  <a:cubicBezTo>
                    <a:pt x="452247" y="291084"/>
                    <a:pt x="478536" y="330899"/>
                    <a:pt x="478536" y="430816"/>
                  </a:cubicBezTo>
                  <a:cubicBezTo>
                    <a:pt x="478536" y="499682"/>
                    <a:pt x="490252" y="528923"/>
                    <a:pt x="497586" y="548164"/>
                  </a:cubicBezTo>
                  <a:cubicBezTo>
                    <a:pt x="500541" y="554130"/>
                    <a:pt x="502381" y="560586"/>
                    <a:pt x="503015" y="567214"/>
                  </a:cubicBezTo>
                  <a:cubicBezTo>
                    <a:pt x="500158" y="576072"/>
                    <a:pt x="450247" y="602552"/>
                    <a:pt x="269558" y="602552"/>
                  </a:cubicBezTo>
                  <a:close/>
                </a:path>
              </a:pathLst>
            </a:custGeom>
            <a:grpFill/>
            <a:ln w="9525" cap="flat">
              <a:noFill/>
              <a:prstDash val="solid"/>
              <a:miter/>
            </a:ln>
          </p:spPr>
          <p:txBody>
            <a:bodyPr rtlCol="0" anchor="ctr"/>
            <a:lstStyle/>
            <a:p>
              <a:endParaRPr lang="en-US" dirty="0"/>
            </a:p>
          </p:txBody>
        </p:sp>
        <p:sp>
          <p:nvSpPr>
            <p:cNvPr id="24" name="Freeform: Shape 1889451">
              <a:extLst>
                <a:ext uri="{FF2B5EF4-FFF2-40B4-BE49-F238E27FC236}">
                  <a16:creationId xmlns:a16="http://schemas.microsoft.com/office/drawing/2014/main" id="{78962EBF-0072-1D42-A8D3-A8DE1C854C21}"/>
                </a:ext>
              </a:extLst>
            </p:cNvPr>
            <p:cNvSpPr/>
            <p:nvPr/>
          </p:nvSpPr>
          <p:spPr>
            <a:xfrm>
              <a:off x="3571813" y="6061023"/>
              <a:ext cx="142875" cy="295275"/>
            </a:xfrm>
            <a:custGeom>
              <a:avLst/>
              <a:gdLst>
                <a:gd name="connsiteX0" fmla="*/ 86446 w 142875"/>
                <a:gd name="connsiteY0" fmla="*/ 137636 h 295275"/>
                <a:gd name="connsiteX1" fmla="*/ 76921 w 142875"/>
                <a:gd name="connsiteY1" fmla="*/ 132874 h 295275"/>
                <a:gd name="connsiteX2" fmla="*/ 73968 w 142875"/>
                <a:gd name="connsiteY2" fmla="*/ 131826 h 295275"/>
                <a:gd name="connsiteX3" fmla="*/ 72444 w 142875"/>
                <a:gd name="connsiteY3" fmla="*/ 131064 h 295275"/>
                <a:gd name="connsiteX4" fmla="*/ 40250 w 142875"/>
                <a:gd name="connsiteY4" fmla="*/ 96869 h 295275"/>
                <a:gd name="connsiteX5" fmla="*/ 74445 w 142875"/>
                <a:gd name="connsiteY5" fmla="*/ 74962 h 295275"/>
                <a:gd name="connsiteX6" fmla="*/ 103020 w 142875"/>
                <a:gd name="connsiteY6" fmla="*/ 87916 h 295275"/>
                <a:gd name="connsiteX7" fmla="*/ 118545 w 142875"/>
                <a:gd name="connsiteY7" fmla="*/ 100965 h 295275"/>
                <a:gd name="connsiteX8" fmla="*/ 131595 w 142875"/>
                <a:gd name="connsiteY8" fmla="*/ 85439 h 295275"/>
                <a:gd name="connsiteX9" fmla="*/ 89685 w 142875"/>
                <a:gd name="connsiteY9" fmla="*/ 47339 h 295275"/>
                <a:gd name="connsiteX10" fmla="*/ 89685 w 142875"/>
                <a:gd name="connsiteY10" fmla="*/ 21431 h 295275"/>
                <a:gd name="connsiteX11" fmla="*/ 75397 w 142875"/>
                <a:gd name="connsiteY11" fmla="*/ 7144 h 295275"/>
                <a:gd name="connsiteX12" fmla="*/ 61110 w 142875"/>
                <a:gd name="connsiteY12" fmla="*/ 21431 h 295275"/>
                <a:gd name="connsiteX13" fmla="*/ 61110 w 142875"/>
                <a:gd name="connsiteY13" fmla="*/ 47339 h 295275"/>
                <a:gd name="connsiteX14" fmla="*/ 12056 w 142875"/>
                <a:gd name="connsiteY14" fmla="*/ 96869 h 295275"/>
                <a:gd name="connsiteX15" fmla="*/ 59681 w 142875"/>
                <a:gd name="connsiteY15" fmla="*/ 156591 h 295275"/>
                <a:gd name="connsiteX16" fmla="*/ 67872 w 142875"/>
                <a:gd name="connsiteY16" fmla="*/ 160687 h 295275"/>
                <a:gd name="connsiteX17" fmla="*/ 70635 w 142875"/>
                <a:gd name="connsiteY17" fmla="*/ 161735 h 295275"/>
                <a:gd name="connsiteX18" fmla="*/ 73492 w 142875"/>
                <a:gd name="connsiteY18" fmla="*/ 163163 h 295275"/>
                <a:gd name="connsiteX19" fmla="*/ 111592 w 142875"/>
                <a:gd name="connsiteY19" fmla="*/ 204216 h 295275"/>
                <a:gd name="connsiteX20" fmla="*/ 70254 w 142875"/>
                <a:gd name="connsiteY20" fmla="*/ 231458 h 295275"/>
                <a:gd name="connsiteX21" fmla="*/ 35773 w 142875"/>
                <a:gd name="connsiteY21" fmla="*/ 214789 h 295275"/>
                <a:gd name="connsiteX22" fmla="*/ 20247 w 142875"/>
                <a:gd name="connsiteY22" fmla="*/ 201740 h 295275"/>
                <a:gd name="connsiteX23" fmla="*/ 7198 w 142875"/>
                <a:gd name="connsiteY23" fmla="*/ 217265 h 295275"/>
                <a:gd name="connsiteX24" fmla="*/ 60538 w 142875"/>
                <a:gd name="connsiteY24" fmla="*/ 259556 h 295275"/>
                <a:gd name="connsiteX25" fmla="*/ 60538 w 142875"/>
                <a:gd name="connsiteY25" fmla="*/ 276511 h 295275"/>
                <a:gd name="connsiteX26" fmla="*/ 74826 w 142875"/>
                <a:gd name="connsiteY26" fmla="*/ 290798 h 295275"/>
                <a:gd name="connsiteX27" fmla="*/ 89113 w 142875"/>
                <a:gd name="connsiteY27" fmla="*/ 276511 h 295275"/>
                <a:gd name="connsiteX28" fmla="*/ 89113 w 142875"/>
                <a:gd name="connsiteY28" fmla="*/ 258604 h 295275"/>
                <a:gd name="connsiteX29" fmla="*/ 140072 w 142875"/>
                <a:gd name="connsiteY29" fmla="*/ 204216 h 295275"/>
                <a:gd name="connsiteX30" fmla="*/ 86446 w 142875"/>
                <a:gd name="connsiteY30" fmla="*/ 137636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875" h="295275">
                  <a:moveTo>
                    <a:pt x="86446" y="137636"/>
                  </a:moveTo>
                  <a:cubicBezTo>
                    <a:pt x="83398" y="136112"/>
                    <a:pt x="80255" y="134588"/>
                    <a:pt x="76921" y="132874"/>
                  </a:cubicBezTo>
                  <a:cubicBezTo>
                    <a:pt x="75974" y="132426"/>
                    <a:pt x="74986" y="132075"/>
                    <a:pt x="73968" y="131826"/>
                  </a:cubicBezTo>
                  <a:lnTo>
                    <a:pt x="72444" y="131064"/>
                  </a:lnTo>
                  <a:cubicBezTo>
                    <a:pt x="49584" y="119634"/>
                    <a:pt x="40250" y="114300"/>
                    <a:pt x="40250" y="96869"/>
                  </a:cubicBezTo>
                  <a:cubicBezTo>
                    <a:pt x="40250" y="90392"/>
                    <a:pt x="40250" y="74962"/>
                    <a:pt x="74445" y="74962"/>
                  </a:cubicBezTo>
                  <a:cubicBezTo>
                    <a:pt x="99591" y="74962"/>
                    <a:pt x="102543" y="86297"/>
                    <a:pt x="103020" y="87916"/>
                  </a:cubicBezTo>
                  <a:cubicBezTo>
                    <a:pt x="103704" y="95806"/>
                    <a:pt x="110655" y="101649"/>
                    <a:pt x="118545" y="100965"/>
                  </a:cubicBezTo>
                  <a:cubicBezTo>
                    <a:pt x="126436" y="100281"/>
                    <a:pt x="132279" y="93330"/>
                    <a:pt x="131595" y="85439"/>
                  </a:cubicBezTo>
                  <a:cubicBezTo>
                    <a:pt x="130737" y="73628"/>
                    <a:pt x="120641" y="52769"/>
                    <a:pt x="89685" y="47339"/>
                  </a:cubicBezTo>
                  <a:lnTo>
                    <a:pt x="89685" y="21431"/>
                  </a:lnTo>
                  <a:cubicBezTo>
                    <a:pt x="89685" y="13541"/>
                    <a:pt x="83288" y="7144"/>
                    <a:pt x="75397" y="7144"/>
                  </a:cubicBezTo>
                  <a:cubicBezTo>
                    <a:pt x="67507" y="7144"/>
                    <a:pt x="61110" y="13541"/>
                    <a:pt x="61110" y="21431"/>
                  </a:cubicBezTo>
                  <a:lnTo>
                    <a:pt x="61110" y="47339"/>
                  </a:lnTo>
                  <a:cubicBezTo>
                    <a:pt x="17295" y="52578"/>
                    <a:pt x="12056" y="83058"/>
                    <a:pt x="12056" y="96869"/>
                  </a:cubicBezTo>
                  <a:cubicBezTo>
                    <a:pt x="12056" y="132683"/>
                    <a:pt x="37583" y="145447"/>
                    <a:pt x="59681" y="156591"/>
                  </a:cubicBezTo>
                  <a:lnTo>
                    <a:pt x="67872" y="160687"/>
                  </a:lnTo>
                  <a:cubicBezTo>
                    <a:pt x="68733" y="161177"/>
                    <a:pt x="69665" y="161531"/>
                    <a:pt x="70635" y="161735"/>
                  </a:cubicBezTo>
                  <a:lnTo>
                    <a:pt x="73492" y="163163"/>
                  </a:lnTo>
                  <a:cubicBezTo>
                    <a:pt x="99972" y="176403"/>
                    <a:pt x="111592" y="183071"/>
                    <a:pt x="111592" y="204216"/>
                  </a:cubicBezTo>
                  <a:cubicBezTo>
                    <a:pt x="111592" y="212312"/>
                    <a:pt x="111592" y="231458"/>
                    <a:pt x="70254" y="231458"/>
                  </a:cubicBezTo>
                  <a:cubicBezTo>
                    <a:pt x="39297" y="231458"/>
                    <a:pt x="36059" y="216789"/>
                    <a:pt x="35773" y="214789"/>
                  </a:cubicBezTo>
                  <a:cubicBezTo>
                    <a:pt x="35089" y="206898"/>
                    <a:pt x="28138" y="201056"/>
                    <a:pt x="20247" y="201740"/>
                  </a:cubicBezTo>
                  <a:cubicBezTo>
                    <a:pt x="12357" y="202423"/>
                    <a:pt x="6514" y="209375"/>
                    <a:pt x="7198" y="217265"/>
                  </a:cubicBezTo>
                  <a:cubicBezTo>
                    <a:pt x="8151" y="230981"/>
                    <a:pt x="20819" y="256032"/>
                    <a:pt x="60538" y="259556"/>
                  </a:cubicBezTo>
                  <a:lnTo>
                    <a:pt x="60538" y="276511"/>
                  </a:lnTo>
                  <a:cubicBezTo>
                    <a:pt x="60538" y="284401"/>
                    <a:pt x="66935" y="290798"/>
                    <a:pt x="74826" y="290798"/>
                  </a:cubicBezTo>
                  <a:cubicBezTo>
                    <a:pt x="82716" y="290798"/>
                    <a:pt x="89113" y="284401"/>
                    <a:pt x="89113" y="276511"/>
                  </a:cubicBezTo>
                  <a:lnTo>
                    <a:pt x="89113" y="258604"/>
                  </a:lnTo>
                  <a:cubicBezTo>
                    <a:pt x="134643" y="251555"/>
                    <a:pt x="140072" y="219170"/>
                    <a:pt x="140072" y="204216"/>
                  </a:cubicBezTo>
                  <a:cubicBezTo>
                    <a:pt x="140453" y="164497"/>
                    <a:pt x="113021" y="150781"/>
                    <a:pt x="86446" y="137636"/>
                  </a:cubicBezTo>
                  <a:close/>
                </a:path>
              </a:pathLst>
            </a:custGeom>
            <a:grpFill/>
            <a:ln w="9525" cap="flat">
              <a:noFill/>
              <a:prstDash val="solid"/>
              <a:miter/>
            </a:ln>
          </p:spPr>
          <p:txBody>
            <a:bodyPr rtlCol="0" anchor="ctr"/>
            <a:lstStyle/>
            <a:p>
              <a:endParaRPr lang="en-US" dirty="0"/>
            </a:p>
          </p:txBody>
        </p:sp>
      </p:grpSp>
      <p:grpSp>
        <p:nvGrpSpPr>
          <p:cNvPr id="25" name="Graphic 1889334">
            <a:extLst>
              <a:ext uri="{FF2B5EF4-FFF2-40B4-BE49-F238E27FC236}">
                <a16:creationId xmlns:a16="http://schemas.microsoft.com/office/drawing/2014/main" id="{E425EA74-7165-3A42-8DA5-F6EF191C7886}"/>
              </a:ext>
            </a:extLst>
          </p:cNvPr>
          <p:cNvGrpSpPr/>
          <p:nvPr/>
        </p:nvGrpSpPr>
        <p:grpSpPr>
          <a:xfrm>
            <a:off x="5193735" y="2987618"/>
            <a:ext cx="528081" cy="441382"/>
            <a:chOff x="4386672" y="3584589"/>
            <a:chExt cx="638175" cy="533400"/>
          </a:xfrm>
          <a:solidFill>
            <a:schemeClr val="accent5"/>
          </a:solidFill>
        </p:grpSpPr>
        <p:sp>
          <p:nvSpPr>
            <p:cNvPr id="26" name="Freeform: Shape 114">
              <a:extLst>
                <a:ext uri="{FF2B5EF4-FFF2-40B4-BE49-F238E27FC236}">
                  <a16:creationId xmlns:a16="http://schemas.microsoft.com/office/drawing/2014/main" id="{B0D0208F-A2F3-7443-B632-2CDFA000719C}"/>
                </a:ext>
              </a:extLst>
            </p:cNvPr>
            <p:cNvSpPr/>
            <p:nvPr/>
          </p:nvSpPr>
          <p:spPr>
            <a:xfrm>
              <a:off x="4379528" y="3577507"/>
              <a:ext cx="647700" cy="542925"/>
            </a:xfrm>
            <a:custGeom>
              <a:avLst/>
              <a:gdLst>
                <a:gd name="connsiteX0" fmla="*/ 599599 w 647700"/>
                <a:gd name="connsiteY0" fmla="*/ 65090 h 542925"/>
                <a:gd name="connsiteX1" fmla="*/ 159544 w 647700"/>
                <a:gd name="connsiteY1" fmla="*/ 7559 h 542925"/>
                <a:gd name="connsiteX2" fmla="*/ 100965 w 647700"/>
                <a:gd name="connsiteY2" fmla="*/ 52802 h 542925"/>
                <a:gd name="connsiteX3" fmla="*/ 86963 w 647700"/>
                <a:gd name="connsiteY3" fmla="*/ 165293 h 542925"/>
                <a:gd name="connsiteX4" fmla="*/ 59531 w 647700"/>
                <a:gd name="connsiteY4" fmla="*/ 165293 h 542925"/>
                <a:gd name="connsiteX5" fmla="*/ 7144 w 647700"/>
                <a:gd name="connsiteY5" fmla="*/ 217680 h 542925"/>
                <a:gd name="connsiteX6" fmla="*/ 7144 w 647700"/>
                <a:gd name="connsiteY6" fmla="*/ 488000 h 542925"/>
                <a:gd name="connsiteX7" fmla="*/ 59531 w 647700"/>
                <a:gd name="connsiteY7" fmla="*/ 540482 h 542925"/>
                <a:gd name="connsiteX8" fmla="*/ 503111 w 647700"/>
                <a:gd name="connsiteY8" fmla="*/ 540482 h 542925"/>
                <a:gd name="connsiteX9" fmla="*/ 555498 w 647700"/>
                <a:gd name="connsiteY9" fmla="*/ 488095 h 542925"/>
                <a:gd name="connsiteX10" fmla="*/ 555498 w 647700"/>
                <a:gd name="connsiteY10" fmla="*/ 437327 h 542925"/>
                <a:gd name="connsiteX11" fmla="*/ 557689 w 647700"/>
                <a:gd name="connsiteY11" fmla="*/ 437327 h 542925"/>
                <a:gd name="connsiteX12" fmla="*/ 609600 w 647700"/>
                <a:gd name="connsiteY12" fmla="*/ 391702 h 542925"/>
                <a:gd name="connsiteX13" fmla="*/ 640080 w 647700"/>
                <a:gd name="connsiteY13" fmla="*/ 159482 h 542925"/>
                <a:gd name="connsiteX14" fmla="*/ 640080 w 647700"/>
                <a:gd name="connsiteY14" fmla="*/ 158530 h 542925"/>
                <a:gd name="connsiteX15" fmla="*/ 640080 w 647700"/>
                <a:gd name="connsiteY15" fmla="*/ 156625 h 542925"/>
                <a:gd name="connsiteX16" fmla="*/ 644366 w 647700"/>
                <a:gd name="connsiteY16" fmla="*/ 124335 h 542925"/>
                <a:gd name="connsiteX17" fmla="*/ 599599 w 647700"/>
                <a:gd name="connsiteY17" fmla="*/ 65090 h 542925"/>
                <a:gd name="connsiteX18" fmla="*/ 138494 w 647700"/>
                <a:gd name="connsiteY18" fmla="*/ 40610 h 542925"/>
                <a:gd name="connsiteX19" fmla="*/ 156020 w 647700"/>
                <a:gd name="connsiteY19" fmla="*/ 35657 h 542925"/>
                <a:gd name="connsiteX20" fmla="*/ 595884 w 647700"/>
                <a:gd name="connsiteY20" fmla="*/ 93474 h 542925"/>
                <a:gd name="connsiteX21" fmla="*/ 616775 w 647700"/>
                <a:gd name="connsiteY21" fmla="*/ 119887 h 542925"/>
                <a:gd name="connsiteX22" fmla="*/ 616744 w 647700"/>
                <a:gd name="connsiteY22" fmla="*/ 120144 h 542925"/>
                <a:gd name="connsiteX23" fmla="*/ 613791 w 647700"/>
                <a:gd name="connsiteY23" fmla="*/ 140432 h 542925"/>
                <a:gd name="connsiteX24" fmla="*/ 126778 w 647700"/>
                <a:gd name="connsiteY24" fmla="*/ 76996 h 542925"/>
                <a:gd name="connsiteX25" fmla="*/ 129350 w 647700"/>
                <a:gd name="connsiteY25" fmla="*/ 56422 h 542925"/>
                <a:gd name="connsiteX26" fmla="*/ 138494 w 647700"/>
                <a:gd name="connsiteY26" fmla="*/ 40610 h 542925"/>
                <a:gd name="connsiteX27" fmla="*/ 526923 w 647700"/>
                <a:gd name="connsiteY27" fmla="*/ 488285 h 542925"/>
                <a:gd name="connsiteX28" fmla="*/ 503111 w 647700"/>
                <a:gd name="connsiteY28" fmla="*/ 512098 h 542925"/>
                <a:gd name="connsiteX29" fmla="*/ 59531 w 647700"/>
                <a:gd name="connsiteY29" fmla="*/ 512098 h 542925"/>
                <a:gd name="connsiteX30" fmla="*/ 35718 w 647700"/>
                <a:gd name="connsiteY30" fmla="*/ 488096 h 542925"/>
                <a:gd name="connsiteX31" fmla="*/ 35719 w 647700"/>
                <a:gd name="connsiteY31" fmla="*/ 488000 h 542925"/>
                <a:gd name="connsiteX32" fmla="*/ 35719 w 647700"/>
                <a:gd name="connsiteY32" fmla="*/ 217680 h 542925"/>
                <a:gd name="connsiteX33" fmla="*/ 59531 w 647700"/>
                <a:gd name="connsiteY33" fmla="*/ 193868 h 542925"/>
                <a:gd name="connsiteX34" fmla="*/ 503111 w 647700"/>
                <a:gd name="connsiteY34" fmla="*/ 193868 h 542925"/>
                <a:gd name="connsiteX35" fmla="*/ 526923 w 647700"/>
                <a:gd name="connsiteY35" fmla="*/ 217680 h 542925"/>
                <a:gd name="connsiteX36" fmla="*/ 581311 w 647700"/>
                <a:gd name="connsiteY36" fmla="*/ 388082 h 542925"/>
                <a:gd name="connsiteX37" fmla="*/ 555498 w 647700"/>
                <a:gd name="connsiteY37" fmla="*/ 408656 h 542925"/>
                <a:gd name="connsiteX38" fmla="*/ 555498 w 647700"/>
                <a:gd name="connsiteY38" fmla="*/ 217680 h 542925"/>
                <a:gd name="connsiteX39" fmla="*/ 503111 w 647700"/>
                <a:gd name="connsiteY39" fmla="*/ 165293 h 542925"/>
                <a:gd name="connsiteX40" fmla="*/ 115729 w 647700"/>
                <a:gd name="connsiteY40" fmla="*/ 165293 h 542925"/>
                <a:gd name="connsiteX41" fmla="*/ 123253 w 647700"/>
                <a:gd name="connsiteY41" fmla="*/ 105380 h 542925"/>
                <a:gd name="connsiteX42" fmla="*/ 610076 w 647700"/>
                <a:gd name="connsiteY42" fmla="*/ 168436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47700" h="542925">
                  <a:moveTo>
                    <a:pt x="599599" y="65090"/>
                  </a:moveTo>
                  <a:lnTo>
                    <a:pt x="159544" y="7559"/>
                  </a:lnTo>
                  <a:cubicBezTo>
                    <a:pt x="130896" y="3959"/>
                    <a:pt x="104723" y="24176"/>
                    <a:pt x="100965" y="52802"/>
                  </a:cubicBezTo>
                  <a:lnTo>
                    <a:pt x="86963" y="165293"/>
                  </a:lnTo>
                  <a:lnTo>
                    <a:pt x="59531" y="165293"/>
                  </a:lnTo>
                  <a:cubicBezTo>
                    <a:pt x="30598" y="165293"/>
                    <a:pt x="7144" y="188747"/>
                    <a:pt x="7144" y="217680"/>
                  </a:cubicBezTo>
                  <a:lnTo>
                    <a:pt x="7144" y="488000"/>
                  </a:lnTo>
                  <a:cubicBezTo>
                    <a:pt x="7144" y="516948"/>
                    <a:pt x="30583" y="540430"/>
                    <a:pt x="59531" y="540482"/>
                  </a:cubicBezTo>
                  <a:lnTo>
                    <a:pt x="503111" y="540482"/>
                  </a:lnTo>
                  <a:cubicBezTo>
                    <a:pt x="532022" y="540430"/>
                    <a:pt x="555446" y="517006"/>
                    <a:pt x="555498" y="488095"/>
                  </a:cubicBezTo>
                  <a:lnTo>
                    <a:pt x="555498" y="437327"/>
                  </a:lnTo>
                  <a:lnTo>
                    <a:pt x="557689" y="437327"/>
                  </a:lnTo>
                  <a:cubicBezTo>
                    <a:pt x="583977" y="437266"/>
                    <a:pt x="606165" y="417765"/>
                    <a:pt x="609600" y="391702"/>
                  </a:cubicBezTo>
                  <a:lnTo>
                    <a:pt x="640080" y="159482"/>
                  </a:lnTo>
                  <a:cubicBezTo>
                    <a:pt x="640064" y="159165"/>
                    <a:pt x="640064" y="158847"/>
                    <a:pt x="640080" y="158530"/>
                  </a:cubicBezTo>
                  <a:cubicBezTo>
                    <a:pt x="640128" y="157895"/>
                    <a:pt x="640128" y="157259"/>
                    <a:pt x="640080" y="156625"/>
                  </a:cubicBezTo>
                  <a:lnTo>
                    <a:pt x="644366" y="124335"/>
                  </a:lnTo>
                  <a:cubicBezTo>
                    <a:pt x="648324" y="95623"/>
                    <a:pt x="628300" y="69124"/>
                    <a:pt x="599599" y="65090"/>
                  </a:cubicBezTo>
                  <a:close/>
                  <a:moveTo>
                    <a:pt x="138494" y="40610"/>
                  </a:moveTo>
                  <a:cubicBezTo>
                    <a:pt x="143448" y="36702"/>
                    <a:pt x="149752" y="34921"/>
                    <a:pt x="156020" y="35657"/>
                  </a:cubicBezTo>
                  <a:lnTo>
                    <a:pt x="595884" y="93474"/>
                  </a:lnTo>
                  <a:cubicBezTo>
                    <a:pt x="608947" y="94999"/>
                    <a:pt x="618300" y="106824"/>
                    <a:pt x="616775" y="119887"/>
                  </a:cubicBezTo>
                  <a:cubicBezTo>
                    <a:pt x="616766" y="119973"/>
                    <a:pt x="616755" y="120058"/>
                    <a:pt x="616744" y="120144"/>
                  </a:cubicBezTo>
                  <a:lnTo>
                    <a:pt x="613791" y="140432"/>
                  </a:lnTo>
                  <a:lnTo>
                    <a:pt x="126778" y="76996"/>
                  </a:lnTo>
                  <a:lnTo>
                    <a:pt x="129350" y="56422"/>
                  </a:lnTo>
                  <a:cubicBezTo>
                    <a:pt x="130194" y="50152"/>
                    <a:pt x="133480" y="44470"/>
                    <a:pt x="138494" y="40610"/>
                  </a:cubicBezTo>
                  <a:close/>
                  <a:moveTo>
                    <a:pt x="526923" y="488285"/>
                  </a:moveTo>
                  <a:cubicBezTo>
                    <a:pt x="526871" y="501415"/>
                    <a:pt x="516240" y="512045"/>
                    <a:pt x="503111" y="512098"/>
                  </a:cubicBezTo>
                  <a:lnTo>
                    <a:pt x="59531" y="512098"/>
                  </a:lnTo>
                  <a:cubicBezTo>
                    <a:pt x="46328" y="512045"/>
                    <a:pt x="35666" y="501299"/>
                    <a:pt x="35718" y="488096"/>
                  </a:cubicBezTo>
                  <a:cubicBezTo>
                    <a:pt x="35718" y="488063"/>
                    <a:pt x="35718" y="488032"/>
                    <a:pt x="35719" y="488000"/>
                  </a:cubicBezTo>
                  <a:lnTo>
                    <a:pt x="35719" y="217680"/>
                  </a:lnTo>
                  <a:cubicBezTo>
                    <a:pt x="35719" y="204529"/>
                    <a:pt x="46380" y="193868"/>
                    <a:pt x="59531" y="193868"/>
                  </a:cubicBezTo>
                  <a:lnTo>
                    <a:pt x="503111" y="193868"/>
                  </a:lnTo>
                  <a:cubicBezTo>
                    <a:pt x="516262" y="193868"/>
                    <a:pt x="526923" y="204529"/>
                    <a:pt x="526923" y="217680"/>
                  </a:cubicBezTo>
                  <a:close/>
                  <a:moveTo>
                    <a:pt x="581311" y="388082"/>
                  </a:moveTo>
                  <a:cubicBezTo>
                    <a:pt x="579627" y="400759"/>
                    <a:pt x="568231" y="409842"/>
                    <a:pt x="555498" y="408656"/>
                  </a:cubicBezTo>
                  <a:lnTo>
                    <a:pt x="555498" y="217680"/>
                  </a:lnTo>
                  <a:cubicBezTo>
                    <a:pt x="555498" y="188747"/>
                    <a:pt x="532044" y="165293"/>
                    <a:pt x="503111" y="165293"/>
                  </a:cubicBezTo>
                  <a:lnTo>
                    <a:pt x="115729" y="165293"/>
                  </a:lnTo>
                  <a:lnTo>
                    <a:pt x="123253" y="105380"/>
                  </a:lnTo>
                  <a:lnTo>
                    <a:pt x="610076" y="168436"/>
                  </a:lnTo>
                  <a:close/>
                </a:path>
              </a:pathLst>
            </a:custGeom>
            <a:grpFill/>
            <a:ln w="9525" cap="flat">
              <a:noFill/>
              <a:prstDash val="solid"/>
              <a:miter/>
            </a:ln>
          </p:spPr>
          <p:txBody>
            <a:bodyPr rtlCol="0" anchor="ctr"/>
            <a:lstStyle/>
            <a:p>
              <a:endParaRPr lang="en-US" dirty="0"/>
            </a:p>
          </p:txBody>
        </p:sp>
        <p:sp>
          <p:nvSpPr>
            <p:cNvPr id="27" name="Freeform: Shape 115">
              <a:extLst>
                <a:ext uri="{FF2B5EF4-FFF2-40B4-BE49-F238E27FC236}">
                  <a16:creationId xmlns:a16="http://schemas.microsoft.com/office/drawing/2014/main" id="{E0EEDAA9-43EA-8E40-993E-5B87AA0B8CCF}"/>
                </a:ext>
              </a:extLst>
            </p:cNvPr>
            <p:cNvSpPr/>
            <p:nvPr/>
          </p:nvSpPr>
          <p:spPr>
            <a:xfrm>
              <a:off x="4455728" y="3815570"/>
              <a:ext cx="161925" cy="114300"/>
            </a:xfrm>
            <a:custGeom>
              <a:avLst/>
              <a:gdLst>
                <a:gd name="connsiteX0" fmla="*/ 21432 w 161925"/>
                <a:gd name="connsiteY0" fmla="*/ 111919 h 114300"/>
                <a:gd name="connsiteX1" fmla="*/ 140494 w 161925"/>
                <a:gd name="connsiteY1" fmla="*/ 111919 h 114300"/>
                <a:gd name="connsiteX2" fmla="*/ 154782 w 161925"/>
                <a:gd name="connsiteY2" fmla="*/ 97631 h 114300"/>
                <a:gd name="connsiteX3" fmla="*/ 154782 w 161925"/>
                <a:gd name="connsiteY3" fmla="*/ 21431 h 114300"/>
                <a:gd name="connsiteX4" fmla="*/ 140494 w 161925"/>
                <a:gd name="connsiteY4" fmla="*/ 7144 h 114300"/>
                <a:gd name="connsiteX5" fmla="*/ 21432 w 161925"/>
                <a:gd name="connsiteY5" fmla="*/ 7144 h 114300"/>
                <a:gd name="connsiteX6" fmla="*/ 7144 w 161925"/>
                <a:gd name="connsiteY6" fmla="*/ 21336 h 114300"/>
                <a:gd name="connsiteX7" fmla="*/ 7144 w 161925"/>
                <a:gd name="connsiteY7" fmla="*/ 97536 h 114300"/>
                <a:gd name="connsiteX8" fmla="*/ 21336 w 161925"/>
                <a:gd name="connsiteY8" fmla="*/ 111919 h 114300"/>
                <a:gd name="connsiteX9" fmla="*/ 21432 w 161925"/>
                <a:gd name="connsiteY9" fmla="*/ 111919 h 114300"/>
                <a:gd name="connsiteX10" fmla="*/ 35719 w 161925"/>
                <a:gd name="connsiteY10" fmla="*/ 35719 h 114300"/>
                <a:gd name="connsiteX11" fmla="*/ 126207 w 161925"/>
                <a:gd name="connsiteY11" fmla="*/ 35719 h 114300"/>
                <a:gd name="connsiteX12" fmla="*/ 126207 w 161925"/>
                <a:gd name="connsiteY12" fmla="*/ 83344 h 114300"/>
                <a:gd name="connsiteX13" fmla="*/ 35719 w 161925"/>
                <a:gd name="connsiteY13" fmla="*/ 833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925" h="114300">
                  <a:moveTo>
                    <a:pt x="21432" y="111919"/>
                  </a:moveTo>
                  <a:lnTo>
                    <a:pt x="140494" y="111919"/>
                  </a:lnTo>
                  <a:cubicBezTo>
                    <a:pt x="148385" y="111919"/>
                    <a:pt x="154782" y="105522"/>
                    <a:pt x="154782" y="97631"/>
                  </a:cubicBezTo>
                  <a:lnTo>
                    <a:pt x="154782" y="21431"/>
                  </a:lnTo>
                  <a:cubicBezTo>
                    <a:pt x="154782" y="13541"/>
                    <a:pt x="148385" y="7144"/>
                    <a:pt x="140494" y="7144"/>
                  </a:cubicBezTo>
                  <a:lnTo>
                    <a:pt x="21432" y="7144"/>
                  </a:lnTo>
                  <a:cubicBezTo>
                    <a:pt x="13578" y="7144"/>
                    <a:pt x="7196" y="13483"/>
                    <a:pt x="7144" y="21336"/>
                  </a:cubicBezTo>
                  <a:lnTo>
                    <a:pt x="7144" y="97536"/>
                  </a:lnTo>
                  <a:cubicBezTo>
                    <a:pt x="7091" y="105427"/>
                    <a:pt x="13445" y="111865"/>
                    <a:pt x="21336" y="111919"/>
                  </a:cubicBezTo>
                  <a:cubicBezTo>
                    <a:pt x="21368" y="111919"/>
                    <a:pt x="21400" y="111919"/>
                    <a:pt x="21432" y="111919"/>
                  </a:cubicBezTo>
                  <a:close/>
                  <a:moveTo>
                    <a:pt x="35719" y="35719"/>
                  </a:moveTo>
                  <a:lnTo>
                    <a:pt x="126207" y="35719"/>
                  </a:lnTo>
                  <a:lnTo>
                    <a:pt x="126207" y="83344"/>
                  </a:lnTo>
                  <a:lnTo>
                    <a:pt x="35719" y="83344"/>
                  </a:lnTo>
                  <a:close/>
                </a:path>
              </a:pathLst>
            </a:custGeom>
            <a:grpFill/>
            <a:ln w="9525" cap="flat">
              <a:noFill/>
              <a:prstDash val="solid"/>
              <a:miter/>
            </a:ln>
          </p:spPr>
          <p:txBody>
            <a:bodyPr rtlCol="0" anchor="ctr"/>
            <a:lstStyle/>
            <a:p>
              <a:endParaRPr lang="en-US" dirty="0"/>
            </a:p>
          </p:txBody>
        </p:sp>
        <p:sp>
          <p:nvSpPr>
            <p:cNvPr id="28" name="Freeform: Shape 116">
              <a:extLst>
                <a:ext uri="{FF2B5EF4-FFF2-40B4-BE49-F238E27FC236}">
                  <a16:creationId xmlns:a16="http://schemas.microsoft.com/office/drawing/2014/main" id="{FF107CF1-B8AB-C74E-A13F-BDDF387FC413}"/>
                </a:ext>
              </a:extLst>
            </p:cNvPr>
            <p:cNvSpPr/>
            <p:nvPr/>
          </p:nvSpPr>
          <p:spPr>
            <a:xfrm>
              <a:off x="4450966" y="3996545"/>
              <a:ext cx="171450" cy="38100"/>
            </a:xfrm>
            <a:custGeom>
              <a:avLst/>
              <a:gdLst>
                <a:gd name="connsiteX0" fmla="*/ 154781 w 171450"/>
                <a:gd name="connsiteY0" fmla="*/ 7144 h 38100"/>
                <a:gd name="connsiteX1" fmla="*/ 21431 w 171450"/>
                <a:gd name="connsiteY1" fmla="*/ 7144 h 38100"/>
                <a:gd name="connsiteX2" fmla="*/ 7144 w 171450"/>
                <a:gd name="connsiteY2" fmla="*/ 21431 h 38100"/>
                <a:gd name="connsiteX3" fmla="*/ 21431 w 171450"/>
                <a:gd name="connsiteY3" fmla="*/ 35719 h 38100"/>
                <a:gd name="connsiteX4" fmla="*/ 154781 w 171450"/>
                <a:gd name="connsiteY4" fmla="*/ 35719 h 38100"/>
                <a:gd name="connsiteX5" fmla="*/ 169069 w 171450"/>
                <a:gd name="connsiteY5" fmla="*/ 21431 h 38100"/>
                <a:gd name="connsiteX6" fmla="*/ 154781 w 17145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38100">
                  <a:moveTo>
                    <a:pt x="154781" y="7144"/>
                  </a:moveTo>
                  <a:lnTo>
                    <a:pt x="21431" y="7144"/>
                  </a:lnTo>
                  <a:cubicBezTo>
                    <a:pt x="13540" y="7144"/>
                    <a:pt x="7144" y="13541"/>
                    <a:pt x="7144" y="21431"/>
                  </a:cubicBezTo>
                  <a:cubicBezTo>
                    <a:pt x="7144" y="29322"/>
                    <a:pt x="13540" y="35719"/>
                    <a:pt x="21431" y="35719"/>
                  </a:cubicBezTo>
                  <a:lnTo>
                    <a:pt x="154781" y="35719"/>
                  </a:lnTo>
                  <a:cubicBezTo>
                    <a:pt x="162672" y="35719"/>
                    <a:pt x="169069" y="29322"/>
                    <a:pt x="169069" y="21431"/>
                  </a:cubicBezTo>
                  <a:cubicBezTo>
                    <a:pt x="169069" y="13541"/>
                    <a:pt x="162672" y="7144"/>
                    <a:pt x="154781" y="7144"/>
                  </a:cubicBezTo>
                  <a:close/>
                </a:path>
              </a:pathLst>
            </a:custGeom>
            <a:grpFill/>
            <a:ln w="9525" cap="flat">
              <a:noFill/>
              <a:prstDash val="solid"/>
              <a:miter/>
            </a:ln>
          </p:spPr>
          <p:txBody>
            <a:bodyPr rtlCol="0" anchor="ctr"/>
            <a:lstStyle/>
            <a:p>
              <a:endParaRPr lang="en-US" dirty="0"/>
            </a:p>
          </p:txBody>
        </p:sp>
      </p:grpSp>
      <p:sp>
        <p:nvSpPr>
          <p:cNvPr id="29" name="Graphic 81">
            <a:extLst>
              <a:ext uri="{FF2B5EF4-FFF2-40B4-BE49-F238E27FC236}">
                <a16:creationId xmlns:a16="http://schemas.microsoft.com/office/drawing/2014/main" id="{AD7CD2C9-367F-E74E-ABB6-85637B8FE444}"/>
              </a:ext>
            </a:extLst>
          </p:cNvPr>
          <p:cNvSpPr/>
          <p:nvPr/>
        </p:nvSpPr>
        <p:spPr>
          <a:xfrm>
            <a:off x="6761093" y="3039811"/>
            <a:ext cx="526550" cy="389190"/>
          </a:xfrm>
          <a:custGeom>
            <a:avLst/>
            <a:gdLst>
              <a:gd name="connsiteX0" fmla="*/ 651130 w 657225"/>
              <a:gd name="connsiteY0" fmla="*/ 165420 h 485775"/>
              <a:gd name="connsiteX1" fmla="*/ 339472 w 657225"/>
              <a:gd name="connsiteY1" fmla="*/ 8639 h 485775"/>
              <a:gd name="connsiteX2" fmla="*/ 326613 w 657225"/>
              <a:gd name="connsiteY2" fmla="*/ 8639 h 485775"/>
              <a:gd name="connsiteX3" fmla="*/ 15051 w 657225"/>
              <a:gd name="connsiteY3" fmla="*/ 165420 h 485775"/>
              <a:gd name="connsiteX4" fmla="*/ 7145 w 657225"/>
              <a:gd name="connsiteY4" fmla="*/ 178565 h 485775"/>
              <a:gd name="connsiteX5" fmla="*/ 14670 w 657225"/>
              <a:gd name="connsiteY5" fmla="*/ 191328 h 485775"/>
              <a:gd name="connsiteX6" fmla="*/ 45912 w 657225"/>
              <a:gd name="connsiteY6" fmla="*/ 207140 h 485775"/>
              <a:gd name="connsiteX7" fmla="*/ 45912 w 657225"/>
              <a:gd name="connsiteY7" fmla="*/ 370970 h 485775"/>
              <a:gd name="connsiteX8" fmla="*/ 18678 w 657225"/>
              <a:gd name="connsiteY8" fmla="*/ 426778 h 485775"/>
              <a:gd name="connsiteX9" fmla="*/ 74487 w 657225"/>
              <a:gd name="connsiteY9" fmla="*/ 454011 h 485775"/>
              <a:gd name="connsiteX10" fmla="*/ 101720 w 657225"/>
              <a:gd name="connsiteY10" fmla="*/ 398203 h 485775"/>
              <a:gd name="connsiteX11" fmla="*/ 74487 w 657225"/>
              <a:gd name="connsiteY11" fmla="*/ 370970 h 485775"/>
              <a:gd name="connsiteX12" fmla="*/ 74487 w 657225"/>
              <a:gd name="connsiteY12" fmla="*/ 222761 h 485775"/>
              <a:gd name="connsiteX13" fmla="*/ 125826 w 657225"/>
              <a:gd name="connsiteY13" fmla="*/ 250193 h 485775"/>
              <a:gd name="connsiteX14" fmla="*/ 125826 w 657225"/>
              <a:gd name="connsiteY14" fmla="*/ 391639 h 485775"/>
              <a:gd name="connsiteX15" fmla="*/ 130398 w 657225"/>
              <a:gd name="connsiteY15" fmla="*/ 402021 h 485775"/>
              <a:gd name="connsiteX16" fmla="*/ 333090 w 657225"/>
              <a:gd name="connsiteY16" fmla="*/ 487079 h 485775"/>
              <a:gd name="connsiteX17" fmla="*/ 535782 w 657225"/>
              <a:gd name="connsiteY17" fmla="*/ 402021 h 485775"/>
              <a:gd name="connsiteX18" fmla="*/ 540545 w 657225"/>
              <a:gd name="connsiteY18" fmla="*/ 391639 h 485775"/>
              <a:gd name="connsiteX19" fmla="*/ 540545 w 657225"/>
              <a:gd name="connsiteY19" fmla="*/ 250193 h 485775"/>
              <a:gd name="connsiteX20" fmla="*/ 651702 w 657225"/>
              <a:gd name="connsiteY20" fmla="*/ 190852 h 485775"/>
              <a:gd name="connsiteX21" fmla="*/ 659322 w 657225"/>
              <a:gd name="connsiteY21" fmla="*/ 178088 h 485775"/>
              <a:gd name="connsiteX22" fmla="*/ 651130 w 657225"/>
              <a:gd name="connsiteY22" fmla="*/ 165420 h 485775"/>
              <a:gd name="connsiteX23" fmla="*/ 60580 w 657225"/>
              <a:gd name="connsiteY23" fmla="*/ 427739 h 485775"/>
              <a:gd name="connsiteX24" fmla="*/ 45055 w 657225"/>
              <a:gd name="connsiteY24" fmla="*/ 412403 h 485775"/>
              <a:gd name="connsiteX25" fmla="*/ 60390 w 657225"/>
              <a:gd name="connsiteY25" fmla="*/ 396879 h 485775"/>
              <a:gd name="connsiteX26" fmla="*/ 75915 w 657225"/>
              <a:gd name="connsiteY26" fmla="*/ 412213 h 485775"/>
              <a:gd name="connsiteX27" fmla="*/ 75915 w 657225"/>
              <a:gd name="connsiteY27" fmla="*/ 412308 h 485775"/>
              <a:gd name="connsiteX28" fmla="*/ 60680 w 657225"/>
              <a:gd name="connsiteY28" fmla="*/ 427743 h 485775"/>
              <a:gd name="connsiteX29" fmla="*/ 60199 w 657225"/>
              <a:gd name="connsiteY29" fmla="*/ 427739 h 485775"/>
              <a:gd name="connsiteX30" fmla="*/ 511970 w 657225"/>
              <a:gd name="connsiteY30" fmla="*/ 385162 h 485775"/>
              <a:gd name="connsiteX31" fmla="*/ 333376 w 657225"/>
              <a:gd name="connsiteY31" fmla="*/ 458504 h 485775"/>
              <a:gd name="connsiteX32" fmla="*/ 154687 w 657225"/>
              <a:gd name="connsiteY32" fmla="*/ 385162 h 485775"/>
              <a:gd name="connsiteX33" fmla="*/ 154687 w 657225"/>
              <a:gd name="connsiteY33" fmla="*/ 265433 h 485775"/>
              <a:gd name="connsiteX34" fmla="*/ 326137 w 657225"/>
              <a:gd name="connsiteY34" fmla="*/ 357158 h 485775"/>
              <a:gd name="connsiteX35" fmla="*/ 339567 w 657225"/>
              <a:gd name="connsiteY35" fmla="*/ 357158 h 485775"/>
              <a:gd name="connsiteX36" fmla="*/ 511017 w 657225"/>
              <a:gd name="connsiteY36" fmla="*/ 265433 h 485775"/>
              <a:gd name="connsiteX37" fmla="*/ 333376 w 657225"/>
              <a:gd name="connsiteY37" fmla="*/ 328012 h 485775"/>
              <a:gd name="connsiteX38" fmla="*/ 101633 w 657225"/>
              <a:gd name="connsiteY38" fmla="*/ 204187 h 485775"/>
              <a:gd name="connsiteX39" fmla="*/ 299277 w 657225"/>
              <a:gd name="connsiteY39" fmla="*/ 169040 h 485775"/>
              <a:gd name="connsiteX40" fmla="*/ 330995 w 657225"/>
              <a:gd name="connsiteY40" fmla="*/ 184565 h 485775"/>
              <a:gd name="connsiteX41" fmla="*/ 367550 w 657225"/>
              <a:gd name="connsiteY41" fmla="*/ 153320 h 485775"/>
              <a:gd name="connsiteX42" fmla="*/ 367571 w 657225"/>
              <a:gd name="connsiteY42" fmla="*/ 153038 h 485775"/>
              <a:gd name="connsiteX43" fmla="*/ 331556 w 657225"/>
              <a:gd name="connsiteY43" fmla="*/ 121374 h 485775"/>
              <a:gd name="connsiteX44" fmla="*/ 330995 w 657225"/>
              <a:gd name="connsiteY44" fmla="*/ 121415 h 485775"/>
              <a:gd name="connsiteX45" fmla="*/ 297848 w 657225"/>
              <a:gd name="connsiteY45" fmla="*/ 139607 h 485775"/>
              <a:gd name="connsiteX46" fmla="*/ 60771 w 657225"/>
              <a:gd name="connsiteY46" fmla="*/ 183041 h 485775"/>
              <a:gd name="connsiteX47" fmla="*/ 52484 w 657225"/>
              <a:gd name="connsiteY47" fmla="*/ 178565 h 485775"/>
              <a:gd name="connsiteX48" fmla="*/ 333090 w 657225"/>
              <a:gd name="connsiteY48" fmla="*/ 37404 h 485775"/>
              <a:gd name="connsiteX49" fmla="*/ 613697 w 657225"/>
              <a:gd name="connsiteY49" fmla="*/ 178565 h 485775"/>
              <a:gd name="connsiteX50" fmla="*/ 323851 w 657225"/>
              <a:gd name="connsiteY50" fmla="*/ 152657 h 485775"/>
              <a:gd name="connsiteX51" fmla="*/ 330995 w 657225"/>
              <a:gd name="connsiteY51" fmla="*/ 149990 h 485775"/>
              <a:gd name="connsiteX52" fmla="*/ 338996 w 657225"/>
              <a:gd name="connsiteY52" fmla="*/ 152657 h 485775"/>
              <a:gd name="connsiteX53" fmla="*/ 330995 w 657225"/>
              <a:gd name="connsiteY53" fmla="*/ 155800 h 485775"/>
              <a:gd name="connsiteX54" fmla="*/ 323089 w 657225"/>
              <a:gd name="connsiteY54" fmla="*/ 15303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57225" h="485775">
                <a:moveTo>
                  <a:pt x="651130" y="165420"/>
                </a:moveTo>
                <a:lnTo>
                  <a:pt x="339472" y="8639"/>
                </a:lnTo>
                <a:cubicBezTo>
                  <a:pt x="335417" y="6645"/>
                  <a:pt x="330668" y="6645"/>
                  <a:pt x="326613" y="8639"/>
                </a:cubicBezTo>
                <a:lnTo>
                  <a:pt x="15051" y="165420"/>
                </a:lnTo>
                <a:cubicBezTo>
                  <a:pt x="10136" y="167948"/>
                  <a:pt x="7075" y="173038"/>
                  <a:pt x="7145" y="178565"/>
                </a:cubicBezTo>
                <a:cubicBezTo>
                  <a:pt x="7079" y="183889"/>
                  <a:pt x="9979" y="188808"/>
                  <a:pt x="14670" y="191328"/>
                </a:cubicBezTo>
                <a:lnTo>
                  <a:pt x="45912" y="207140"/>
                </a:lnTo>
                <a:lnTo>
                  <a:pt x="45912" y="370970"/>
                </a:lnTo>
                <a:cubicBezTo>
                  <a:pt x="22980" y="378860"/>
                  <a:pt x="10788" y="403847"/>
                  <a:pt x="18678" y="426778"/>
                </a:cubicBezTo>
                <a:cubicBezTo>
                  <a:pt x="26569" y="449709"/>
                  <a:pt x="51555" y="461902"/>
                  <a:pt x="74487" y="454011"/>
                </a:cubicBezTo>
                <a:cubicBezTo>
                  <a:pt x="97418" y="446121"/>
                  <a:pt x="109611" y="421134"/>
                  <a:pt x="101720" y="398203"/>
                </a:cubicBezTo>
                <a:cubicBezTo>
                  <a:pt x="97320" y="385416"/>
                  <a:pt x="87274" y="375369"/>
                  <a:pt x="74487" y="370970"/>
                </a:cubicBezTo>
                <a:lnTo>
                  <a:pt x="74487" y="222761"/>
                </a:lnTo>
                <a:lnTo>
                  <a:pt x="125826" y="250193"/>
                </a:lnTo>
                <a:lnTo>
                  <a:pt x="125826" y="391639"/>
                </a:lnTo>
                <a:cubicBezTo>
                  <a:pt x="125818" y="395590"/>
                  <a:pt x="127478" y="399361"/>
                  <a:pt x="130398" y="402021"/>
                </a:cubicBezTo>
                <a:cubicBezTo>
                  <a:pt x="134018" y="405450"/>
                  <a:pt x="222124" y="487079"/>
                  <a:pt x="333090" y="487079"/>
                </a:cubicBezTo>
                <a:cubicBezTo>
                  <a:pt x="444057" y="487079"/>
                  <a:pt x="532068" y="405450"/>
                  <a:pt x="535782" y="402021"/>
                </a:cubicBezTo>
                <a:cubicBezTo>
                  <a:pt x="538745" y="399373"/>
                  <a:pt x="540470" y="395611"/>
                  <a:pt x="540545" y="391639"/>
                </a:cubicBezTo>
                <a:lnTo>
                  <a:pt x="540545" y="250193"/>
                </a:lnTo>
                <a:lnTo>
                  <a:pt x="651702" y="190852"/>
                </a:lnTo>
                <a:cubicBezTo>
                  <a:pt x="656414" y="188341"/>
                  <a:pt x="659347" y="183427"/>
                  <a:pt x="659322" y="178088"/>
                </a:cubicBezTo>
                <a:cubicBezTo>
                  <a:pt x="659160" y="172671"/>
                  <a:pt x="656004" y="167791"/>
                  <a:pt x="651130" y="165420"/>
                </a:cubicBezTo>
                <a:close/>
                <a:moveTo>
                  <a:pt x="60580" y="427739"/>
                </a:moveTo>
                <a:cubicBezTo>
                  <a:pt x="52058" y="427791"/>
                  <a:pt x="45107" y="420925"/>
                  <a:pt x="45055" y="412403"/>
                </a:cubicBezTo>
                <a:cubicBezTo>
                  <a:pt x="45002" y="403881"/>
                  <a:pt x="51868" y="396931"/>
                  <a:pt x="60390" y="396879"/>
                </a:cubicBezTo>
                <a:cubicBezTo>
                  <a:pt x="68912" y="396825"/>
                  <a:pt x="75863" y="403691"/>
                  <a:pt x="75915" y="412213"/>
                </a:cubicBezTo>
                <a:cubicBezTo>
                  <a:pt x="75915" y="412245"/>
                  <a:pt x="75915" y="412277"/>
                  <a:pt x="75915" y="412308"/>
                </a:cubicBezTo>
                <a:cubicBezTo>
                  <a:pt x="75971" y="420778"/>
                  <a:pt x="69150" y="427688"/>
                  <a:pt x="60680" y="427743"/>
                </a:cubicBezTo>
                <a:cubicBezTo>
                  <a:pt x="60520" y="427744"/>
                  <a:pt x="60360" y="427742"/>
                  <a:pt x="60199" y="427739"/>
                </a:cubicBezTo>
                <a:close/>
                <a:moveTo>
                  <a:pt x="511970" y="385162"/>
                </a:moveTo>
                <a:cubicBezTo>
                  <a:pt x="493396" y="400973"/>
                  <a:pt x="419577" y="458504"/>
                  <a:pt x="333376" y="458504"/>
                </a:cubicBezTo>
                <a:cubicBezTo>
                  <a:pt x="247175" y="458504"/>
                  <a:pt x="173356" y="401354"/>
                  <a:pt x="154687" y="385162"/>
                </a:cubicBezTo>
                <a:lnTo>
                  <a:pt x="154687" y="265433"/>
                </a:lnTo>
                <a:lnTo>
                  <a:pt x="326137" y="357158"/>
                </a:lnTo>
                <a:cubicBezTo>
                  <a:pt x="330322" y="359445"/>
                  <a:pt x="335383" y="359445"/>
                  <a:pt x="339567" y="357158"/>
                </a:cubicBezTo>
                <a:lnTo>
                  <a:pt x="511017" y="265433"/>
                </a:lnTo>
                <a:close/>
                <a:moveTo>
                  <a:pt x="333376" y="328012"/>
                </a:moveTo>
                <a:lnTo>
                  <a:pt x="101633" y="204187"/>
                </a:lnTo>
                <a:lnTo>
                  <a:pt x="299277" y="169040"/>
                </a:lnTo>
                <a:cubicBezTo>
                  <a:pt x="306580" y="179204"/>
                  <a:pt x="318489" y="185033"/>
                  <a:pt x="330995" y="184565"/>
                </a:cubicBezTo>
                <a:cubicBezTo>
                  <a:pt x="349717" y="186031"/>
                  <a:pt x="366084" y="172042"/>
                  <a:pt x="367550" y="153320"/>
                </a:cubicBezTo>
                <a:cubicBezTo>
                  <a:pt x="367558" y="153225"/>
                  <a:pt x="367564" y="153132"/>
                  <a:pt x="367571" y="153038"/>
                </a:cubicBezTo>
                <a:cubicBezTo>
                  <a:pt x="366370" y="134349"/>
                  <a:pt x="350245" y="120173"/>
                  <a:pt x="331556" y="121374"/>
                </a:cubicBezTo>
                <a:cubicBezTo>
                  <a:pt x="331369" y="121386"/>
                  <a:pt x="331182" y="121399"/>
                  <a:pt x="330995" y="121415"/>
                </a:cubicBezTo>
                <a:cubicBezTo>
                  <a:pt x="317440" y="120918"/>
                  <a:pt x="304709" y="127907"/>
                  <a:pt x="297848" y="139607"/>
                </a:cubicBezTo>
                <a:lnTo>
                  <a:pt x="60771" y="183041"/>
                </a:lnTo>
                <a:lnTo>
                  <a:pt x="52484" y="178565"/>
                </a:lnTo>
                <a:lnTo>
                  <a:pt x="333090" y="37404"/>
                </a:lnTo>
                <a:lnTo>
                  <a:pt x="613697" y="178565"/>
                </a:lnTo>
                <a:close/>
                <a:moveTo>
                  <a:pt x="323851" y="152657"/>
                </a:moveTo>
                <a:cubicBezTo>
                  <a:pt x="325813" y="150902"/>
                  <a:pt x="328363" y="149950"/>
                  <a:pt x="330995" y="149990"/>
                </a:cubicBezTo>
                <a:cubicBezTo>
                  <a:pt x="333905" y="149826"/>
                  <a:pt x="336766" y="150780"/>
                  <a:pt x="338996" y="152657"/>
                </a:cubicBezTo>
                <a:cubicBezTo>
                  <a:pt x="336980" y="154917"/>
                  <a:pt x="334010" y="156084"/>
                  <a:pt x="330995" y="155800"/>
                </a:cubicBezTo>
                <a:cubicBezTo>
                  <a:pt x="328084" y="156067"/>
                  <a:pt x="325200" y="155060"/>
                  <a:pt x="323089" y="153038"/>
                </a:cubicBezTo>
                <a:close/>
              </a:path>
            </a:pathLst>
          </a:custGeom>
          <a:solidFill>
            <a:schemeClr val="accent4"/>
          </a:solidFill>
          <a:ln w="9525" cap="flat">
            <a:noFill/>
            <a:prstDash val="solid"/>
            <a:miter/>
          </a:ln>
        </p:spPr>
        <p:txBody>
          <a:bodyPr rtlCol="0" anchor="ctr"/>
          <a:lstStyle/>
          <a:p>
            <a:endParaRPr lang="en-US" dirty="0"/>
          </a:p>
        </p:txBody>
      </p:sp>
      <p:pic>
        <p:nvPicPr>
          <p:cNvPr id="11" name="Picture 10" descr="Chart&#10;&#10;Description automatically generated with low confidence">
            <a:extLst>
              <a:ext uri="{FF2B5EF4-FFF2-40B4-BE49-F238E27FC236}">
                <a16:creationId xmlns:a16="http://schemas.microsoft.com/office/drawing/2014/main" id="{01D7CBDC-45E7-C642-A817-BA89C45C4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7167" y="2822465"/>
            <a:ext cx="1798125" cy="3182681"/>
          </a:xfrm>
          <a:prstGeom prst="rect">
            <a:avLst/>
          </a:prstGeom>
        </p:spPr>
      </p:pic>
      <p:cxnSp>
        <p:nvCxnSpPr>
          <p:cNvPr id="63" name="Straight Arrow Connector 62">
            <a:extLst>
              <a:ext uri="{FF2B5EF4-FFF2-40B4-BE49-F238E27FC236}">
                <a16:creationId xmlns:a16="http://schemas.microsoft.com/office/drawing/2014/main" id="{6FA071B5-F716-DA41-9805-0B19AC2E1CA1}"/>
              </a:ext>
            </a:extLst>
          </p:cNvPr>
          <p:cNvCxnSpPr>
            <a:cxnSpLocks/>
          </p:cNvCxnSpPr>
          <p:nvPr/>
        </p:nvCxnSpPr>
        <p:spPr>
          <a:xfrm>
            <a:off x="9422494" y="5203321"/>
            <a:ext cx="605595" cy="0"/>
          </a:xfrm>
          <a:prstGeom prst="straightConnector1">
            <a:avLst/>
          </a:prstGeom>
          <a:noFill/>
          <a:ln w="38100">
            <a:solidFill>
              <a:schemeClr val="accent1"/>
            </a:solidFill>
            <a:miter lim="800000"/>
            <a:headEnd/>
            <a:tailEnd type="arrow" w="med" len="sm"/>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539252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F3795E-10A5-D743-A7DC-E34754DA29FC}"/>
              </a:ext>
            </a:extLst>
          </p:cNvPr>
          <p:cNvSpPr>
            <a:spLocks noGrp="1"/>
          </p:cNvSpPr>
          <p:nvPr>
            <p:ph type="title"/>
          </p:nvPr>
        </p:nvSpPr>
        <p:spPr/>
        <p:txBody>
          <a:bodyPr/>
          <a:lstStyle/>
          <a:p>
            <a:r>
              <a:rPr lang="en-US" dirty="0"/>
              <a:t>Photography</a:t>
            </a:r>
          </a:p>
        </p:txBody>
      </p:sp>
      <p:sp>
        <p:nvSpPr>
          <p:cNvPr id="6" name="Content Placeholder 5">
            <a:extLst>
              <a:ext uri="{FF2B5EF4-FFF2-40B4-BE49-F238E27FC236}">
                <a16:creationId xmlns:a16="http://schemas.microsoft.com/office/drawing/2014/main" id="{4F1FC767-A87A-4D4D-9183-BB7089592659}"/>
              </a:ext>
            </a:extLst>
          </p:cNvPr>
          <p:cNvSpPr>
            <a:spLocks noGrp="1"/>
          </p:cNvSpPr>
          <p:nvPr>
            <p:ph idx="1"/>
          </p:nvPr>
        </p:nvSpPr>
        <p:spPr>
          <a:xfrm>
            <a:off x="411284" y="1303396"/>
            <a:ext cx="6446715" cy="1487475"/>
          </a:xfrm>
        </p:spPr>
        <p:txBody>
          <a:bodyPr>
            <a:normAutofit/>
          </a:bodyPr>
          <a:lstStyle/>
          <a:p>
            <a:pPr marL="0" lvl="1" indent="-223838"/>
            <a:r>
              <a:rPr lang="en-US" sz="1400" dirty="0"/>
              <a:t>Paste an image into PPT</a:t>
            </a:r>
          </a:p>
          <a:p>
            <a:pPr marL="0" lvl="1" indent="-223838"/>
            <a:r>
              <a:rPr lang="en-US" sz="1400" dirty="0"/>
              <a:t>Double click on the image to get to </a:t>
            </a:r>
            <a:r>
              <a:rPr lang="en-US" sz="1400" b="1" dirty="0"/>
              <a:t>Picture Format</a:t>
            </a:r>
            <a:r>
              <a:rPr lang="en-US" sz="1400" dirty="0"/>
              <a:t>.</a:t>
            </a:r>
          </a:p>
          <a:p>
            <a:pPr marL="0" lvl="1" indent="-223838"/>
            <a:r>
              <a:rPr lang="en-US" sz="1400" dirty="0"/>
              <a:t>Click </a:t>
            </a:r>
            <a:r>
              <a:rPr lang="en-US" sz="1400" b="1" dirty="0"/>
              <a:t>Crop </a:t>
            </a:r>
            <a:r>
              <a:rPr lang="en-US" sz="1400" dirty="0"/>
              <a:t>and crop the image to a perfect square. </a:t>
            </a:r>
          </a:p>
          <a:p>
            <a:pPr marL="0" lvl="1" indent="-223838"/>
            <a:r>
              <a:rPr lang="en-US" sz="1400" dirty="0"/>
              <a:t>Then click on </a:t>
            </a:r>
            <a:r>
              <a:rPr lang="en-US" sz="1400" b="1" dirty="0"/>
              <a:t>Crop  &gt; Crop to Shape &gt; Oval </a:t>
            </a:r>
            <a:r>
              <a:rPr lang="en-US" sz="1400" dirty="0"/>
              <a:t>in order to stylize your photos.</a:t>
            </a:r>
          </a:p>
        </p:txBody>
      </p:sp>
      <p:sp>
        <p:nvSpPr>
          <p:cNvPr id="3" name="Slide Number Placeholder 2">
            <a:extLst>
              <a:ext uri="{FF2B5EF4-FFF2-40B4-BE49-F238E27FC236}">
                <a16:creationId xmlns:a16="http://schemas.microsoft.com/office/drawing/2014/main" id="{F81ADAE6-DE3B-804D-BE5F-6ECE614CDD14}"/>
              </a:ext>
            </a:extLst>
          </p:cNvPr>
          <p:cNvSpPr>
            <a:spLocks noGrp="1"/>
          </p:cNvSpPr>
          <p:nvPr>
            <p:ph type="sldNum" sz="quarter" idx="12"/>
          </p:nvPr>
        </p:nvSpPr>
        <p:spPr/>
        <p:txBody>
          <a:bodyPr/>
          <a:lstStyle/>
          <a:p>
            <a:fld id="{C2139850-65B1-4293-8642-0EE1C8C3F177}" type="slidenum">
              <a:rPr lang="en-US" smtClean="0"/>
              <a:t>22</a:t>
            </a:fld>
            <a:endParaRPr lang="en-US"/>
          </a:p>
        </p:txBody>
      </p:sp>
      <p:pic>
        <p:nvPicPr>
          <p:cNvPr id="30" name="Object 6" descr="preencoded.png">
            <a:extLst>
              <a:ext uri="{FF2B5EF4-FFF2-40B4-BE49-F238E27FC236}">
                <a16:creationId xmlns:a16="http://schemas.microsoft.com/office/drawing/2014/main" id="{3703D53B-9390-ED43-9858-6D691ECEF31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315927" y="2222199"/>
            <a:ext cx="3486250" cy="3486250"/>
          </a:xfrm>
          <a:prstGeom prst="rect">
            <a:avLst/>
          </a:prstGeom>
        </p:spPr>
      </p:pic>
      <p:pic>
        <p:nvPicPr>
          <p:cNvPr id="4" name="Picture 3" descr="A picture containing text, metal&#10;&#10;Description automatically generated">
            <a:extLst>
              <a:ext uri="{FF2B5EF4-FFF2-40B4-BE49-F238E27FC236}">
                <a16:creationId xmlns:a16="http://schemas.microsoft.com/office/drawing/2014/main" id="{BE3AF80E-3357-2841-8691-8827BE1242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0795" y="2561675"/>
            <a:ext cx="3360751" cy="2241196"/>
          </a:xfrm>
          <a:prstGeom prst="rect">
            <a:avLst/>
          </a:prstGeom>
        </p:spPr>
      </p:pic>
      <p:pic>
        <p:nvPicPr>
          <p:cNvPr id="32" name="Picture 31" descr="A picture containing text, metal&#10;&#10;Description automatically generated">
            <a:extLst>
              <a:ext uri="{FF2B5EF4-FFF2-40B4-BE49-F238E27FC236}">
                <a16:creationId xmlns:a16="http://schemas.microsoft.com/office/drawing/2014/main" id="{16940E24-BA51-B647-A85A-7BEE5CB9431B}"/>
              </a:ext>
            </a:extLst>
          </p:cNvPr>
          <p:cNvPicPr>
            <a:picLocks noChangeAspect="1"/>
          </p:cNvPicPr>
          <p:nvPr/>
        </p:nvPicPr>
        <p:blipFill rotWithShape="1">
          <a:blip r:embed="rId5">
            <a:extLst>
              <a:ext uri="{28A0092B-C50C-407E-A947-70E740481C1C}">
                <a14:useLocalDpi xmlns:a14="http://schemas.microsoft.com/office/drawing/2010/main" val="0"/>
              </a:ext>
            </a:extLst>
          </a:blip>
          <a:srcRect l="17270" r="16766"/>
          <a:stretch/>
        </p:blipFill>
        <p:spPr>
          <a:xfrm>
            <a:off x="6894722" y="1597342"/>
            <a:ext cx="3623611" cy="3663315"/>
          </a:xfrm>
          <a:prstGeom prst="ellipse">
            <a:avLst/>
          </a:prstGeom>
        </p:spPr>
      </p:pic>
      <p:pic>
        <p:nvPicPr>
          <p:cNvPr id="34" name="Object 6" descr="preencoded.png">
            <a:extLst>
              <a:ext uri="{FF2B5EF4-FFF2-40B4-BE49-F238E27FC236}">
                <a16:creationId xmlns:a16="http://schemas.microsoft.com/office/drawing/2014/main" id="{76CDE9C7-CF82-C942-8FE7-F2F9331B770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630461" y="5458319"/>
            <a:ext cx="748284" cy="748284"/>
          </a:xfrm>
          <a:prstGeom prst="rect">
            <a:avLst/>
          </a:prstGeom>
        </p:spPr>
      </p:pic>
      <p:pic>
        <p:nvPicPr>
          <p:cNvPr id="35" name="Object 6" descr="preencoded.png">
            <a:extLst>
              <a:ext uri="{FF2B5EF4-FFF2-40B4-BE49-F238E27FC236}">
                <a16:creationId xmlns:a16="http://schemas.microsoft.com/office/drawing/2014/main" id="{3783F6AD-9F9A-ED43-AADF-0C2E6397446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912658" y="5424761"/>
            <a:ext cx="748284" cy="748284"/>
          </a:xfrm>
          <a:prstGeom prst="rect">
            <a:avLst/>
          </a:prstGeom>
        </p:spPr>
      </p:pic>
      <p:sp>
        <p:nvSpPr>
          <p:cNvPr id="36" name="Rectangle 35">
            <a:extLst>
              <a:ext uri="{FF2B5EF4-FFF2-40B4-BE49-F238E27FC236}">
                <a16:creationId xmlns:a16="http://schemas.microsoft.com/office/drawing/2014/main" id="{58B77EE1-1827-B842-8B8B-47EDE8656DDD}"/>
              </a:ext>
            </a:extLst>
          </p:cNvPr>
          <p:cNvSpPr/>
          <p:nvPr/>
        </p:nvSpPr>
        <p:spPr>
          <a:xfrm>
            <a:off x="1537798" y="5017294"/>
            <a:ext cx="4086911" cy="523220"/>
          </a:xfrm>
          <a:prstGeom prst="rect">
            <a:avLst/>
          </a:prstGeom>
        </p:spPr>
        <p:txBody>
          <a:bodyPr wrap="square">
            <a:spAutoFit/>
          </a:bodyPr>
          <a:lstStyle/>
          <a:p>
            <a:pPr marL="0" lvl="1" indent="-223838"/>
            <a:r>
              <a:rPr lang="en-US" sz="1400" dirty="0"/>
              <a:t>Accessible background oval shape image colors</a:t>
            </a:r>
          </a:p>
          <a:p>
            <a:pPr marL="0" lvl="1" indent="-223838"/>
            <a:endParaRPr lang="en-US" sz="1400" dirty="0"/>
          </a:p>
        </p:txBody>
      </p:sp>
      <p:cxnSp>
        <p:nvCxnSpPr>
          <p:cNvPr id="38" name="Straight Arrow Connector 37">
            <a:extLst>
              <a:ext uri="{FF2B5EF4-FFF2-40B4-BE49-F238E27FC236}">
                <a16:creationId xmlns:a16="http://schemas.microsoft.com/office/drawing/2014/main" id="{F28CE936-01E8-DA42-B29B-8377F98C90D2}"/>
              </a:ext>
            </a:extLst>
          </p:cNvPr>
          <p:cNvCxnSpPr>
            <a:cxnSpLocks/>
          </p:cNvCxnSpPr>
          <p:nvPr/>
        </p:nvCxnSpPr>
        <p:spPr>
          <a:xfrm>
            <a:off x="5232271" y="3708334"/>
            <a:ext cx="1473055" cy="0"/>
          </a:xfrm>
          <a:prstGeom prst="straightConnector1">
            <a:avLst/>
          </a:prstGeom>
          <a:noFill/>
          <a:ln w="38100">
            <a:solidFill>
              <a:schemeClr val="accent1"/>
            </a:solidFill>
            <a:miter lim="800000"/>
            <a:headEnd/>
            <a:tailEnd type="arrow" w="med" len="sm"/>
          </a:ln>
          <a:extLst>
            <a:ext uri="{909E8E84-426E-40dd-AFC4-6F175D3DCCD1}">
              <a14:hiddenFill xmlns:a14="http://schemas.microsoft.com/office/drawing/2010/main" xmlns="">
                <a:noFill/>
              </a14:hiddenFill>
            </a:ext>
          </a:extLst>
        </p:spPr>
      </p:cxnSp>
      <p:sp>
        <p:nvSpPr>
          <p:cNvPr id="39" name="TextBox 38">
            <a:extLst>
              <a:ext uri="{FF2B5EF4-FFF2-40B4-BE49-F238E27FC236}">
                <a16:creationId xmlns:a16="http://schemas.microsoft.com/office/drawing/2014/main" id="{7380F497-9387-9649-8509-6911AAA445FF}"/>
              </a:ext>
            </a:extLst>
          </p:cNvPr>
          <p:cNvSpPr txBox="1"/>
          <p:nvPr/>
        </p:nvSpPr>
        <p:spPr>
          <a:xfrm>
            <a:off x="2471408" y="5444856"/>
            <a:ext cx="879087" cy="761747"/>
          </a:xfrm>
          <a:prstGeom prst="rect">
            <a:avLst/>
          </a:prstGeom>
          <a:noFill/>
        </p:spPr>
        <p:txBody>
          <a:bodyPr wrap="none" rtlCol="0" anchor="ctr" anchorCtr="0">
            <a:spAutoFit/>
          </a:bodyPr>
          <a:lstStyle/>
          <a:p>
            <a:r>
              <a:rPr lang="en-US" sz="1200" b="1" dirty="0">
                <a:solidFill>
                  <a:schemeClr val="tx2"/>
                </a:solidFill>
                <a:ea typeface="Lato" panose="020F0502020204030203" pitchFamily="34" charset="0"/>
                <a:cs typeface="Lato" panose="020F0502020204030203" pitchFamily="34" charset="0"/>
              </a:rPr>
              <a:t>Light Blue</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R:	224</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G:	248</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B:	244</a:t>
            </a:r>
          </a:p>
        </p:txBody>
      </p:sp>
      <p:sp>
        <p:nvSpPr>
          <p:cNvPr id="40" name="TextBox 39">
            <a:extLst>
              <a:ext uri="{FF2B5EF4-FFF2-40B4-BE49-F238E27FC236}">
                <a16:creationId xmlns:a16="http://schemas.microsoft.com/office/drawing/2014/main" id="{BACB7BB6-2098-2E44-BE6C-192F8CCF0367}"/>
              </a:ext>
            </a:extLst>
          </p:cNvPr>
          <p:cNvSpPr txBox="1"/>
          <p:nvPr/>
        </p:nvSpPr>
        <p:spPr>
          <a:xfrm>
            <a:off x="4739188" y="5395617"/>
            <a:ext cx="986167" cy="761747"/>
          </a:xfrm>
          <a:prstGeom prst="rect">
            <a:avLst/>
          </a:prstGeom>
          <a:noFill/>
        </p:spPr>
        <p:txBody>
          <a:bodyPr wrap="none" rtlCol="0" anchor="ctr" anchorCtr="0">
            <a:spAutoFit/>
          </a:bodyPr>
          <a:lstStyle/>
          <a:p>
            <a:r>
              <a:rPr lang="en-US" sz="1200" b="1" dirty="0">
                <a:solidFill>
                  <a:schemeClr val="tx2"/>
                </a:solidFill>
                <a:ea typeface="Lato" panose="020F0502020204030203" pitchFamily="34" charset="0"/>
                <a:cs typeface="Lato" panose="020F0502020204030203" pitchFamily="34" charset="0"/>
              </a:rPr>
              <a:t>Light Green</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R:	212</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G:	238</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B:	231</a:t>
            </a:r>
          </a:p>
        </p:txBody>
      </p:sp>
    </p:spTree>
    <p:extLst>
      <p:ext uri="{BB962C8B-B14F-4D97-AF65-F5344CB8AC3E}">
        <p14:creationId xmlns:p14="http://schemas.microsoft.com/office/powerpoint/2010/main" val="1589015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F3795E-10A5-D743-A7DC-E34754DA29FC}"/>
              </a:ext>
            </a:extLst>
          </p:cNvPr>
          <p:cNvSpPr>
            <a:spLocks noGrp="1"/>
          </p:cNvSpPr>
          <p:nvPr>
            <p:ph type="title"/>
          </p:nvPr>
        </p:nvSpPr>
        <p:spPr/>
        <p:txBody>
          <a:bodyPr/>
          <a:lstStyle/>
          <a:p>
            <a:r>
              <a:rPr lang="en-US" dirty="0"/>
              <a:t>Content blocks</a:t>
            </a:r>
          </a:p>
        </p:txBody>
      </p:sp>
      <p:sp>
        <p:nvSpPr>
          <p:cNvPr id="3" name="Slide Number Placeholder 2">
            <a:extLst>
              <a:ext uri="{FF2B5EF4-FFF2-40B4-BE49-F238E27FC236}">
                <a16:creationId xmlns:a16="http://schemas.microsoft.com/office/drawing/2014/main" id="{F81ADAE6-DE3B-804D-BE5F-6ECE614CDD14}"/>
              </a:ext>
            </a:extLst>
          </p:cNvPr>
          <p:cNvSpPr>
            <a:spLocks noGrp="1"/>
          </p:cNvSpPr>
          <p:nvPr>
            <p:ph type="sldNum" sz="quarter" idx="12"/>
          </p:nvPr>
        </p:nvSpPr>
        <p:spPr/>
        <p:txBody>
          <a:bodyPr/>
          <a:lstStyle/>
          <a:p>
            <a:fld id="{C2139850-65B1-4293-8642-0EE1C8C3F177}" type="slidenum">
              <a:rPr lang="en-US" smtClean="0"/>
              <a:t>23</a:t>
            </a:fld>
            <a:endParaRPr lang="en-US"/>
          </a:p>
        </p:txBody>
      </p:sp>
      <p:sp>
        <p:nvSpPr>
          <p:cNvPr id="12" name="Text Placeholder 11">
            <a:extLst>
              <a:ext uri="{FF2B5EF4-FFF2-40B4-BE49-F238E27FC236}">
                <a16:creationId xmlns:a16="http://schemas.microsoft.com/office/drawing/2014/main" id="{D0011EA1-A71B-4A4A-9158-945965B88E9E}"/>
              </a:ext>
            </a:extLst>
          </p:cNvPr>
          <p:cNvSpPr>
            <a:spLocks noGrp="1"/>
          </p:cNvSpPr>
          <p:nvPr>
            <p:ph type="body" sz="quarter" idx="13"/>
          </p:nvPr>
        </p:nvSpPr>
        <p:spPr/>
        <p:txBody>
          <a:bodyPr>
            <a:normAutofit fontScale="92500" lnSpcReduction="10000"/>
          </a:bodyPr>
          <a:lstStyle/>
          <a:p>
            <a:r>
              <a:rPr lang="en-US" dirty="0"/>
              <a:t>Use this shape to create emphasis on content or to break up areas of text.</a:t>
            </a:r>
          </a:p>
        </p:txBody>
      </p:sp>
      <p:sp>
        <p:nvSpPr>
          <p:cNvPr id="17" name="Rounded Rectangle 16">
            <a:extLst>
              <a:ext uri="{FF2B5EF4-FFF2-40B4-BE49-F238E27FC236}">
                <a16:creationId xmlns:a16="http://schemas.microsoft.com/office/drawing/2014/main" id="{BBF5AF61-165F-AB48-B961-F77DDFAD1A3C}"/>
              </a:ext>
            </a:extLst>
          </p:cNvPr>
          <p:cNvSpPr/>
          <p:nvPr/>
        </p:nvSpPr>
        <p:spPr>
          <a:xfrm>
            <a:off x="7281037" y="1978086"/>
            <a:ext cx="3913143" cy="2057466"/>
          </a:xfrm>
          <a:prstGeom prst="roundRect">
            <a:avLst>
              <a:gd name="adj" fmla="val 12214"/>
            </a:avLst>
          </a:prstGeom>
          <a:solidFill>
            <a:schemeClr val="bg1"/>
          </a:solidFill>
          <a:ln>
            <a:noFill/>
          </a:ln>
          <a:effectLst>
            <a:outerShdw blurRad="469900" sx="106000" sy="106000" algn="ctr" rotWithShape="0">
              <a:schemeClr val="tx1">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2"/>
              </a:solidFill>
            </a:endParaRPr>
          </a:p>
        </p:txBody>
      </p:sp>
      <p:pic>
        <p:nvPicPr>
          <p:cNvPr id="10" name="Picture 9" descr="Graphical user interface&#10;&#10;Description automatically generated">
            <a:extLst>
              <a:ext uri="{FF2B5EF4-FFF2-40B4-BE49-F238E27FC236}">
                <a16:creationId xmlns:a16="http://schemas.microsoft.com/office/drawing/2014/main" id="{07A57DB0-8C5B-994E-88CE-9915CC3AC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615" y="2189370"/>
            <a:ext cx="1739900" cy="3175000"/>
          </a:xfrm>
          <a:prstGeom prst="rect">
            <a:avLst/>
          </a:prstGeom>
        </p:spPr>
      </p:pic>
      <p:sp>
        <p:nvSpPr>
          <p:cNvPr id="23" name="Rectangle 22">
            <a:extLst>
              <a:ext uri="{FF2B5EF4-FFF2-40B4-BE49-F238E27FC236}">
                <a16:creationId xmlns:a16="http://schemas.microsoft.com/office/drawing/2014/main" id="{866A9DCE-237C-EE48-B1C5-BEF91B4AABBF}"/>
              </a:ext>
            </a:extLst>
          </p:cNvPr>
          <p:cNvSpPr/>
          <p:nvPr/>
        </p:nvSpPr>
        <p:spPr>
          <a:xfrm>
            <a:off x="426428" y="1686467"/>
            <a:ext cx="4669827" cy="2462213"/>
          </a:xfrm>
          <a:prstGeom prst="rect">
            <a:avLst/>
          </a:prstGeom>
        </p:spPr>
        <p:txBody>
          <a:bodyPr wrap="square">
            <a:spAutoFit/>
          </a:bodyPr>
          <a:lstStyle/>
          <a:p>
            <a:pPr marL="0" lvl="1" indent="-223838"/>
            <a:r>
              <a:rPr lang="en-US" sz="1400" dirty="0"/>
              <a:t>To create the shape go to </a:t>
            </a:r>
            <a:r>
              <a:rPr lang="en-US" sz="1400" b="1" dirty="0"/>
              <a:t>Shapes &gt; Rounded Rectangle</a:t>
            </a:r>
          </a:p>
          <a:p>
            <a:pPr marL="285750" lvl="1" indent="-285750">
              <a:buClr>
                <a:schemeClr val="accent3"/>
              </a:buClr>
              <a:buFont typeface="Arial" panose="020B0604020202020204" pitchFamily="34" charset="0"/>
              <a:buChar char="•"/>
            </a:pPr>
            <a:r>
              <a:rPr lang="en-US" sz="1400" b="1" dirty="0"/>
              <a:t>Fill Color: </a:t>
            </a:r>
            <a:r>
              <a:rPr lang="en-US" sz="1400" dirty="0"/>
              <a:t>White, Background 1</a:t>
            </a:r>
          </a:p>
          <a:p>
            <a:pPr marL="61912" lvl="1" indent="-285750">
              <a:buClr>
                <a:schemeClr val="accent3"/>
              </a:buClr>
              <a:buFont typeface="Arial" panose="020B0604020202020204" pitchFamily="34" charset="0"/>
              <a:buChar char="•"/>
            </a:pPr>
            <a:r>
              <a:rPr lang="en-US" sz="1400" b="1" dirty="0"/>
              <a:t>Format Shape &gt; Shape Options &gt; Shadow </a:t>
            </a:r>
          </a:p>
          <a:p>
            <a:pPr marL="519112" lvl="2" indent="-285750">
              <a:buClr>
                <a:schemeClr val="accent3"/>
              </a:buClr>
              <a:buFontTx/>
              <a:buChar char="-"/>
            </a:pPr>
            <a:r>
              <a:rPr lang="en-US" sz="1400" b="1" dirty="0"/>
              <a:t>Color: </a:t>
            </a:r>
            <a:r>
              <a:rPr lang="en-US" sz="1400" dirty="0"/>
              <a:t>Black, Text 1</a:t>
            </a:r>
          </a:p>
          <a:p>
            <a:pPr marL="519112" lvl="2" indent="-285750">
              <a:buClr>
                <a:schemeClr val="accent3"/>
              </a:buClr>
              <a:buFontTx/>
              <a:buChar char="-"/>
            </a:pPr>
            <a:r>
              <a:rPr lang="en-US" sz="1400" b="1" dirty="0"/>
              <a:t>Transparency: </a:t>
            </a:r>
            <a:r>
              <a:rPr lang="en-US" sz="1400" dirty="0"/>
              <a:t>89%</a:t>
            </a:r>
          </a:p>
          <a:p>
            <a:pPr marL="519112" lvl="2" indent="-285750">
              <a:buClr>
                <a:schemeClr val="accent3"/>
              </a:buClr>
              <a:buFontTx/>
              <a:buChar char="-"/>
            </a:pPr>
            <a:r>
              <a:rPr lang="en-US" sz="1400" b="1" dirty="0"/>
              <a:t>Size: </a:t>
            </a:r>
            <a:r>
              <a:rPr lang="en-US" sz="1400" dirty="0"/>
              <a:t>106%</a:t>
            </a:r>
          </a:p>
          <a:p>
            <a:pPr marL="519112" lvl="2" indent="-285750">
              <a:buClr>
                <a:schemeClr val="accent3"/>
              </a:buClr>
              <a:buFontTx/>
              <a:buChar char="-"/>
            </a:pPr>
            <a:r>
              <a:rPr lang="en-US" sz="1400" b="1" dirty="0"/>
              <a:t>Blur: </a:t>
            </a:r>
            <a:r>
              <a:rPr lang="en-US" sz="1400" dirty="0"/>
              <a:t>37pt</a:t>
            </a:r>
          </a:p>
          <a:p>
            <a:pPr marL="519112" lvl="2" indent="-285750">
              <a:buClr>
                <a:schemeClr val="accent3"/>
              </a:buClr>
              <a:buFontTx/>
              <a:buChar char="-"/>
            </a:pPr>
            <a:r>
              <a:rPr lang="en-US" sz="1400" b="1" dirty="0"/>
              <a:t>Angle: </a:t>
            </a:r>
            <a:r>
              <a:rPr lang="en-US" sz="1400" dirty="0"/>
              <a:t>0%</a:t>
            </a:r>
          </a:p>
          <a:p>
            <a:pPr marL="519112" lvl="2" indent="-285750">
              <a:buClr>
                <a:schemeClr val="accent3"/>
              </a:buClr>
              <a:buFontTx/>
              <a:buChar char="-"/>
            </a:pPr>
            <a:r>
              <a:rPr lang="en-US" sz="1400" b="1" dirty="0"/>
              <a:t>Distance: </a:t>
            </a:r>
            <a:r>
              <a:rPr lang="en-US" sz="1400" dirty="0"/>
              <a:t>0pt</a:t>
            </a:r>
            <a:endParaRPr lang="en-US" sz="1400" b="1" dirty="0"/>
          </a:p>
          <a:p>
            <a:pPr marL="285750" lvl="1" indent="-285750">
              <a:buClr>
                <a:schemeClr val="accent3"/>
              </a:buClr>
              <a:buFont typeface="Arial" panose="020B0604020202020204" pitchFamily="34" charset="0"/>
              <a:buChar char="•"/>
            </a:pPr>
            <a:endParaRPr lang="en-US" sz="1400" dirty="0"/>
          </a:p>
          <a:p>
            <a:pPr marL="0" lvl="1" indent="-223838"/>
            <a:endParaRPr lang="en-US" sz="1400" dirty="0"/>
          </a:p>
        </p:txBody>
      </p:sp>
      <p:sp>
        <p:nvSpPr>
          <p:cNvPr id="27" name="Content Placeholder 5">
            <a:extLst>
              <a:ext uri="{FF2B5EF4-FFF2-40B4-BE49-F238E27FC236}">
                <a16:creationId xmlns:a16="http://schemas.microsoft.com/office/drawing/2014/main" id="{C1799695-8E50-EB44-A85E-FA30A8BD4EAD}"/>
              </a:ext>
            </a:extLst>
          </p:cNvPr>
          <p:cNvSpPr txBox="1">
            <a:spLocks/>
          </p:cNvSpPr>
          <p:nvPr/>
        </p:nvSpPr>
        <p:spPr>
          <a:xfrm>
            <a:off x="7549794" y="2221253"/>
            <a:ext cx="3317128" cy="458078"/>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mj-lt"/>
              </a:rPr>
              <a:t>To Emphasize Content </a:t>
            </a:r>
          </a:p>
        </p:txBody>
      </p:sp>
      <p:sp>
        <p:nvSpPr>
          <p:cNvPr id="28" name="Content Placeholder 5">
            <a:extLst>
              <a:ext uri="{FF2B5EF4-FFF2-40B4-BE49-F238E27FC236}">
                <a16:creationId xmlns:a16="http://schemas.microsoft.com/office/drawing/2014/main" id="{911FF489-4AB6-6E4A-BE0A-B084F581ED06}"/>
              </a:ext>
            </a:extLst>
          </p:cNvPr>
          <p:cNvSpPr txBox="1">
            <a:spLocks/>
          </p:cNvSpPr>
          <p:nvPr/>
        </p:nvSpPr>
        <p:spPr>
          <a:xfrm>
            <a:off x="7560380" y="2660219"/>
            <a:ext cx="3306542" cy="552169"/>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accent1"/>
                </a:solidFill>
                <a:latin typeface="+mj-lt"/>
              </a:rPr>
              <a:t>Use this block </a:t>
            </a:r>
          </a:p>
        </p:txBody>
      </p:sp>
      <p:sp>
        <p:nvSpPr>
          <p:cNvPr id="29" name="Content Placeholder 5">
            <a:extLst>
              <a:ext uri="{FF2B5EF4-FFF2-40B4-BE49-F238E27FC236}">
                <a16:creationId xmlns:a16="http://schemas.microsoft.com/office/drawing/2014/main" id="{75427074-2F79-E941-BD5B-A6002967D8DC}"/>
              </a:ext>
            </a:extLst>
          </p:cNvPr>
          <p:cNvSpPr txBox="1">
            <a:spLocks/>
          </p:cNvSpPr>
          <p:nvPr/>
        </p:nvSpPr>
        <p:spPr>
          <a:xfrm>
            <a:off x="7560380" y="3100407"/>
            <a:ext cx="3306542" cy="688655"/>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And add supporting copy if you need to.</a:t>
            </a:r>
          </a:p>
        </p:txBody>
      </p:sp>
      <p:sp>
        <p:nvSpPr>
          <p:cNvPr id="31" name="Content Placeholder 2">
            <a:extLst>
              <a:ext uri="{FF2B5EF4-FFF2-40B4-BE49-F238E27FC236}">
                <a16:creationId xmlns:a16="http://schemas.microsoft.com/office/drawing/2014/main" id="{94BE2146-516D-804B-B895-6E90E2408D6A}"/>
              </a:ext>
            </a:extLst>
          </p:cNvPr>
          <p:cNvSpPr txBox="1">
            <a:spLocks/>
          </p:cNvSpPr>
          <p:nvPr/>
        </p:nvSpPr>
        <p:spPr>
          <a:xfrm>
            <a:off x="426427" y="3924984"/>
            <a:ext cx="4081305" cy="1600438"/>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1000"/>
              </a:spcBef>
              <a:buClr>
                <a:schemeClr val="accent3"/>
              </a:buClr>
              <a:buFont typeface="Arial" panose="020B0604020202020204" pitchFamily="34" charset="0"/>
              <a:buChar char="•"/>
            </a:pPr>
            <a:r>
              <a:rPr lang="en-US" sz="1400" dirty="0"/>
              <a:t>Add text by double clicking on the shape. Format the text by using the alignment features found under </a:t>
            </a:r>
            <a:r>
              <a:rPr lang="en-US" sz="1400" b="1" dirty="0"/>
              <a:t>Shape Format</a:t>
            </a:r>
            <a:r>
              <a:rPr lang="en-US" sz="1400" dirty="0"/>
              <a:t>.</a:t>
            </a:r>
          </a:p>
          <a:p>
            <a:pPr marL="228600" lvl="1">
              <a:spcBef>
                <a:spcPts val="1000"/>
              </a:spcBef>
              <a:buClr>
                <a:schemeClr val="accent3"/>
              </a:buClr>
              <a:buFont typeface="Arial" panose="020B0604020202020204" pitchFamily="34" charset="0"/>
              <a:buChar char="•"/>
            </a:pPr>
            <a:r>
              <a:rPr lang="en-US" sz="1400" dirty="0"/>
              <a:t>For unique text styling, create your text in separate </a:t>
            </a:r>
            <a:r>
              <a:rPr lang="en-US" sz="1400" b="1" dirty="0"/>
              <a:t>Textboxes</a:t>
            </a:r>
            <a:r>
              <a:rPr lang="en-US" sz="1400" dirty="0"/>
              <a:t> and </a:t>
            </a:r>
            <a:r>
              <a:rPr lang="en-US" sz="1400" b="1" dirty="0"/>
              <a:t>Arrange</a:t>
            </a:r>
            <a:r>
              <a:rPr lang="en-US" sz="1400" dirty="0"/>
              <a:t> them to the front of the shape.  </a:t>
            </a:r>
          </a:p>
        </p:txBody>
      </p:sp>
      <p:cxnSp>
        <p:nvCxnSpPr>
          <p:cNvPr id="33" name="Straight Arrow Connector 32">
            <a:extLst>
              <a:ext uri="{FF2B5EF4-FFF2-40B4-BE49-F238E27FC236}">
                <a16:creationId xmlns:a16="http://schemas.microsoft.com/office/drawing/2014/main" id="{DF7E275E-C524-444F-8176-1FADC9581AA4}"/>
              </a:ext>
            </a:extLst>
          </p:cNvPr>
          <p:cNvCxnSpPr>
            <a:cxnSpLocks/>
          </p:cNvCxnSpPr>
          <p:nvPr/>
        </p:nvCxnSpPr>
        <p:spPr>
          <a:xfrm>
            <a:off x="4204935" y="2301266"/>
            <a:ext cx="605595" cy="0"/>
          </a:xfrm>
          <a:prstGeom prst="straightConnector1">
            <a:avLst/>
          </a:prstGeom>
          <a:noFill/>
          <a:ln w="38100">
            <a:solidFill>
              <a:schemeClr val="accent1"/>
            </a:solidFill>
            <a:miter lim="800000"/>
            <a:headEnd/>
            <a:tailEnd type="arrow" w="med" len="sm"/>
          </a:ln>
          <a:extLst>
            <a:ext uri="{909E8E84-426E-40dd-AFC4-6F175D3DCCD1}">
              <a14:hiddenFill xmlns:a14="http://schemas.microsoft.com/office/drawing/2010/main" xmlns="">
                <a:noFill/>
              </a14:hiddenFill>
            </a:ext>
          </a:extLst>
        </p:spPr>
      </p:cxnSp>
      <p:sp>
        <p:nvSpPr>
          <p:cNvPr id="41" name="Text Placeholder 11">
            <a:extLst>
              <a:ext uri="{FF2B5EF4-FFF2-40B4-BE49-F238E27FC236}">
                <a16:creationId xmlns:a16="http://schemas.microsoft.com/office/drawing/2014/main" id="{6DE80D4F-B628-924F-8BA5-6994475BC6F8}"/>
              </a:ext>
            </a:extLst>
          </p:cNvPr>
          <p:cNvSpPr txBox="1">
            <a:spLocks/>
          </p:cNvSpPr>
          <p:nvPr/>
        </p:nvSpPr>
        <p:spPr>
          <a:xfrm>
            <a:off x="530670" y="5800730"/>
            <a:ext cx="11306175" cy="36353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Clr>
                <a:schemeClr val="accent3"/>
              </a:buClr>
              <a:buFont typeface="Arial" panose="020B0604020202020204" pitchFamily="34" charset="0"/>
              <a:buNone/>
              <a:defRPr sz="2000" b="1" kern="1200">
                <a:solidFill>
                  <a:schemeClr val="accent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View next page for more examples.</a:t>
            </a:r>
          </a:p>
        </p:txBody>
      </p:sp>
    </p:spTree>
    <p:extLst>
      <p:ext uri="{BB962C8B-B14F-4D97-AF65-F5344CB8AC3E}">
        <p14:creationId xmlns:p14="http://schemas.microsoft.com/office/powerpoint/2010/main" val="2523416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F3795E-10A5-D743-A7DC-E34754DA29FC}"/>
              </a:ext>
            </a:extLst>
          </p:cNvPr>
          <p:cNvSpPr>
            <a:spLocks noGrp="1"/>
          </p:cNvSpPr>
          <p:nvPr>
            <p:ph type="title"/>
          </p:nvPr>
        </p:nvSpPr>
        <p:spPr/>
        <p:txBody>
          <a:bodyPr/>
          <a:lstStyle/>
          <a:p>
            <a:r>
              <a:rPr lang="en-US" dirty="0"/>
              <a:t>Content blocks</a:t>
            </a:r>
          </a:p>
        </p:txBody>
      </p:sp>
      <p:sp>
        <p:nvSpPr>
          <p:cNvPr id="3" name="Slide Number Placeholder 2">
            <a:extLst>
              <a:ext uri="{FF2B5EF4-FFF2-40B4-BE49-F238E27FC236}">
                <a16:creationId xmlns:a16="http://schemas.microsoft.com/office/drawing/2014/main" id="{F81ADAE6-DE3B-804D-BE5F-6ECE614CDD14}"/>
              </a:ext>
            </a:extLst>
          </p:cNvPr>
          <p:cNvSpPr>
            <a:spLocks noGrp="1"/>
          </p:cNvSpPr>
          <p:nvPr>
            <p:ph type="sldNum" sz="quarter" idx="12"/>
          </p:nvPr>
        </p:nvSpPr>
        <p:spPr/>
        <p:txBody>
          <a:bodyPr/>
          <a:lstStyle/>
          <a:p>
            <a:fld id="{C2139850-65B1-4293-8642-0EE1C8C3F177}" type="slidenum">
              <a:rPr lang="en-US" smtClean="0"/>
              <a:t>24</a:t>
            </a:fld>
            <a:endParaRPr lang="en-US"/>
          </a:p>
        </p:txBody>
      </p:sp>
      <p:sp>
        <p:nvSpPr>
          <p:cNvPr id="12" name="Text Placeholder 11">
            <a:extLst>
              <a:ext uri="{FF2B5EF4-FFF2-40B4-BE49-F238E27FC236}">
                <a16:creationId xmlns:a16="http://schemas.microsoft.com/office/drawing/2014/main" id="{D0011EA1-A71B-4A4A-9158-945965B88E9E}"/>
              </a:ext>
            </a:extLst>
          </p:cNvPr>
          <p:cNvSpPr>
            <a:spLocks noGrp="1"/>
          </p:cNvSpPr>
          <p:nvPr>
            <p:ph type="body" sz="quarter" idx="13"/>
          </p:nvPr>
        </p:nvSpPr>
        <p:spPr/>
        <p:txBody>
          <a:bodyPr>
            <a:normAutofit fontScale="92500" lnSpcReduction="10000"/>
          </a:bodyPr>
          <a:lstStyle/>
          <a:p>
            <a:r>
              <a:rPr lang="en-US" dirty="0"/>
              <a:t>Use this shape to create emphasis on content or to break up areas of text.</a:t>
            </a:r>
          </a:p>
        </p:txBody>
      </p:sp>
      <p:sp>
        <p:nvSpPr>
          <p:cNvPr id="17" name="Rounded Rectangle 16">
            <a:extLst>
              <a:ext uri="{FF2B5EF4-FFF2-40B4-BE49-F238E27FC236}">
                <a16:creationId xmlns:a16="http://schemas.microsoft.com/office/drawing/2014/main" id="{BBF5AF61-165F-AB48-B961-F77DDFAD1A3C}"/>
              </a:ext>
            </a:extLst>
          </p:cNvPr>
          <p:cNvSpPr/>
          <p:nvPr/>
        </p:nvSpPr>
        <p:spPr>
          <a:xfrm>
            <a:off x="548349" y="1978086"/>
            <a:ext cx="4913667" cy="4065298"/>
          </a:xfrm>
          <a:prstGeom prst="roundRect">
            <a:avLst>
              <a:gd name="adj" fmla="val 12214"/>
            </a:avLst>
          </a:prstGeom>
          <a:solidFill>
            <a:schemeClr val="bg1"/>
          </a:solidFill>
          <a:ln>
            <a:noFill/>
          </a:ln>
          <a:effectLst>
            <a:outerShdw blurRad="469900" sx="106000" sy="106000" algn="ctr" rotWithShape="0">
              <a:schemeClr val="tx1">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2"/>
              </a:solidFill>
            </a:endParaRPr>
          </a:p>
        </p:txBody>
      </p:sp>
      <p:sp>
        <p:nvSpPr>
          <p:cNvPr id="27" name="Content Placeholder 5">
            <a:extLst>
              <a:ext uri="{FF2B5EF4-FFF2-40B4-BE49-F238E27FC236}">
                <a16:creationId xmlns:a16="http://schemas.microsoft.com/office/drawing/2014/main" id="{C1799695-8E50-EB44-A85E-FA30A8BD4EAD}"/>
              </a:ext>
            </a:extLst>
          </p:cNvPr>
          <p:cNvSpPr txBox="1">
            <a:spLocks/>
          </p:cNvSpPr>
          <p:nvPr/>
        </p:nvSpPr>
        <p:spPr>
          <a:xfrm>
            <a:off x="1102388" y="2330981"/>
            <a:ext cx="3542764" cy="458078"/>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mj-lt"/>
              </a:rPr>
              <a:t>To Emphasize Content </a:t>
            </a:r>
          </a:p>
        </p:txBody>
      </p:sp>
      <p:pic>
        <p:nvPicPr>
          <p:cNvPr id="13" name="Object 9" descr="preencoded.png">
            <a:extLst>
              <a:ext uri="{FF2B5EF4-FFF2-40B4-BE49-F238E27FC236}">
                <a16:creationId xmlns:a16="http://schemas.microsoft.com/office/drawing/2014/main" id="{A4918E16-A62F-1C44-9384-F6086B7CFB6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02388" y="3141979"/>
            <a:ext cx="328441" cy="328441"/>
          </a:xfrm>
          <a:prstGeom prst="rect">
            <a:avLst/>
          </a:prstGeom>
        </p:spPr>
      </p:pic>
      <p:pic>
        <p:nvPicPr>
          <p:cNvPr id="14" name="Object 9" descr="preencoded.png">
            <a:extLst>
              <a:ext uri="{FF2B5EF4-FFF2-40B4-BE49-F238E27FC236}">
                <a16:creationId xmlns:a16="http://schemas.microsoft.com/office/drawing/2014/main" id="{7AED0C0E-C055-454B-A4D0-5F4A7B5259B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02843" y="3823762"/>
            <a:ext cx="328441" cy="328441"/>
          </a:xfrm>
          <a:prstGeom prst="rect">
            <a:avLst/>
          </a:prstGeom>
        </p:spPr>
      </p:pic>
      <p:pic>
        <p:nvPicPr>
          <p:cNvPr id="15" name="Object 9" descr="preencoded.png">
            <a:extLst>
              <a:ext uri="{FF2B5EF4-FFF2-40B4-BE49-F238E27FC236}">
                <a16:creationId xmlns:a16="http://schemas.microsoft.com/office/drawing/2014/main" id="{88717FFB-8DBE-244B-B5DF-70DF610F4ED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03298" y="4494444"/>
            <a:ext cx="328441" cy="328441"/>
          </a:xfrm>
          <a:prstGeom prst="rect">
            <a:avLst/>
          </a:prstGeom>
        </p:spPr>
      </p:pic>
      <p:pic>
        <p:nvPicPr>
          <p:cNvPr id="16" name="Object 9" descr="preencoded.png">
            <a:extLst>
              <a:ext uri="{FF2B5EF4-FFF2-40B4-BE49-F238E27FC236}">
                <a16:creationId xmlns:a16="http://schemas.microsoft.com/office/drawing/2014/main" id="{E9D6AD98-0073-6A4F-B9BC-C6AFF29E04E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03753" y="5145876"/>
            <a:ext cx="328441" cy="328441"/>
          </a:xfrm>
          <a:prstGeom prst="rect">
            <a:avLst/>
          </a:prstGeom>
        </p:spPr>
      </p:pic>
      <p:sp>
        <p:nvSpPr>
          <p:cNvPr id="18" name="Content Placeholder 2">
            <a:extLst>
              <a:ext uri="{FF2B5EF4-FFF2-40B4-BE49-F238E27FC236}">
                <a16:creationId xmlns:a16="http://schemas.microsoft.com/office/drawing/2014/main" id="{93E802D9-9681-E24A-805F-1D0705FC9540}"/>
              </a:ext>
            </a:extLst>
          </p:cNvPr>
          <p:cNvSpPr txBox="1">
            <a:spLocks/>
          </p:cNvSpPr>
          <p:nvPr/>
        </p:nvSpPr>
        <p:spPr>
          <a:xfrm>
            <a:off x="1569533" y="3777904"/>
            <a:ext cx="3416995" cy="383924"/>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Icon bullet, </a:t>
            </a:r>
            <a:r>
              <a:rPr lang="en-US" dirty="0" err="1"/>
              <a:t>Lato</a:t>
            </a:r>
            <a:r>
              <a:rPr lang="en-US" dirty="0"/>
              <a:t> 20pt gray</a:t>
            </a:r>
          </a:p>
        </p:txBody>
      </p:sp>
      <p:sp>
        <p:nvSpPr>
          <p:cNvPr id="19" name="Content Placeholder 2">
            <a:extLst>
              <a:ext uri="{FF2B5EF4-FFF2-40B4-BE49-F238E27FC236}">
                <a16:creationId xmlns:a16="http://schemas.microsoft.com/office/drawing/2014/main" id="{079469A1-0CAC-854F-B8A8-41E6D2E52C2B}"/>
              </a:ext>
            </a:extLst>
          </p:cNvPr>
          <p:cNvSpPr txBox="1">
            <a:spLocks/>
          </p:cNvSpPr>
          <p:nvPr/>
        </p:nvSpPr>
        <p:spPr>
          <a:xfrm>
            <a:off x="1569533" y="3086496"/>
            <a:ext cx="3416995" cy="383924"/>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Icon bullet, </a:t>
            </a:r>
            <a:r>
              <a:rPr lang="en-US" dirty="0" err="1"/>
              <a:t>Lato</a:t>
            </a:r>
            <a:r>
              <a:rPr lang="en-US" dirty="0"/>
              <a:t> 20pt gray</a:t>
            </a:r>
          </a:p>
        </p:txBody>
      </p:sp>
      <p:sp>
        <p:nvSpPr>
          <p:cNvPr id="20" name="Content Placeholder 2">
            <a:extLst>
              <a:ext uri="{FF2B5EF4-FFF2-40B4-BE49-F238E27FC236}">
                <a16:creationId xmlns:a16="http://schemas.microsoft.com/office/drawing/2014/main" id="{A38DF5EF-ED3A-DE45-ACCD-B332F54908C0}"/>
              </a:ext>
            </a:extLst>
          </p:cNvPr>
          <p:cNvSpPr txBox="1">
            <a:spLocks/>
          </p:cNvSpPr>
          <p:nvPr/>
        </p:nvSpPr>
        <p:spPr>
          <a:xfrm>
            <a:off x="1569533" y="4457540"/>
            <a:ext cx="3416995" cy="383924"/>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Icon bullet, </a:t>
            </a:r>
            <a:r>
              <a:rPr lang="en-US" dirty="0" err="1"/>
              <a:t>Lato</a:t>
            </a:r>
            <a:r>
              <a:rPr lang="en-US" dirty="0"/>
              <a:t> 20pt gray</a:t>
            </a:r>
          </a:p>
        </p:txBody>
      </p:sp>
      <p:sp>
        <p:nvSpPr>
          <p:cNvPr id="21" name="Content Placeholder 2">
            <a:extLst>
              <a:ext uri="{FF2B5EF4-FFF2-40B4-BE49-F238E27FC236}">
                <a16:creationId xmlns:a16="http://schemas.microsoft.com/office/drawing/2014/main" id="{157F97B8-E564-C94C-812F-7B166F65DEBE}"/>
              </a:ext>
            </a:extLst>
          </p:cNvPr>
          <p:cNvSpPr txBox="1">
            <a:spLocks/>
          </p:cNvSpPr>
          <p:nvPr/>
        </p:nvSpPr>
        <p:spPr>
          <a:xfrm>
            <a:off x="1569533" y="5100018"/>
            <a:ext cx="3416995" cy="383924"/>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Icon bullet, </a:t>
            </a:r>
            <a:r>
              <a:rPr lang="en-US" dirty="0" err="1"/>
              <a:t>Lato</a:t>
            </a:r>
            <a:r>
              <a:rPr lang="en-US" dirty="0"/>
              <a:t> 20pt gray</a:t>
            </a:r>
          </a:p>
        </p:txBody>
      </p:sp>
      <p:sp>
        <p:nvSpPr>
          <p:cNvPr id="24" name="Rounded Rectangle 23">
            <a:extLst>
              <a:ext uri="{FF2B5EF4-FFF2-40B4-BE49-F238E27FC236}">
                <a16:creationId xmlns:a16="http://schemas.microsoft.com/office/drawing/2014/main" id="{506D1C4E-B2D3-724E-9593-93AC79E702A6}"/>
              </a:ext>
            </a:extLst>
          </p:cNvPr>
          <p:cNvSpPr/>
          <p:nvPr/>
        </p:nvSpPr>
        <p:spPr>
          <a:xfrm>
            <a:off x="6201436" y="2271098"/>
            <a:ext cx="4913667" cy="1845676"/>
          </a:xfrm>
          <a:prstGeom prst="roundRect">
            <a:avLst>
              <a:gd name="adj" fmla="val 12214"/>
            </a:avLst>
          </a:prstGeom>
          <a:solidFill>
            <a:schemeClr val="bg1"/>
          </a:solidFill>
          <a:ln>
            <a:noFill/>
          </a:ln>
          <a:effectLst>
            <a:outerShdw blurRad="469900" sx="106000" sy="106000" algn="ctr" rotWithShape="0">
              <a:schemeClr val="tx1">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2"/>
              </a:solidFill>
            </a:endParaRPr>
          </a:p>
        </p:txBody>
      </p:sp>
      <p:sp>
        <p:nvSpPr>
          <p:cNvPr id="25" name="Rounded Rectangle 24">
            <a:extLst>
              <a:ext uri="{FF2B5EF4-FFF2-40B4-BE49-F238E27FC236}">
                <a16:creationId xmlns:a16="http://schemas.microsoft.com/office/drawing/2014/main" id="{DE077081-EA37-E543-A260-94EB8A7365E4}"/>
              </a:ext>
            </a:extLst>
          </p:cNvPr>
          <p:cNvSpPr/>
          <p:nvPr/>
        </p:nvSpPr>
        <p:spPr>
          <a:xfrm>
            <a:off x="6711217" y="1978086"/>
            <a:ext cx="3894103" cy="586024"/>
          </a:xfrm>
          <a:prstGeom prst="roundRect">
            <a:avLst>
              <a:gd name="adj" fmla="val 50000"/>
            </a:avLst>
          </a:prstGeom>
          <a:solidFill>
            <a:schemeClr val="accent1"/>
          </a:solidFill>
          <a:ln>
            <a:noFill/>
          </a:ln>
          <a:effectLst>
            <a:outerShdw blurRad="469900" sx="106000" sy="106000" algn="ctr" rotWithShape="0">
              <a:schemeClr val="tx1">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HEADLINE</a:t>
            </a:r>
          </a:p>
        </p:txBody>
      </p:sp>
      <p:sp>
        <p:nvSpPr>
          <p:cNvPr id="26" name="Content Placeholder 2">
            <a:extLst>
              <a:ext uri="{FF2B5EF4-FFF2-40B4-BE49-F238E27FC236}">
                <a16:creationId xmlns:a16="http://schemas.microsoft.com/office/drawing/2014/main" id="{0F919AEF-23D3-BD40-BD9A-33E80B1E212F}"/>
              </a:ext>
            </a:extLst>
          </p:cNvPr>
          <p:cNvSpPr txBox="1">
            <a:spLocks/>
          </p:cNvSpPr>
          <p:nvPr/>
        </p:nvSpPr>
        <p:spPr>
          <a:xfrm>
            <a:off x="6483200" y="2857122"/>
            <a:ext cx="4383107" cy="920782"/>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Add supporting copy here or images such as logos.</a:t>
            </a:r>
          </a:p>
        </p:txBody>
      </p:sp>
    </p:spTree>
    <p:extLst>
      <p:ext uri="{BB962C8B-B14F-4D97-AF65-F5344CB8AC3E}">
        <p14:creationId xmlns:p14="http://schemas.microsoft.com/office/powerpoint/2010/main" val="1758736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AF01C7-6151-DE43-B526-D96993C2944B}"/>
              </a:ext>
            </a:extLst>
          </p:cNvPr>
          <p:cNvSpPr>
            <a:spLocks noGrp="1"/>
          </p:cNvSpPr>
          <p:nvPr>
            <p:ph type="title"/>
          </p:nvPr>
        </p:nvSpPr>
        <p:spPr/>
        <p:txBody>
          <a:bodyPr/>
          <a:lstStyle/>
          <a:p>
            <a:r>
              <a:rPr lang="en-US" dirty="0"/>
              <a:t>Icons – LendingTree Products</a:t>
            </a:r>
          </a:p>
        </p:txBody>
      </p:sp>
      <p:sp>
        <p:nvSpPr>
          <p:cNvPr id="4" name="Slide Number Placeholder 3">
            <a:extLst>
              <a:ext uri="{FF2B5EF4-FFF2-40B4-BE49-F238E27FC236}">
                <a16:creationId xmlns:a16="http://schemas.microsoft.com/office/drawing/2014/main" id="{A72CD597-7FAE-B345-A76F-96D5EEE3B50B}"/>
              </a:ext>
            </a:extLst>
          </p:cNvPr>
          <p:cNvSpPr>
            <a:spLocks noGrp="1"/>
          </p:cNvSpPr>
          <p:nvPr>
            <p:ph type="sldNum" sz="quarter" idx="12"/>
          </p:nvPr>
        </p:nvSpPr>
        <p:spPr/>
        <p:txBody>
          <a:bodyPr/>
          <a:lstStyle/>
          <a:p>
            <a:fld id="{C2139850-65B1-4293-8642-0EE1C8C3F177}" type="slidenum">
              <a:rPr lang="en-US" smtClean="0"/>
              <a:t>25</a:t>
            </a:fld>
            <a:endParaRPr lang="en-US"/>
          </a:p>
        </p:txBody>
      </p:sp>
      <p:grpSp>
        <p:nvGrpSpPr>
          <p:cNvPr id="106" name="Graphic 82">
            <a:extLst>
              <a:ext uri="{FF2B5EF4-FFF2-40B4-BE49-F238E27FC236}">
                <a16:creationId xmlns:a16="http://schemas.microsoft.com/office/drawing/2014/main" id="{8E4547E9-375B-0B42-AFC5-C69B15FE7694}"/>
              </a:ext>
            </a:extLst>
          </p:cNvPr>
          <p:cNvGrpSpPr/>
          <p:nvPr/>
        </p:nvGrpSpPr>
        <p:grpSpPr>
          <a:xfrm>
            <a:off x="4039453" y="2328066"/>
            <a:ext cx="619125" cy="600075"/>
            <a:chOff x="8236328" y="522857"/>
            <a:chExt cx="619125" cy="600075"/>
          </a:xfrm>
          <a:solidFill>
            <a:srgbClr val="00B29F"/>
          </a:solidFill>
        </p:grpSpPr>
        <p:sp>
          <p:nvSpPr>
            <p:cNvPr id="107" name="Freeform: Shape 47">
              <a:extLst>
                <a:ext uri="{FF2B5EF4-FFF2-40B4-BE49-F238E27FC236}">
                  <a16:creationId xmlns:a16="http://schemas.microsoft.com/office/drawing/2014/main" id="{3E16592D-BE3F-9C44-80E3-83E4B74D76D9}"/>
                </a:ext>
              </a:extLst>
            </p:cNvPr>
            <p:cNvSpPr/>
            <p:nvPr/>
          </p:nvSpPr>
          <p:spPr>
            <a:xfrm>
              <a:off x="8229655" y="516251"/>
              <a:ext cx="619125" cy="323850"/>
            </a:xfrm>
            <a:custGeom>
              <a:avLst/>
              <a:gdLst>
                <a:gd name="connsiteX0" fmla="*/ 40963 w 619125"/>
                <a:gd name="connsiteY0" fmla="*/ 223967 h 323850"/>
                <a:gd name="connsiteX1" fmla="*/ 44773 w 619125"/>
                <a:gd name="connsiteY1" fmla="*/ 223490 h 323850"/>
                <a:gd name="connsiteX2" fmla="*/ 119640 w 619125"/>
                <a:gd name="connsiteY2" fmla="*/ 203393 h 323850"/>
                <a:gd name="connsiteX3" fmla="*/ 131103 w 619125"/>
                <a:gd name="connsiteY3" fmla="*/ 186753 h 323850"/>
                <a:gd name="connsiteX4" fmla="*/ 114464 w 619125"/>
                <a:gd name="connsiteY4" fmla="*/ 175290 h 323850"/>
                <a:gd name="connsiteX5" fmla="*/ 112306 w 619125"/>
                <a:gd name="connsiteY5" fmla="*/ 175865 h 323850"/>
                <a:gd name="connsiteX6" fmla="*/ 70205 w 619125"/>
                <a:gd name="connsiteY6" fmla="*/ 187010 h 323850"/>
                <a:gd name="connsiteX7" fmla="*/ 433392 w 619125"/>
                <a:gd name="connsiteY7" fmla="*/ 63848 h 323850"/>
                <a:gd name="connsiteX8" fmla="*/ 584555 w 619125"/>
                <a:gd name="connsiteY8" fmla="*/ 306263 h 323850"/>
                <a:gd name="connsiteX9" fmla="*/ 598843 w 619125"/>
                <a:gd name="connsiteY9" fmla="*/ 320550 h 323850"/>
                <a:gd name="connsiteX10" fmla="*/ 613130 w 619125"/>
                <a:gd name="connsiteY10" fmla="*/ 306263 h 323850"/>
                <a:gd name="connsiteX11" fmla="*/ 312936 w 619125"/>
                <a:gd name="connsiteY11" fmla="*/ 7144 h 323850"/>
                <a:gd name="connsiteX12" fmla="*/ 45726 w 619125"/>
                <a:gd name="connsiteY12" fmla="*/ 172246 h 323850"/>
                <a:gd name="connsiteX13" fmla="*/ 35248 w 619125"/>
                <a:gd name="connsiteY13" fmla="*/ 131098 h 323850"/>
                <a:gd name="connsiteX14" fmla="*/ 17770 w 619125"/>
                <a:gd name="connsiteY14" fmla="*/ 120954 h 323850"/>
                <a:gd name="connsiteX15" fmla="*/ 7626 w 619125"/>
                <a:gd name="connsiteY15" fmla="*/ 138432 h 323850"/>
                <a:gd name="connsiteX16" fmla="*/ 27628 w 619125"/>
                <a:gd name="connsiteY16" fmla="*/ 213299 h 323850"/>
                <a:gd name="connsiteX17" fmla="*/ 40963 w 619125"/>
                <a:gd name="connsiteY17" fmla="*/ 223967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9125" h="323850">
                  <a:moveTo>
                    <a:pt x="40963" y="223967"/>
                  </a:moveTo>
                  <a:cubicBezTo>
                    <a:pt x="42247" y="223956"/>
                    <a:pt x="43526" y="223796"/>
                    <a:pt x="44773" y="223490"/>
                  </a:cubicBezTo>
                  <a:lnTo>
                    <a:pt x="119640" y="203393"/>
                  </a:lnTo>
                  <a:cubicBezTo>
                    <a:pt x="127400" y="201963"/>
                    <a:pt x="132532" y="194513"/>
                    <a:pt x="131103" y="186753"/>
                  </a:cubicBezTo>
                  <a:cubicBezTo>
                    <a:pt x="129673" y="178993"/>
                    <a:pt x="122224" y="173861"/>
                    <a:pt x="114464" y="175290"/>
                  </a:cubicBezTo>
                  <a:cubicBezTo>
                    <a:pt x="113731" y="175425"/>
                    <a:pt x="113009" y="175618"/>
                    <a:pt x="112306" y="175865"/>
                  </a:cubicBezTo>
                  <a:lnTo>
                    <a:pt x="70205" y="187010"/>
                  </a:lnTo>
                  <a:cubicBezTo>
                    <a:pt x="136487" y="52708"/>
                    <a:pt x="299091" y="-2433"/>
                    <a:pt x="433392" y="63848"/>
                  </a:cubicBezTo>
                  <a:cubicBezTo>
                    <a:pt x="525710" y="109409"/>
                    <a:pt x="584267" y="203315"/>
                    <a:pt x="584555" y="306263"/>
                  </a:cubicBezTo>
                  <a:cubicBezTo>
                    <a:pt x="584555" y="314153"/>
                    <a:pt x="590952" y="320550"/>
                    <a:pt x="598843" y="320550"/>
                  </a:cubicBezTo>
                  <a:cubicBezTo>
                    <a:pt x="606733" y="320550"/>
                    <a:pt x="613130" y="314153"/>
                    <a:pt x="613130" y="306263"/>
                  </a:cubicBezTo>
                  <a:cubicBezTo>
                    <a:pt x="612833" y="140767"/>
                    <a:pt x="478431" y="6847"/>
                    <a:pt x="312936" y="7144"/>
                  </a:cubicBezTo>
                  <a:cubicBezTo>
                    <a:pt x="199848" y="7347"/>
                    <a:pt x="96506" y="71199"/>
                    <a:pt x="45726" y="172246"/>
                  </a:cubicBezTo>
                  <a:lnTo>
                    <a:pt x="35248" y="131098"/>
                  </a:lnTo>
                  <a:cubicBezTo>
                    <a:pt x="33223" y="123470"/>
                    <a:pt x="25398" y="118929"/>
                    <a:pt x="17770" y="120954"/>
                  </a:cubicBezTo>
                  <a:cubicBezTo>
                    <a:pt x="10142" y="122979"/>
                    <a:pt x="5601" y="130804"/>
                    <a:pt x="7626" y="138432"/>
                  </a:cubicBezTo>
                  <a:lnTo>
                    <a:pt x="27628" y="213299"/>
                  </a:lnTo>
                  <a:cubicBezTo>
                    <a:pt x="29225" y="219412"/>
                    <a:pt x="34648" y="223750"/>
                    <a:pt x="40963" y="223967"/>
                  </a:cubicBezTo>
                  <a:close/>
                </a:path>
              </a:pathLst>
            </a:custGeom>
            <a:grpFill/>
            <a:ln w="9525" cap="flat">
              <a:noFill/>
              <a:prstDash val="solid"/>
              <a:miter/>
            </a:ln>
          </p:spPr>
          <p:txBody>
            <a:bodyPr rtlCol="0" anchor="ctr"/>
            <a:lstStyle/>
            <a:p>
              <a:endParaRPr lang="en-US" dirty="0"/>
            </a:p>
          </p:txBody>
        </p:sp>
        <p:sp>
          <p:nvSpPr>
            <p:cNvPr id="108" name="Freeform: Shape 48">
              <a:extLst>
                <a:ext uri="{FF2B5EF4-FFF2-40B4-BE49-F238E27FC236}">
                  <a16:creationId xmlns:a16="http://schemas.microsoft.com/office/drawing/2014/main" id="{6A141929-F96F-CD4B-B281-5068635A786D}"/>
                </a:ext>
              </a:extLst>
            </p:cNvPr>
            <p:cNvSpPr/>
            <p:nvPr/>
          </p:nvSpPr>
          <p:spPr>
            <a:xfrm>
              <a:off x="8236614" y="801082"/>
              <a:ext cx="628650" cy="323850"/>
            </a:xfrm>
            <a:custGeom>
              <a:avLst/>
              <a:gdLst>
                <a:gd name="connsiteX0" fmla="*/ 622840 w 628650"/>
                <a:gd name="connsiteY0" fmla="*/ 161258 h 323850"/>
                <a:gd name="connsiteX1" fmla="*/ 601028 w 628650"/>
                <a:gd name="connsiteY1" fmla="*/ 88773 h 323850"/>
                <a:gd name="connsiteX2" fmla="*/ 586073 w 628650"/>
                <a:gd name="connsiteY2" fmla="*/ 78677 h 323850"/>
                <a:gd name="connsiteX3" fmla="*/ 583216 w 628650"/>
                <a:gd name="connsiteY3" fmla="*/ 79248 h 323850"/>
                <a:gd name="connsiteX4" fmla="*/ 510731 w 628650"/>
                <a:gd name="connsiteY4" fmla="*/ 101060 h 323850"/>
                <a:gd name="connsiteX5" fmla="*/ 501009 w 628650"/>
                <a:gd name="connsiteY5" fmla="*/ 118774 h 323850"/>
                <a:gd name="connsiteX6" fmla="*/ 514922 w 628650"/>
                <a:gd name="connsiteY6" fmla="*/ 129064 h 323850"/>
                <a:gd name="connsiteX7" fmla="*/ 519017 w 628650"/>
                <a:gd name="connsiteY7" fmla="*/ 128397 h 323850"/>
                <a:gd name="connsiteX8" fmla="*/ 560832 w 628650"/>
                <a:gd name="connsiteY8" fmla="*/ 115824 h 323850"/>
                <a:gd name="connsiteX9" fmla="*/ 212615 w 628650"/>
                <a:gd name="connsiteY9" fmla="*/ 275861 h 323850"/>
                <a:gd name="connsiteX10" fmla="*/ 35719 w 628650"/>
                <a:gd name="connsiteY10" fmla="*/ 21431 h 323850"/>
                <a:gd name="connsiteX11" fmla="*/ 21431 w 628650"/>
                <a:gd name="connsiteY11" fmla="*/ 7144 h 323850"/>
                <a:gd name="connsiteX12" fmla="*/ 7144 w 628650"/>
                <a:gd name="connsiteY12" fmla="*/ 21431 h 323850"/>
                <a:gd name="connsiteX13" fmla="*/ 306989 w 628650"/>
                <a:gd name="connsiteY13" fmla="*/ 321090 h 323850"/>
                <a:gd name="connsiteX14" fmla="*/ 584740 w 628650"/>
                <a:gd name="connsiteY14" fmla="*/ 133826 h 323850"/>
                <a:gd name="connsiteX15" fmla="*/ 595503 w 628650"/>
                <a:gd name="connsiteY15" fmla="*/ 169450 h 323850"/>
                <a:gd name="connsiteX16" fmla="*/ 609314 w 628650"/>
                <a:gd name="connsiteY16" fmla="*/ 179642 h 323850"/>
                <a:gd name="connsiteX17" fmla="*/ 613410 w 628650"/>
                <a:gd name="connsiteY17" fmla="*/ 179070 h 323850"/>
                <a:gd name="connsiteX18" fmla="*/ 622840 w 628650"/>
                <a:gd name="connsiteY18" fmla="*/ 161258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8650" h="323850">
                  <a:moveTo>
                    <a:pt x="622840" y="161258"/>
                  </a:moveTo>
                  <a:lnTo>
                    <a:pt x="601028" y="88773"/>
                  </a:lnTo>
                  <a:cubicBezTo>
                    <a:pt x="599036" y="82310"/>
                    <a:pt x="592812" y="78108"/>
                    <a:pt x="586073" y="78677"/>
                  </a:cubicBezTo>
                  <a:cubicBezTo>
                    <a:pt x="585105" y="78775"/>
                    <a:pt x="584147" y="78966"/>
                    <a:pt x="583216" y="79248"/>
                  </a:cubicBezTo>
                  <a:lnTo>
                    <a:pt x="510731" y="101060"/>
                  </a:lnTo>
                  <a:cubicBezTo>
                    <a:pt x="503154" y="103267"/>
                    <a:pt x="498802" y="111198"/>
                    <a:pt x="501009" y="118774"/>
                  </a:cubicBezTo>
                  <a:cubicBezTo>
                    <a:pt x="502806" y="124941"/>
                    <a:pt x="508498" y="129151"/>
                    <a:pt x="514922" y="129064"/>
                  </a:cubicBezTo>
                  <a:cubicBezTo>
                    <a:pt x="516315" y="129075"/>
                    <a:pt x="517700" y="128849"/>
                    <a:pt x="519017" y="128397"/>
                  </a:cubicBezTo>
                  <a:lnTo>
                    <a:pt x="560832" y="115824"/>
                  </a:lnTo>
                  <a:cubicBezTo>
                    <a:pt x="508867" y="256175"/>
                    <a:pt x="352965" y="327826"/>
                    <a:pt x="212615" y="275861"/>
                  </a:cubicBezTo>
                  <a:cubicBezTo>
                    <a:pt x="106191" y="236458"/>
                    <a:pt x="35592" y="134915"/>
                    <a:pt x="35719" y="21431"/>
                  </a:cubicBezTo>
                  <a:cubicBezTo>
                    <a:pt x="35719" y="13541"/>
                    <a:pt x="29322" y="7144"/>
                    <a:pt x="21431" y="7144"/>
                  </a:cubicBezTo>
                  <a:cubicBezTo>
                    <a:pt x="13540" y="7144"/>
                    <a:pt x="7144" y="13541"/>
                    <a:pt x="7144" y="21431"/>
                  </a:cubicBezTo>
                  <a:cubicBezTo>
                    <a:pt x="7195" y="186980"/>
                    <a:pt x="141441" y="321141"/>
                    <a:pt x="306989" y="321090"/>
                  </a:cubicBezTo>
                  <a:cubicBezTo>
                    <a:pt x="429068" y="321052"/>
                    <a:pt x="538927" y="246982"/>
                    <a:pt x="584740" y="133826"/>
                  </a:cubicBezTo>
                  <a:lnTo>
                    <a:pt x="595503" y="169450"/>
                  </a:lnTo>
                  <a:cubicBezTo>
                    <a:pt x="597298" y="175562"/>
                    <a:pt x="602945" y="179728"/>
                    <a:pt x="609314" y="179642"/>
                  </a:cubicBezTo>
                  <a:cubicBezTo>
                    <a:pt x="610699" y="179640"/>
                    <a:pt x="612077" y="179447"/>
                    <a:pt x="613410" y="179070"/>
                  </a:cubicBezTo>
                  <a:cubicBezTo>
                    <a:pt x="620919" y="176738"/>
                    <a:pt x="625132" y="168779"/>
                    <a:pt x="622840" y="161258"/>
                  </a:cubicBezTo>
                  <a:close/>
                </a:path>
              </a:pathLst>
            </a:custGeom>
            <a:grpFill/>
            <a:ln w="9525" cap="flat">
              <a:noFill/>
              <a:prstDash val="solid"/>
              <a:miter/>
            </a:ln>
          </p:spPr>
          <p:txBody>
            <a:bodyPr rtlCol="0" anchor="ctr"/>
            <a:lstStyle/>
            <a:p>
              <a:endParaRPr lang="en-US" dirty="0"/>
            </a:p>
          </p:txBody>
        </p:sp>
        <p:sp>
          <p:nvSpPr>
            <p:cNvPr id="109" name="Freeform: Shape 49">
              <a:extLst>
                <a:ext uri="{FF2B5EF4-FFF2-40B4-BE49-F238E27FC236}">
                  <a16:creationId xmlns:a16="http://schemas.microsoft.com/office/drawing/2014/main" id="{80618E79-97E4-C04D-A599-F9FC7E86BC97}"/>
                </a:ext>
              </a:extLst>
            </p:cNvPr>
            <p:cNvSpPr/>
            <p:nvPr/>
          </p:nvSpPr>
          <p:spPr>
            <a:xfrm>
              <a:off x="8337229" y="655394"/>
              <a:ext cx="409575" cy="304800"/>
            </a:xfrm>
            <a:custGeom>
              <a:avLst/>
              <a:gdLst>
                <a:gd name="connsiteX0" fmla="*/ 82455 w 409575"/>
                <a:gd name="connsiteY0" fmla="*/ 252464 h 304800"/>
                <a:gd name="connsiteX1" fmla="*/ 207137 w 409575"/>
                <a:gd name="connsiteY1" fmla="*/ 304661 h 304800"/>
                <a:gd name="connsiteX2" fmla="*/ 331915 w 409575"/>
                <a:gd name="connsiteY2" fmla="*/ 252464 h 304800"/>
                <a:gd name="connsiteX3" fmla="*/ 336392 w 409575"/>
                <a:gd name="connsiteY3" fmla="*/ 241986 h 304800"/>
                <a:gd name="connsiteX4" fmla="*/ 336392 w 409575"/>
                <a:gd name="connsiteY4" fmla="*/ 161214 h 304800"/>
                <a:gd name="connsiteX5" fmla="*/ 399542 w 409575"/>
                <a:gd name="connsiteY5" fmla="*/ 127496 h 304800"/>
                <a:gd name="connsiteX6" fmla="*/ 405813 w 409575"/>
                <a:gd name="connsiteY6" fmla="*/ 108430 h 304800"/>
                <a:gd name="connsiteX7" fmla="*/ 399542 w 409575"/>
                <a:gd name="connsiteY7" fmla="*/ 102159 h 304800"/>
                <a:gd name="connsiteX8" fmla="*/ 213424 w 409575"/>
                <a:gd name="connsiteY8" fmla="*/ 8719 h 304800"/>
                <a:gd name="connsiteX9" fmla="*/ 200565 w 409575"/>
                <a:gd name="connsiteY9" fmla="*/ 8719 h 304800"/>
                <a:gd name="connsiteX10" fmla="*/ 14828 w 409575"/>
                <a:gd name="connsiteY10" fmla="*/ 102159 h 304800"/>
                <a:gd name="connsiteX11" fmla="*/ 8766 w 409575"/>
                <a:gd name="connsiteY11" fmla="*/ 121434 h 304800"/>
                <a:gd name="connsiteX12" fmla="*/ 14828 w 409575"/>
                <a:gd name="connsiteY12" fmla="*/ 127496 h 304800"/>
                <a:gd name="connsiteX13" fmla="*/ 30353 w 409575"/>
                <a:gd name="connsiteY13" fmla="*/ 135782 h 304800"/>
                <a:gd name="connsiteX14" fmla="*/ 30353 w 409575"/>
                <a:gd name="connsiteY14" fmla="*/ 232747 h 304800"/>
                <a:gd name="connsiteX15" fmla="*/ 29212 w 409575"/>
                <a:gd name="connsiteY15" fmla="*/ 261147 h 304800"/>
                <a:gd name="connsiteX16" fmla="*/ 57612 w 409575"/>
                <a:gd name="connsiteY16" fmla="*/ 262288 h 304800"/>
                <a:gd name="connsiteX17" fmla="*/ 58928 w 409575"/>
                <a:gd name="connsiteY17" fmla="*/ 234080 h 304800"/>
                <a:gd name="connsiteX18" fmla="*/ 58928 w 409575"/>
                <a:gd name="connsiteY18" fmla="*/ 151022 h 304800"/>
                <a:gd name="connsiteX19" fmla="*/ 77978 w 409575"/>
                <a:gd name="connsiteY19" fmla="*/ 161214 h 304800"/>
                <a:gd name="connsiteX20" fmla="*/ 77978 w 409575"/>
                <a:gd name="connsiteY20" fmla="*/ 241986 h 304800"/>
                <a:gd name="connsiteX21" fmla="*/ 82455 w 409575"/>
                <a:gd name="connsiteY21" fmla="*/ 252464 h 304800"/>
                <a:gd name="connsiteX22" fmla="*/ 307817 w 409575"/>
                <a:gd name="connsiteY22" fmla="*/ 235509 h 304800"/>
                <a:gd name="connsiteX23" fmla="*/ 207137 w 409575"/>
                <a:gd name="connsiteY23" fmla="*/ 276086 h 304800"/>
                <a:gd name="connsiteX24" fmla="*/ 106458 w 409575"/>
                <a:gd name="connsiteY24" fmla="*/ 235509 h 304800"/>
                <a:gd name="connsiteX25" fmla="*/ 106458 w 409575"/>
                <a:gd name="connsiteY25" fmla="*/ 176454 h 304800"/>
                <a:gd name="connsiteX26" fmla="*/ 200470 w 409575"/>
                <a:gd name="connsiteY26" fmla="*/ 226651 h 304800"/>
                <a:gd name="connsiteX27" fmla="*/ 213900 w 409575"/>
                <a:gd name="connsiteY27" fmla="*/ 226651 h 304800"/>
                <a:gd name="connsiteX28" fmla="*/ 307817 w 409575"/>
                <a:gd name="connsiteY28" fmla="*/ 176454 h 304800"/>
                <a:gd name="connsiteX29" fmla="*/ 207137 w 409575"/>
                <a:gd name="connsiteY29" fmla="*/ 37484 h 304800"/>
                <a:gd name="connsiteX30" fmla="*/ 361823 w 409575"/>
                <a:gd name="connsiteY30" fmla="*/ 115113 h 304800"/>
                <a:gd name="connsiteX31" fmla="*/ 207137 w 409575"/>
                <a:gd name="connsiteY31" fmla="*/ 197790 h 304800"/>
                <a:gd name="connsiteX32" fmla="*/ 54737 w 409575"/>
                <a:gd name="connsiteY32" fmla="*/ 116447 h 304800"/>
                <a:gd name="connsiteX33" fmla="*/ 53023 w 409575"/>
                <a:gd name="connsiteY33" fmla="*/ 115018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9575" h="304800">
                  <a:moveTo>
                    <a:pt x="82455" y="252464"/>
                  </a:moveTo>
                  <a:cubicBezTo>
                    <a:pt x="84646" y="254559"/>
                    <a:pt x="138843" y="304661"/>
                    <a:pt x="207137" y="304661"/>
                  </a:cubicBezTo>
                  <a:cubicBezTo>
                    <a:pt x="275432" y="304661"/>
                    <a:pt x="329629" y="254559"/>
                    <a:pt x="331915" y="252464"/>
                  </a:cubicBezTo>
                  <a:cubicBezTo>
                    <a:pt x="334776" y="249730"/>
                    <a:pt x="336395" y="245944"/>
                    <a:pt x="336392" y="241986"/>
                  </a:cubicBezTo>
                  <a:lnTo>
                    <a:pt x="336392" y="161214"/>
                  </a:lnTo>
                  <a:lnTo>
                    <a:pt x="399542" y="127496"/>
                  </a:lnTo>
                  <a:cubicBezTo>
                    <a:pt x="406539" y="123962"/>
                    <a:pt x="409347" y="115426"/>
                    <a:pt x="405813" y="108430"/>
                  </a:cubicBezTo>
                  <a:cubicBezTo>
                    <a:pt x="404446" y="105723"/>
                    <a:pt x="402248" y="103526"/>
                    <a:pt x="399542" y="102159"/>
                  </a:cubicBezTo>
                  <a:lnTo>
                    <a:pt x="213424" y="8719"/>
                  </a:lnTo>
                  <a:cubicBezTo>
                    <a:pt x="209395" y="6619"/>
                    <a:pt x="204594" y="6619"/>
                    <a:pt x="200565" y="8719"/>
                  </a:cubicBezTo>
                  <a:lnTo>
                    <a:pt x="14828" y="102159"/>
                  </a:lnTo>
                  <a:cubicBezTo>
                    <a:pt x="7832" y="105808"/>
                    <a:pt x="5117" y="114438"/>
                    <a:pt x="8766" y="121434"/>
                  </a:cubicBezTo>
                  <a:cubicBezTo>
                    <a:pt x="10118" y="124028"/>
                    <a:pt x="12234" y="126143"/>
                    <a:pt x="14828" y="127496"/>
                  </a:cubicBezTo>
                  <a:lnTo>
                    <a:pt x="30353" y="135782"/>
                  </a:lnTo>
                  <a:lnTo>
                    <a:pt x="30353" y="232747"/>
                  </a:lnTo>
                  <a:cubicBezTo>
                    <a:pt x="22196" y="240275"/>
                    <a:pt x="21686" y="252989"/>
                    <a:pt x="29212" y="261147"/>
                  </a:cubicBezTo>
                  <a:cubicBezTo>
                    <a:pt x="36740" y="269304"/>
                    <a:pt x="49455" y="269814"/>
                    <a:pt x="57612" y="262288"/>
                  </a:cubicBezTo>
                  <a:cubicBezTo>
                    <a:pt x="65695" y="254829"/>
                    <a:pt x="66282" y="242260"/>
                    <a:pt x="58928" y="234080"/>
                  </a:cubicBezTo>
                  <a:lnTo>
                    <a:pt x="58928" y="151022"/>
                  </a:lnTo>
                  <a:lnTo>
                    <a:pt x="77978" y="161214"/>
                  </a:lnTo>
                  <a:lnTo>
                    <a:pt x="77978" y="241986"/>
                  </a:lnTo>
                  <a:cubicBezTo>
                    <a:pt x="77941" y="245950"/>
                    <a:pt x="79565" y="249750"/>
                    <a:pt x="82455" y="252464"/>
                  </a:cubicBezTo>
                  <a:close/>
                  <a:moveTo>
                    <a:pt x="307817" y="235509"/>
                  </a:moveTo>
                  <a:cubicBezTo>
                    <a:pt x="294577" y="246272"/>
                    <a:pt x="253905" y="276086"/>
                    <a:pt x="207137" y="276086"/>
                  </a:cubicBezTo>
                  <a:cubicBezTo>
                    <a:pt x="160370" y="276086"/>
                    <a:pt x="119698" y="246272"/>
                    <a:pt x="106458" y="235509"/>
                  </a:cubicBezTo>
                  <a:lnTo>
                    <a:pt x="106458" y="176454"/>
                  </a:lnTo>
                  <a:lnTo>
                    <a:pt x="200470" y="226651"/>
                  </a:lnTo>
                  <a:cubicBezTo>
                    <a:pt x="204688" y="228805"/>
                    <a:pt x="209683" y="228805"/>
                    <a:pt x="213900" y="226651"/>
                  </a:cubicBezTo>
                  <a:lnTo>
                    <a:pt x="307817" y="176454"/>
                  </a:lnTo>
                  <a:close/>
                  <a:moveTo>
                    <a:pt x="207137" y="37484"/>
                  </a:moveTo>
                  <a:lnTo>
                    <a:pt x="361823" y="115113"/>
                  </a:lnTo>
                  <a:lnTo>
                    <a:pt x="207137" y="197790"/>
                  </a:lnTo>
                  <a:lnTo>
                    <a:pt x="54737" y="116447"/>
                  </a:lnTo>
                  <a:cubicBezTo>
                    <a:pt x="54166" y="115875"/>
                    <a:pt x="53594" y="115494"/>
                    <a:pt x="53023" y="115018"/>
                  </a:cubicBezTo>
                  <a:close/>
                </a:path>
              </a:pathLst>
            </a:custGeom>
            <a:grpFill/>
            <a:ln w="9525" cap="flat">
              <a:noFill/>
              <a:prstDash val="solid"/>
              <a:miter/>
            </a:ln>
          </p:spPr>
          <p:txBody>
            <a:bodyPr rtlCol="0" anchor="ctr"/>
            <a:lstStyle/>
            <a:p>
              <a:endParaRPr lang="en-US" dirty="0"/>
            </a:p>
          </p:txBody>
        </p:sp>
      </p:grpSp>
      <p:sp>
        <p:nvSpPr>
          <p:cNvPr id="110" name="Graphic 81">
            <a:extLst>
              <a:ext uri="{FF2B5EF4-FFF2-40B4-BE49-F238E27FC236}">
                <a16:creationId xmlns:a16="http://schemas.microsoft.com/office/drawing/2014/main" id="{EC500659-539D-3C44-957A-1C138741DC90}"/>
              </a:ext>
            </a:extLst>
          </p:cNvPr>
          <p:cNvSpPr/>
          <p:nvPr/>
        </p:nvSpPr>
        <p:spPr>
          <a:xfrm>
            <a:off x="5196436" y="2385216"/>
            <a:ext cx="657225" cy="485775"/>
          </a:xfrm>
          <a:custGeom>
            <a:avLst/>
            <a:gdLst>
              <a:gd name="connsiteX0" fmla="*/ 651130 w 657225"/>
              <a:gd name="connsiteY0" fmla="*/ 165420 h 485775"/>
              <a:gd name="connsiteX1" fmla="*/ 339472 w 657225"/>
              <a:gd name="connsiteY1" fmla="*/ 8639 h 485775"/>
              <a:gd name="connsiteX2" fmla="*/ 326613 w 657225"/>
              <a:gd name="connsiteY2" fmla="*/ 8639 h 485775"/>
              <a:gd name="connsiteX3" fmla="*/ 15051 w 657225"/>
              <a:gd name="connsiteY3" fmla="*/ 165420 h 485775"/>
              <a:gd name="connsiteX4" fmla="*/ 7145 w 657225"/>
              <a:gd name="connsiteY4" fmla="*/ 178565 h 485775"/>
              <a:gd name="connsiteX5" fmla="*/ 14670 w 657225"/>
              <a:gd name="connsiteY5" fmla="*/ 191328 h 485775"/>
              <a:gd name="connsiteX6" fmla="*/ 45912 w 657225"/>
              <a:gd name="connsiteY6" fmla="*/ 207140 h 485775"/>
              <a:gd name="connsiteX7" fmla="*/ 45912 w 657225"/>
              <a:gd name="connsiteY7" fmla="*/ 370970 h 485775"/>
              <a:gd name="connsiteX8" fmla="*/ 18678 w 657225"/>
              <a:gd name="connsiteY8" fmla="*/ 426778 h 485775"/>
              <a:gd name="connsiteX9" fmla="*/ 74487 w 657225"/>
              <a:gd name="connsiteY9" fmla="*/ 454011 h 485775"/>
              <a:gd name="connsiteX10" fmla="*/ 101720 w 657225"/>
              <a:gd name="connsiteY10" fmla="*/ 398203 h 485775"/>
              <a:gd name="connsiteX11" fmla="*/ 74487 w 657225"/>
              <a:gd name="connsiteY11" fmla="*/ 370970 h 485775"/>
              <a:gd name="connsiteX12" fmla="*/ 74487 w 657225"/>
              <a:gd name="connsiteY12" fmla="*/ 222761 h 485775"/>
              <a:gd name="connsiteX13" fmla="*/ 125826 w 657225"/>
              <a:gd name="connsiteY13" fmla="*/ 250193 h 485775"/>
              <a:gd name="connsiteX14" fmla="*/ 125826 w 657225"/>
              <a:gd name="connsiteY14" fmla="*/ 391639 h 485775"/>
              <a:gd name="connsiteX15" fmla="*/ 130398 w 657225"/>
              <a:gd name="connsiteY15" fmla="*/ 402021 h 485775"/>
              <a:gd name="connsiteX16" fmla="*/ 333090 w 657225"/>
              <a:gd name="connsiteY16" fmla="*/ 487079 h 485775"/>
              <a:gd name="connsiteX17" fmla="*/ 535782 w 657225"/>
              <a:gd name="connsiteY17" fmla="*/ 402021 h 485775"/>
              <a:gd name="connsiteX18" fmla="*/ 540545 w 657225"/>
              <a:gd name="connsiteY18" fmla="*/ 391639 h 485775"/>
              <a:gd name="connsiteX19" fmla="*/ 540545 w 657225"/>
              <a:gd name="connsiteY19" fmla="*/ 250193 h 485775"/>
              <a:gd name="connsiteX20" fmla="*/ 651702 w 657225"/>
              <a:gd name="connsiteY20" fmla="*/ 190852 h 485775"/>
              <a:gd name="connsiteX21" fmla="*/ 659322 w 657225"/>
              <a:gd name="connsiteY21" fmla="*/ 178088 h 485775"/>
              <a:gd name="connsiteX22" fmla="*/ 651130 w 657225"/>
              <a:gd name="connsiteY22" fmla="*/ 165420 h 485775"/>
              <a:gd name="connsiteX23" fmla="*/ 60580 w 657225"/>
              <a:gd name="connsiteY23" fmla="*/ 427739 h 485775"/>
              <a:gd name="connsiteX24" fmla="*/ 45055 w 657225"/>
              <a:gd name="connsiteY24" fmla="*/ 412403 h 485775"/>
              <a:gd name="connsiteX25" fmla="*/ 60390 w 657225"/>
              <a:gd name="connsiteY25" fmla="*/ 396879 h 485775"/>
              <a:gd name="connsiteX26" fmla="*/ 75915 w 657225"/>
              <a:gd name="connsiteY26" fmla="*/ 412213 h 485775"/>
              <a:gd name="connsiteX27" fmla="*/ 75915 w 657225"/>
              <a:gd name="connsiteY27" fmla="*/ 412308 h 485775"/>
              <a:gd name="connsiteX28" fmla="*/ 60680 w 657225"/>
              <a:gd name="connsiteY28" fmla="*/ 427743 h 485775"/>
              <a:gd name="connsiteX29" fmla="*/ 60199 w 657225"/>
              <a:gd name="connsiteY29" fmla="*/ 427739 h 485775"/>
              <a:gd name="connsiteX30" fmla="*/ 511970 w 657225"/>
              <a:gd name="connsiteY30" fmla="*/ 385162 h 485775"/>
              <a:gd name="connsiteX31" fmla="*/ 333376 w 657225"/>
              <a:gd name="connsiteY31" fmla="*/ 458504 h 485775"/>
              <a:gd name="connsiteX32" fmla="*/ 154687 w 657225"/>
              <a:gd name="connsiteY32" fmla="*/ 385162 h 485775"/>
              <a:gd name="connsiteX33" fmla="*/ 154687 w 657225"/>
              <a:gd name="connsiteY33" fmla="*/ 265433 h 485775"/>
              <a:gd name="connsiteX34" fmla="*/ 326137 w 657225"/>
              <a:gd name="connsiteY34" fmla="*/ 357158 h 485775"/>
              <a:gd name="connsiteX35" fmla="*/ 339567 w 657225"/>
              <a:gd name="connsiteY35" fmla="*/ 357158 h 485775"/>
              <a:gd name="connsiteX36" fmla="*/ 511017 w 657225"/>
              <a:gd name="connsiteY36" fmla="*/ 265433 h 485775"/>
              <a:gd name="connsiteX37" fmla="*/ 333376 w 657225"/>
              <a:gd name="connsiteY37" fmla="*/ 328012 h 485775"/>
              <a:gd name="connsiteX38" fmla="*/ 101633 w 657225"/>
              <a:gd name="connsiteY38" fmla="*/ 204187 h 485775"/>
              <a:gd name="connsiteX39" fmla="*/ 299277 w 657225"/>
              <a:gd name="connsiteY39" fmla="*/ 169040 h 485775"/>
              <a:gd name="connsiteX40" fmla="*/ 330995 w 657225"/>
              <a:gd name="connsiteY40" fmla="*/ 184565 h 485775"/>
              <a:gd name="connsiteX41" fmla="*/ 367550 w 657225"/>
              <a:gd name="connsiteY41" fmla="*/ 153320 h 485775"/>
              <a:gd name="connsiteX42" fmla="*/ 367571 w 657225"/>
              <a:gd name="connsiteY42" fmla="*/ 153038 h 485775"/>
              <a:gd name="connsiteX43" fmla="*/ 331556 w 657225"/>
              <a:gd name="connsiteY43" fmla="*/ 121374 h 485775"/>
              <a:gd name="connsiteX44" fmla="*/ 330995 w 657225"/>
              <a:gd name="connsiteY44" fmla="*/ 121415 h 485775"/>
              <a:gd name="connsiteX45" fmla="*/ 297848 w 657225"/>
              <a:gd name="connsiteY45" fmla="*/ 139607 h 485775"/>
              <a:gd name="connsiteX46" fmla="*/ 60771 w 657225"/>
              <a:gd name="connsiteY46" fmla="*/ 183041 h 485775"/>
              <a:gd name="connsiteX47" fmla="*/ 52484 w 657225"/>
              <a:gd name="connsiteY47" fmla="*/ 178565 h 485775"/>
              <a:gd name="connsiteX48" fmla="*/ 333090 w 657225"/>
              <a:gd name="connsiteY48" fmla="*/ 37404 h 485775"/>
              <a:gd name="connsiteX49" fmla="*/ 613697 w 657225"/>
              <a:gd name="connsiteY49" fmla="*/ 178565 h 485775"/>
              <a:gd name="connsiteX50" fmla="*/ 323851 w 657225"/>
              <a:gd name="connsiteY50" fmla="*/ 152657 h 485775"/>
              <a:gd name="connsiteX51" fmla="*/ 330995 w 657225"/>
              <a:gd name="connsiteY51" fmla="*/ 149990 h 485775"/>
              <a:gd name="connsiteX52" fmla="*/ 338996 w 657225"/>
              <a:gd name="connsiteY52" fmla="*/ 152657 h 485775"/>
              <a:gd name="connsiteX53" fmla="*/ 330995 w 657225"/>
              <a:gd name="connsiteY53" fmla="*/ 155800 h 485775"/>
              <a:gd name="connsiteX54" fmla="*/ 323089 w 657225"/>
              <a:gd name="connsiteY54" fmla="*/ 15303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57225" h="485775">
                <a:moveTo>
                  <a:pt x="651130" y="165420"/>
                </a:moveTo>
                <a:lnTo>
                  <a:pt x="339472" y="8639"/>
                </a:lnTo>
                <a:cubicBezTo>
                  <a:pt x="335417" y="6645"/>
                  <a:pt x="330668" y="6645"/>
                  <a:pt x="326613" y="8639"/>
                </a:cubicBezTo>
                <a:lnTo>
                  <a:pt x="15051" y="165420"/>
                </a:lnTo>
                <a:cubicBezTo>
                  <a:pt x="10136" y="167948"/>
                  <a:pt x="7075" y="173038"/>
                  <a:pt x="7145" y="178565"/>
                </a:cubicBezTo>
                <a:cubicBezTo>
                  <a:pt x="7079" y="183889"/>
                  <a:pt x="9979" y="188808"/>
                  <a:pt x="14670" y="191328"/>
                </a:cubicBezTo>
                <a:lnTo>
                  <a:pt x="45912" y="207140"/>
                </a:lnTo>
                <a:lnTo>
                  <a:pt x="45912" y="370970"/>
                </a:lnTo>
                <a:cubicBezTo>
                  <a:pt x="22980" y="378860"/>
                  <a:pt x="10788" y="403847"/>
                  <a:pt x="18678" y="426778"/>
                </a:cubicBezTo>
                <a:cubicBezTo>
                  <a:pt x="26569" y="449709"/>
                  <a:pt x="51555" y="461902"/>
                  <a:pt x="74487" y="454011"/>
                </a:cubicBezTo>
                <a:cubicBezTo>
                  <a:pt x="97418" y="446121"/>
                  <a:pt x="109611" y="421134"/>
                  <a:pt x="101720" y="398203"/>
                </a:cubicBezTo>
                <a:cubicBezTo>
                  <a:pt x="97320" y="385416"/>
                  <a:pt x="87274" y="375369"/>
                  <a:pt x="74487" y="370970"/>
                </a:cubicBezTo>
                <a:lnTo>
                  <a:pt x="74487" y="222761"/>
                </a:lnTo>
                <a:lnTo>
                  <a:pt x="125826" y="250193"/>
                </a:lnTo>
                <a:lnTo>
                  <a:pt x="125826" y="391639"/>
                </a:lnTo>
                <a:cubicBezTo>
                  <a:pt x="125818" y="395590"/>
                  <a:pt x="127478" y="399361"/>
                  <a:pt x="130398" y="402021"/>
                </a:cubicBezTo>
                <a:cubicBezTo>
                  <a:pt x="134018" y="405450"/>
                  <a:pt x="222124" y="487079"/>
                  <a:pt x="333090" y="487079"/>
                </a:cubicBezTo>
                <a:cubicBezTo>
                  <a:pt x="444057" y="487079"/>
                  <a:pt x="532068" y="405450"/>
                  <a:pt x="535782" y="402021"/>
                </a:cubicBezTo>
                <a:cubicBezTo>
                  <a:pt x="538745" y="399373"/>
                  <a:pt x="540470" y="395611"/>
                  <a:pt x="540545" y="391639"/>
                </a:cubicBezTo>
                <a:lnTo>
                  <a:pt x="540545" y="250193"/>
                </a:lnTo>
                <a:lnTo>
                  <a:pt x="651702" y="190852"/>
                </a:lnTo>
                <a:cubicBezTo>
                  <a:pt x="656414" y="188341"/>
                  <a:pt x="659347" y="183427"/>
                  <a:pt x="659322" y="178088"/>
                </a:cubicBezTo>
                <a:cubicBezTo>
                  <a:pt x="659160" y="172671"/>
                  <a:pt x="656004" y="167791"/>
                  <a:pt x="651130" y="165420"/>
                </a:cubicBezTo>
                <a:close/>
                <a:moveTo>
                  <a:pt x="60580" y="427739"/>
                </a:moveTo>
                <a:cubicBezTo>
                  <a:pt x="52058" y="427791"/>
                  <a:pt x="45107" y="420925"/>
                  <a:pt x="45055" y="412403"/>
                </a:cubicBezTo>
                <a:cubicBezTo>
                  <a:pt x="45002" y="403881"/>
                  <a:pt x="51868" y="396931"/>
                  <a:pt x="60390" y="396879"/>
                </a:cubicBezTo>
                <a:cubicBezTo>
                  <a:pt x="68912" y="396825"/>
                  <a:pt x="75863" y="403691"/>
                  <a:pt x="75915" y="412213"/>
                </a:cubicBezTo>
                <a:cubicBezTo>
                  <a:pt x="75915" y="412245"/>
                  <a:pt x="75915" y="412277"/>
                  <a:pt x="75915" y="412308"/>
                </a:cubicBezTo>
                <a:cubicBezTo>
                  <a:pt x="75971" y="420778"/>
                  <a:pt x="69150" y="427688"/>
                  <a:pt x="60680" y="427743"/>
                </a:cubicBezTo>
                <a:cubicBezTo>
                  <a:pt x="60520" y="427744"/>
                  <a:pt x="60360" y="427742"/>
                  <a:pt x="60199" y="427739"/>
                </a:cubicBezTo>
                <a:close/>
                <a:moveTo>
                  <a:pt x="511970" y="385162"/>
                </a:moveTo>
                <a:cubicBezTo>
                  <a:pt x="493396" y="400973"/>
                  <a:pt x="419577" y="458504"/>
                  <a:pt x="333376" y="458504"/>
                </a:cubicBezTo>
                <a:cubicBezTo>
                  <a:pt x="247175" y="458504"/>
                  <a:pt x="173356" y="401354"/>
                  <a:pt x="154687" y="385162"/>
                </a:cubicBezTo>
                <a:lnTo>
                  <a:pt x="154687" y="265433"/>
                </a:lnTo>
                <a:lnTo>
                  <a:pt x="326137" y="357158"/>
                </a:lnTo>
                <a:cubicBezTo>
                  <a:pt x="330322" y="359445"/>
                  <a:pt x="335383" y="359445"/>
                  <a:pt x="339567" y="357158"/>
                </a:cubicBezTo>
                <a:lnTo>
                  <a:pt x="511017" y="265433"/>
                </a:lnTo>
                <a:close/>
                <a:moveTo>
                  <a:pt x="333376" y="328012"/>
                </a:moveTo>
                <a:lnTo>
                  <a:pt x="101633" y="204187"/>
                </a:lnTo>
                <a:lnTo>
                  <a:pt x="299277" y="169040"/>
                </a:lnTo>
                <a:cubicBezTo>
                  <a:pt x="306580" y="179204"/>
                  <a:pt x="318489" y="185033"/>
                  <a:pt x="330995" y="184565"/>
                </a:cubicBezTo>
                <a:cubicBezTo>
                  <a:pt x="349717" y="186031"/>
                  <a:pt x="366084" y="172042"/>
                  <a:pt x="367550" y="153320"/>
                </a:cubicBezTo>
                <a:cubicBezTo>
                  <a:pt x="367558" y="153225"/>
                  <a:pt x="367564" y="153132"/>
                  <a:pt x="367571" y="153038"/>
                </a:cubicBezTo>
                <a:cubicBezTo>
                  <a:pt x="366370" y="134349"/>
                  <a:pt x="350245" y="120173"/>
                  <a:pt x="331556" y="121374"/>
                </a:cubicBezTo>
                <a:cubicBezTo>
                  <a:pt x="331369" y="121386"/>
                  <a:pt x="331182" y="121399"/>
                  <a:pt x="330995" y="121415"/>
                </a:cubicBezTo>
                <a:cubicBezTo>
                  <a:pt x="317440" y="120918"/>
                  <a:pt x="304709" y="127907"/>
                  <a:pt x="297848" y="139607"/>
                </a:cubicBezTo>
                <a:lnTo>
                  <a:pt x="60771" y="183041"/>
                </a:lnTo>
                <a:lnTo>
                  <a:pt x="52484" y="178565"/>
                </a:lnTo>
                <a:lnTo>
                  <a:pt x="333090" y="37404"/>
                </a:lnTo>
                <a:lnTo>
                  <a:pt x="613697" y="178565"/>
                </a:lnTo>
                <a:close/>
                <a:moveTo>
                  <a:pt x="323851" y="152657"/>
                </a:moveTo>
                <a:cubicBezTo>
                  <a:pt x="325813" y="150902"/>
                  <a:pt x="328363" y="149950"/>
                  <a:pt x="330995" y="149990"/>
                </a:cubicBezTo>
                <a:cubicBezTo>
                  <a:pt x="333905" y="149826"/>
                  <a:pt x="336766" y="150780"/>
                  <a:pt x="338996" y="152657"/>
                </a:cubicBezTo>
                <a:cubicBezTo>
                  <a:pt x="336980" y="154917"/>
                  <a:pt x="334010" y="156084"/>
                  <a:pt x="330995" y="155800"/>
                </a:cubicBezTo>
                <a:cubicBezTo>
                  <a:pt x="328084" y="156067"/>
                  <a:pt x="325200" y="155060"/>
                  <a:pt x="323089" y="153038"/>
                </a:cubicBezTo>
                <a:close/>
              </a:path>
            </a:pathLst>
          </a:custGeom>
          <a:solidFill>
            <a:srgbClr val="00B29F"/>
          </a:solidFill>
          <a:ln w="9525" cap="flat">
            <a:noFill/>
            <a:prstDash val="solid"/>
            <a:miter/>
          </a:ln>
        </p:spPr>
        <p:txBody>
          <a:bodyPr rtlCol="0" anchor="ctr"/>
          <a:lstStyle/>
          <a:p>
            <a:endParaRPr lang="en-US" dirty="0"/>
          </a:p>
        </p:txBody>
      </p:sp>
      <p:grpSp>
        <p:nvGrpSpPr>
          <p:cNvPr id="111" name="Graphic 1889452">
            <a:extLst>
              <a:ext uri="{FF2B5EF4-FFF2-40B4-BE49-F238E27FC236}">
                <a16:creationId xmlns:a16="http://schemas.microsoft.com/office/drawing/2014/main" id="{61A32789-5B66-6C48-9141-6962BC8FA3EA}"/>
              </a:ext>
            </a:extLst>
          </p:cNvPr>
          <p:cNvGrpSpPr/>
          <p:nvPr/>
        </p:nvGrpSpPr>
        <p:grpSpPr>
          <a:xfrm>
            <a:off x="6354660" y="2313778"/>
            <a:ext cx="514350" cy="628650"/>
            <a:chOff x="1420698" y="1402970"/>
            <a:chExt cx="514350" cy="628650"/>
          </a:xfrm>
          <a:solidFill>
            <a:srgbClr val="00B29F"/>
          </a:solidFill>
        </p:grpSpPr>
        <p:sp>
          <p:nvSpPr>
            <p:cNvPr id="112" name="Freeform: Shape 1889283">
              <a:extLst>
                <a:ext uri="{FF2B5EF4-FFF2-40B4-BE49-F238E27FC236}">
                  <a16:creationId xmlns:a16="http://schemas.microsoft.com/office/drawing/2014/main" id="{AD2EA9F2-6EEA-5B49-A267-2793D52E92DD}"/>
                </a:ext>
              </a:extLst>
            </p:cNvPr>
            <p:cNvSpPr/>
            <p:nvPr/>
          </p:nvSpPr>
          <p:spPr>
            <a:xfrm>
              <a:off x="1576864" y="1642333"/>
              <a:ext cx="200025" cy="190500"/>
            </a:xfrm>
            <a:custGeom>
              <a:avLst/>
              <a:gdLst>
                <a:gd name="connsiteX0" fmla="*/ 11284 w 200025"/>
                <a:gd name="connsiteY0" fmla="*/ 92964 h 190500"/>
                <a:gd name="connsiteX1" fmla="*/ 11284 w 200025"/>
                <a:gd name="connsiteY1" fmla="*/ 113157 h 190500"/>
                <a:gd name="connsiteX2" fmla="*/ 21475 w 200025"/>
                <a:gd name="connsiteY2" fmla="*/ 117348 h 190500"/>
                <a:gd name="connsiteX3" fmla="*/ 29095 w 200025"/>
                <a:gd name="connsiteY3" fmla="*/ 114681 h 190500"/>
                <a:gd name="connsiteX4" fmla="*/ 29095 w 200025"/>
                <a:gd name="connsiteY4" fmla="*/ 175641 h 190500"/>
                <a:gd name="connsiteX5" fmla="*/ 43383 w 200025"/>
                <a:gd name="connsiteY5" fmla="*/ 189929 h 190500"/>
                <a:gd name="connsiteX6" fmla="*/ 162160 w 200025"/>
                <a:gd name="connsiteY6" fmla="*/ 189929 h 190500"/>
                <a:gd name="connsiteX7" fmla="*/ 176447 w 200025"/>
                <a:gd name="connsiteY7" fmla="*/ 175641 h 190500"/>
                <a:gd name="connsiteX8" fmla="*/ 176447 w 200025"/>
                <a:gd name="connsiteY8" fmla="*/ 114681 h 190500"/>
                <a:gd name="connsiteX9" fmla="*/ 194259 w 200025"/>
                <a:gd name="connsiteY9" fmla="*/ 113062 h 190500"/>
                <a:gd name="connsiteX10" fmla="*/ 194259 w 200025"/>
                <a:gd name="connsiteY10" fmla="*/ 92869 h 190500"/>
                <a:gd name="connsiteX11" fmla="*/ 169208 w 200025"/>
                <a:gd name="connsiteY11" fmla="*/ 67818 h 190500"/>
                <a:gd name="connsiteX12" fmla="*/ 169208 w 200025"/>
                <a:gd name="connsiteY12" fmla="*/ 21431 h 190500"/>
                <a:gd name="connsiteX13" fmla="*/ 154921 w 200025"/>
                <a:gd name="connsiteY13" fmla="*/ 7144 h 190500"/>
                <a:gd name="connsiteX14" fmla="*/ 140633 w 200025"/>
                <a:gd name="connsiteY14" fmla="*/ 21431 h 190500"/>
                <a:gd name="connsiteX15" fmla="*/ 140633 w 200025"/>
                <a:gd name="connsiteY15" fmla="*/ 39338 h 190500"/>
                <a:gd name="connsiteX16" fmla="*/ 112915 w 200025"/>
                <a:gd name="connsiteY16" fmla="*/ 11621 h 190500"/>
                <a:gd name="connsiteX17" fmla="*/ 92710 w 200025"/>
                <a:gd name="connsiteY17" fmla="*/ 11538 h 190500"/>
                <a:gd name="connsiteX18" fmla="*/ 92627 w 200025"/>
                <a:gd name="connsiteY18" fmla="*/ 11621 h 190500"/>
                <a:gd name="connsiteX19" fmla="*/ 147872 w 200025"/>
                <a:gd name="connsiteY19" fmla="*/ 86963 h 190500"/>
                <a:gd name="connsiteX20" fmla="*/ 147872 w 200025"/>
                <a:gd name="connsiteY20" fmla="*/ 161354 h 190500"/>
                <a:gd name="connsiteX21" fmla="*/ 57670 w 200025"/>
                <a:gd name="connsiteY21" fmla="*/ 161354 h 190500"/>
                <a:gd name="connsiteX22" fmla="*/ 57670 w 200025"/>
                <a:gd name="connsiteY22" fmla="*/ 86963 h 190500"/>
                <a:gd name="connsiteX23" fmla="*/ 102819 w 200025"/>
                <a:gd name="connsiteY23" fmla="*/ 419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025" h="190500">
                  <a:moveTo>
                    <a:pt x="11284" y="92964"/>
                  </a:moveTo>
                  <a:cubicBezTo>
                    <a:pt x="5764" y="98564"/>
                    <a:pt x="5764" y="107557"/>
                    <a:pt x="11284" y="113157"/>
                  </a:cubicBezTo>
                  <a:cubicBezTo>
                    <a:pt x="14001" y="115834"/>
                    <a:pt x="17661" y="117338"/>
                    <a:pt x="21475" y="117348"/>
                  </a:cubicBezTo>
                  <a:cubicBezTo>
                    <a:pt x="24229" y="117261"/>
                    <a:pt x="26889" y="116331"/>
                    <a:pt x="29095" y="114681"/>
                  </a:cubicBezTo>
                  <a:lnTo>
                    <a:pt x="29095" y="175641"/>
                  </a:lnTo>
                  <a:cubicBezTo>
                    <a:pt x="29095" y="183532"/>
                    <a:pt x="35492" y="189929"/>
                    <a:pt x="43383" y="189929"/>
                  </a:cubicBezTo>
                  <a:lnTo>
                    <a:pt x="162160" y="189929"/>
                  </a:lnTo>
                  <a:cubicBezTo>
                    <a:pt x="170050" y="189929"/>
                    <a:pt x="176447" y="183532"/>
                    <a:pt x="176447" y="175641"/>
                  </a:cubicBezTo>
                  <a:lnTo>
                    <a:pt x="176447" y="114681"/>
                  </a:lnTo>
                  <a:cubicBezTo>
                    <a:pt x="182000" y="118498"/>
                    <a:pt x="189485" y="117818"/>
                    <a:pt x="194259" y="113062"/>
                  </a:cubicBezTo>
                  <a:cubicBezTo>
                    <a:pt x="199779" y="107462"/>
                    <a:pt x="199779" y="98469"/>
                    <a:pt x="194259" y="92869"/>
                  </a:cubicBezTo>
                  <a:lnTo>
                    <a:pt x="169208" y="67818"/>
                  </a:lnTo>
                  <a:lnTo>
                    <a:pt x="169208" y="21431"/>
                  </a:lnTo>
                  <a:cubicBezTo>
                    <a:pt x="169208" y="13541"/>
                    <a:pt x="162811" y="7144"/>
                    <a:pt x="154921" y="7144"/>
                  </a:cubicBezTo>
                  <a:cubicBezTo>
                    <a:pt x="147030" y="7144"/>
                    <a:pt x="140633" y="13541"/>
                    <a:pt x="140633" y="21431"/>
                  </a:cubicBezTo>
                  <a:lnTo>
                    <a:pt x="140633" y="39338"/>
                  </a:lnTo>
                  <a:lnTo>
                    <a:pt x="112915" y="11621"/>
                  </a:lnTo>
                  <a:cubicBezTo>
                    <a:pt x="107358" y="6018"/>
                    <a:pt x="98313" y="5981"/>
                    <a:pt x="92710" y="11538"/>
                  </a:cubicBezTo>
                  <a:cubicBezTo>
                    <a:pt x="92682" y="11565"/>
                    <a:pt x="92655" y="11593"/>
                    <a:pt x="92627" y="11621"/>
                  </a:cubicBezTo>
                  <a:close/>
                  <a:moveTo>
                    <a:pt x="147872" y="86963"/>
                  </a:moveTo>
                  <a:lnTo>
                    <a:pt x="147872" y="161354"/>
                  </a:lnTo>
                  <a:lnTo>
                    <a:pt x="57670" y="161354"/>
                  </a:lnTo>
                  <a:lnTo>
                    <a:pt x="57670" y="86963"/>
                  </a:lnTo>
                  <a:lnTo>
                    <a:pt x="102819" y="41910"/>
                  </a:lnTo>
                  <a:close/>
                </a:path>
              </a:pathLst>
            </a:custGeom>
            <a:grpFill/>
            <a:ln w="9525" cap="flat">
              <a:noFill/>
              <a:prstDash val="solid"/>
              <a:miter/>
            </a:ln>
          </p:spPr>
          <p:txBody>
            <a:bodyPr rtlCol="0" anchor="ctr"/>
            <a:lstStyle/>
            <a:p>
              <a:endParaRPr lang="en-US" dirty="0"/>
            </a:p>
          </p:txBody>
        </p:sp>
        <p:sp>
          <p:nvSpPr>
            <p:cNvPr id="113" name="Freeform: Shape 1889285">
              <a:extLst>
                <a:ext uri="{FF2B5EF4-FFF2-40B4-BE49-F238E27FC236}">
                  <a16:creationId xmlns:a16="http://schemas.microsoft.com/office/drawing/2014/main" id="{DA038450-2C0E-574D-8933-D4C2FA90BE9E}"/>
                </a:ext>
              </a:extLst>
            </p:cNvPr>
            <p:cNvSpPr/>
            <p:nvPr/>
          </p:nvSpPr>
          <p:spPr>
            <a:xfrm>
              <a:off x="1413531" y="1395507"/>
              <a:ext cx="523875" cy="638175"/>
            </a:xfrm>
            <a:custGeom>
              <a:avLst/>
              <a:gdLst>
                <a:gd name="connsiteX0" fmla="*/ 507897 w 523875"/>
                <a:gd name="connsiteY0" fmla="*/ 14702 h 638175"/>
                <a:gd name="connsiteX1" fmla="*/ 481512 w 523875"/>
                <a:gd name="connsiteY1" fmla="*/ 7463 h 638175"/>
                <a:gd name="connsiteX2" fmla="*/ 450937 w 523875"/>
                <a:gd name="connsiteY2" fmla="*/ 47468 h 638175"/>
                <a:gd name="connsiteX3" fmla="*/ 455604 w 523875"/>
                <a:gd name="connsiteY3" fmla="*/ 61280 h 638175"/>
                <a:gd name="connsiteX4" fmla="*/ 404550 w 523875"/>
                <a:gd name="connsiteY4" fmla="*/ 125954 h 638175"/>
                <a:gd name="connsiteX5" fmla="*/ 395787 w 523875"/>
                <a:gd name="connsiteY5" fmla="*/ 119096 h 638175"/>
                <a:gd name="connsiteX6" fmla="*/ 394549 w 523875"/>
                <a:gd name="connsiteY6" fmla="*/ 118334 h 638175"/>
                <a:gd name="connsiteX7" fmla="*/ 359592 w 523875"/>
                <a:gd name="connsiteY7" fmla="*/ 91855 h 638175"/>
                <a:gd name="connsiteX8" fmla="*/ 339542 w 523875"/>
                <a:gd name="connsiteY8" fmla="*/ 94474 h 638175"/>
                <a:gd name="connsiteX9" fmla="*/ 342162 w 523875"/>
                <a:gd name="connsiteY9" fmla="*/ 114524 h 638175"/>
                <a:gd name="connsiteX10" fmla="*/ 366927 w 523875"/>
                <a:gd name="connsiteY10" fmla="*/ 133574 h 638175"/>
                <a:gd name="connsiteX11" fmla="*/ 321492 w 523875"/>
                <a:gd name="connsiteY11" fmla="*/ 192058 h 638175"/>
                <a:gd name="connsiteX12" fmla="*/ 265771 w 523875"/>
                <a:gd name="connsiteY12" fmla="*/ 187772 h 638175"/>
                <a:gd name="connsiteX13" fmla="*/ 206907 w 523875"/>
                <a:gd name="connsiteY13" fmla="*/ 192439 h 638175"/>
                <a:gd name="connsiteX14" fmla="*/ 161758 w 523875"/>
                <a:gd name="connsiteY14" fmla="*/ 133574 h 638175"/>
                <a:gd name="connsiteX15" fmla="*/ 186618 w 523875"/>
                <a:gd name="connsiteY15" fmla="*/ 114524 h 638175"/>
                <a:gd name="connsiteX16" fmla="*/ 189190 w 523875"/>
                <a:gd name="connsiteY16" fmla="*/ 94427 h 638175"/>
                <a:gd name="connsiteX17" fmla="*/ 169092 w 523875"/>
                <a:gd name="connsiteY17" fmla="*/ 91855 h 638175"/>
                <a:gd name="connsiteX18" fmla="*/ 134040 w 523875"/>
                <a:gd name="connsiteY18" fmla="*/ 118715 h 638175"/>
                <a:gd name="connsiteX19" fmla="*/ 132802 w 523875"/>
                <a:gd name="connsiteY19" fmla="*/ 119477 h 638175"/>
                <a:gd name="connsiteX20" fmla="*/ 123944 w 523875"/>
                <a:gd name="connsiteY20" fmla="*/ 126335 h 638175"/>
                <a:gd name="connsiteX21" fmla="*/ 73176 w 523875"/>
                <a:gd name="connsiteY21" fmla="*/ 61661 h 638175"/>
                <a:gd name="connsiteX22" fmla="*/ 70699 w 523875"/>
                <a:gd name="connsiteY22" fmla="*/ 21656 h 638175"/>
                <a:gd name="connsiteX23" fmla="*/ 20883 w 523875"/>
                <a:gd name="connsiteY23" fmla="*/ 14702 h 638175"/>
                <a:gd name="connsiteX24" fmla="*/ 14597 w 523875"/>
                <a:gd name="connsiteY24" fmla="*/ 64613 h 638175"/>
                <a:gd name="connsiteX25" fmla="*/ 14597 w 523875"/>
                <a:gd name="connsiteY25" fmla="*/ 64613 h 638175"/>
                <a:gd name="connsiteX26" fmla="*/ 43172 w 523875"/>
                <a:gd name="connsiteY26" fmla="*/ 78710 h 638175"/>
                <a:gd name="connsiteX27" fmla="*/ 49744 w 523875"/>
                <a:gd name="connsiteY27" fmla="*/ 78044 h 638175"/>
                <a:gd name="connsiteX28" fmla="*/ 101560 w 523875"/>
                <a:gd name="connsiteY28" fmla="*/ 143766 h 638175"/>
                <a:gd name="connsiteX29" fmla="*/ 92035 w 523875"/>
                <a:gd name="connsiteY29" fmla="*/ 151100 h 638175"/>
                <a:gd name="connsiteX30" fmla="*/ 92035 w 523875"/>
                <a:gd name="connsiteY30" fmla="*/ 151577 h 638175"/>
                <a:gd name="connsiteX31" fmla="*/ 56221 w 523875"/>
                <a:gd name="connsiteY31" fmla="*/ 178913 h 638175"/>
                <a:gd name="connsiteX32" fmla="*/ 53584 w 523875"/>
                <a:gd name="connsiteY32" fmla="*/ 198946 h 638175"/>
                <a:gd name="connsiteX33" fmla="*/ 64889 w 523875"/>
                <a:gd name="connsiteY33" fmla="*/ 204536 h 638175"/>
                <a:gd name="connsiteX34" fmla="*/ 73842 w 523875"/>
                <a:gd name="connsiteY34" fmla="*/ 201297 h 638175"/>
                <a:gd name="connsiteX35" fmla="*/ 98226 w 523875"/>
                <a:gd name="connsiteY35" fmla="*/ 182247 h 638175"/>
                <a:gd name="connsiteX36" fmla="*/ 121467 w 523875"/>
                <a:gd name="connsiteY36" fmla="*/ 212822 h 638175"/>
                <a:gd name="connsiteX37" fmla="*/ 102989 w 523875"/>
                <a:gd name="connsiteY37" fmla="*/ 219204 h 638175"/>
                <a:gd name="connsiteX38" fmla="*/ 93464 w 523875"/>
                <a:gd name="connsiteY38" fmla="*/ 232539 h 638175"/>
                <a:gd name="connsiteX39" fmla="*/ 93464 w 523875"/>
                <a:gd name="connsiteY39" fmla="*/ 375414 h 638175"/>
                <a:gd name="connsiteX40" fmla="*/ 119277 w 523875"/>
                <a:gd name="connsiteY40" fmla="*/ 457043 h 638175"/>
                <a:gd name="connsiteX41" fmla="*/ 46506 w 523875"/>
                <a:gd name="connsiteY41" fmla="*/ 552293 h 638175"/>
                <a:gd name="connsiteX42" fmla="*/ 41362 w 523875"/>
                <a:gd name="connsiteY42" fmla="*/ 562485 h 638175"/>
                <a:gd name="connsiteX43" fmla="*/ 26884 w 523875"/>
                <a:gd name="connsiteY43" fmla="*/ 612110 h 638175"/>
                <a:gd name="connsiteX44" fmla="*/ 37931 w 523875"/>
                <a:gd name="connsiteY44" fmla="*/ 636682 h 638175"/>
                <a:gd name="connsiteX45" fmla="*/ 55459 w 523875"/>
                <a:gd name="connsiteY45" fmla="*/ 634589 h 638175"/>
                <a:gd name="connsiteX46" fmla="*/ 101751 w 523875"/>
                <a:gd name="connsiteY46" fmla="*/ 609062 h 638175"/>
                <a:gd name="connsiteX47" fmla="*/ 111276 w 523875"/>
                <a:gd name="connsiteY47" fmla="*/ 600680 h 638175"/>
                <a:gd name="connsiteX48" fmla="*/ 176808 w 523875"/>
                <a:gd name="connsiteY48" fmla="*/ 514955 h 638175"/>
                <a:gd name="connsiteX49" fmla="*/ 261199 w 523875"/>
                <a:gd name="connsiteY49" fmla="*/ 561533 h 638175"/>
                <a:gd name="connsiteX50" fmla="*/ 266152 w 523875"/>
                <a:gd name="connsiteY50" fmla="*/ 562485 h 638175"/>
                <a:gd name="connsiteX51" fmla="*/ 271105 w 523875"/>
                <a:gd name="connsiteY51" fmla="*/ 561533 h 638175"/>
                <a:gd name="connsiteX52" fmla="*/ 353592 w 523875"/>
                <a:gd name="connsiteY52" fmla="*/ 516289 h 638175"/>
                <a:gd name="connsiteX53" fmla="*/ 418076 w 523875"/>
                <a:gd name="connsiteY53" fmla="*/ 600680 h 638175"/>
                <a:gd name="connsiteX54" fmla="*/ 427601 w 523875"/>
                <a:gd name="connsiteY54" fmla="*/ 608967 h 638175"/>
                <a:gd name="connsiteX55" fmla="*/ 473892 w 523875"/>
                <a:gd name="connsiteY55" fmla="*/ 634685 h 638175"/>
                <a:gd name="connsiteX56" fmla="*/ 483417 w 523875"/>
                <a:gd name="connsiteY56" fmla="*/ 637066 h 638175"/>
                <a:gd name="connsiteX57" fmla="*/ 495514 w 523875"/>
                <a:gd name="connsiteY57" fmla="*/ 632780 h 638175"/>
                <a:gd name="connsiteX58" fmla="*/ 502086 w 523875"/>
                <a:gd name="connsiteY58" fmla="*/ 612110 h 638175"/>
                <a:gd name="connsiteX59" fmla="*/ 487608 w 523875"/>
                <a:gd name="connsiteY59" fmla="*/ 562009 h 638175"/>
                <a:gd name="connsiteX60" fmla="*/ 482370 w 523875"/>
                <a:gd name="connsiteY60" fmla="*/ 551817 h 638175"/>
                <a:gd name="connsiteX61" fmla="*/ 411123 w 523875"/>
                <a:gd name="connsiteY61" fmla="*/ 458758 h 638175"/>
                <a:gd name="connsiteX62" fmla="*/ 438269 w 523875"/>
                <a:gd name="connsiteY62" fmla="*/ 375128 h 638175"/>
                <a:gd name="connsiteX63" fmla="*/ 438269 w 523875"/>
                <a:gd name="connsiteY63" fmla="*/ 232253 h 638175"/>
                <a:gd name="connsiteX64" fmla="*/ 428744 w 523875"/>
                <a:gd name="connsiteY64" fmla="*/ 218918 h 638175"/>
                <a:gd name="connsiteX65" fmla="*/ 409218 w 523875"/>
                <a:gd name="connsiteY65" fmla="*/ 212156 h 638175"/>
                <a:gd name="connsiteX66" fmla="*/ 431030 w 523875"/>
                <a:gd name="connsiteY66" fmla="*/ 182723 h 638175"/>
                <a:gd name="connsiteX67" fmla="*/ 455223 w 523875"/>
                <a:gd name="connsiteY67" fmla="*/ 201773 h 638175"/>
                <a:gd name="connsiteX68" fmla="*/ 463891 w 523875"/>
                <a:gd name="connsiteY68" fmla="*/ 204726 h 638175"/>
                <a:gd name="connsiteX69" fmla="*/ 475226 w 523875"/>
                <a:gd name="connsiteY69" fmla="*/ 199106 h 638175"/>
                <a:gd name="connsiteX70" fmla="*/ 472681 w 523875"/>
                <a:gd name="connsiteY70" fmla="*/ 179197 h 638175"/>
                <a:gd name="connsiteX71" fmla="*/ 472559 w 523875"/>
                <a:gd name="connsiteY71" fmla="*/ 179104 h 638175"/>
                <a:gd name="connsiteX72" fmla="*/ 437316 w 523875"/>
                <a:gd name="connsiteY72" fmla="*/ 151958 h 638175"/>
                <a:gd name="connsiteX73" fmla="*/ 437316 w 523875"/>
                <a:gd name="connsiteY73" fmla="*/ 151958 h 638175"/>
                <a:gd name="connsiteX74" fmla="*/ 427791 w 523875"/>
                <a:gd name="connsiteY74" fmla="*/ 144623 h 638175"/>
                <a:gd name="connsiteX75" fmla="*/ 479703 w 523875"/>
                <a:gd name="connsiteY75" fmla="*/ 78901 h 638175"/>
                <a:gd name="connsiteX76" fmla="*/ 486180 w 523875"/>
                <a:gd name="connsiteY76" fmla="*/ 79568 h 638175"/>
                <a:gd name="connsiteX77" fmla="*/ 491323 w 523875"/>
                <a:gd name="connsiteY77" fmla="*/ 79568 h 638175"/>
                <a:gd name="connsiteX78" fmla="*/ 522859 w 523875"/>
                <a:gd name="connsiteY78" fmla="*/ 39934 h 638175"/>
                <a:gd name="connsiteX79" fmla="*/ 507897 w 523875"/>
                <a:gd name="connsiteY79" fmla="*/ 14702 h 638175"/>
                <a:gd name="connsiteX80" fmla="*/ 38314 w 523875"/>
                <a:gd name="connsiteY80" fmla="*/ 37372 h 638175"/>
                <a:gd name="connsiteX81" fmla="*/ 47839 w 523875"/>
                <a:gd name="connsiteY81" fmla="*/ 38991 h 638175"/>
                <a:gd name="connsiteX82" fmla="*/ 46887 w 523875"/>
                <a:gd name="connsiteY82" fmla="*/ 48516 h 638175"/>
                <a:gd name="connsiteX83" fmla="*/ 36743 w 523875"/>
                <a:gd name="connsiteY83" fmla="*/ 47135 h 638175"/>
                <a:gd name="connsiteX84" fmla="*/ 38124 w 523875"/>
                <a:gd name="connsiteY84" fmla="*/ 36991 h 638175"/>
                <a:gd name="connsiteX85" fmla="*/ 120801 w 523875"/>
                <a:gd name="connsiteY85" fmla="*/ 165197 h 638175"/>
                <a:gd name="connsiteX86" fmla="*/ 139184 w 523875"/>
                <a:gd name="connsiteY86" fmla="*/ 151005 h 638175"/>
                <a:gd name="connsiteX87" fmla="*/ 175474 w 523875"/>
                <a:gd name="connsiteY87" fmla="*/ 198630 h 638175"/>
                <a:gd name="connsiteX88" fmla="*/ 150614 w 523875"/>
                <a:gd name="connsiteY88" fmla="*/ 204631 h 638175"/>
                <a:gd name="connsiteX89" fmla="*/ 88320 w 523875"/>
                <a:gd name="connsiteY89" fmla="*/ 583345 h 638175"/>
                <a:gd name="connsiteX90" fmla="*/ 87558 w 523875"/>
                <a:gd name="connsiteY90" fmla="*/ 584012 h 638175"/>
                <a:gd name="connsiteX91" fmla="*/ 60412 w 523875"/>
                <a:gd name="connsiteY91" fmla="*/ 598966 h 638175"/>
                <a:gd name="connsiteX92" fmla="*/ 68889 w 523875"/>
                <a:gd name="connsiteY92" fmla="*/ 570391 h 638175"/>
                <a:gd name="connsiteX93" fmla="*/ 68889 w 523875"/>
                <a:gd name="connsiteY93" fmla="*/ 569534 h 638175"/>
                <a:gd name="connsiteX94" fmla="*/ 137088 w 523875"/>
                <a:gd name="connsiteY94" fmla="*/ 480475 h 638175"/>
                <a:gd name="connsiteX95" fmla="*/ 154043 w 523875"/>
                <a:gd name="connsiteY95" fmla="*/ 497334 h 638175"/>
                <a:gd name="connsiteX96" fmla="*/ 459795 w 523875"/>
                <a:gd name="connsiteY96" fmla="*/ 569153 h 638175"/>
                <a:gd name="connsiteX97" fmla="*/ 459795 w 523875"/>
                <a:gd name="connsiteY97" fmla="*/ 570010 h 638175"/>
                <a:gd name="connsiteX98" fmla="*/ 468177 w 523875"/>
                <a:gd name="connsiteY98" fmla="*/ 598585 h 638175"/>
                <a:gd name="connsiteX99" fmla="*/ 441031 w 523875"/>
                <a:gd name="connsiteY99" fmla="*/ 583535 h 638175"/>
                <a:gd name="connsiteX100" fmla="*/ 440269 w 523875"/>
                <a:gd name="connsiteY100" fmla="*/ 582869 h 638175"/>
                <a:gd name="connsiteX101" fmla="*/ 375404 w 523875"/>
                <a:gd name="connsiteY101" fmla="*/ 498001 h 638175"/>
                <a:gd name="connsiteX102" fmla="*/ 392358 w 523875"/>
                <a:gd name="connsiteY102" fmla="*/ 481237 h 638175"/>
                <a:gd name="connsiteX103" fmla="*/ 409503 w 523875"/>
                <a:gd name="connsiteY103" fmla="*/ 375128 h 638175"/>
                <a:gd name="connsiteX104" fmla="*/ 265771 w 523875"/>
                <a:gd name="connsiteY104" fmla="*/ 532862 h 638175"/>
                <a:gd name="connsiteX105" fmla="*/ 122134 w 523875"/>
                <a:gd name="connsiteY105" fmla="*/ 375128 h 638175"/>
                <a:gd name="connsiteX106" fmla="*/ 122134 w 523875"/>
                <a:gd name="connsiteY106" fmla="*/ 242636 h 638175"/>
                <a:gd name="connsiteX107" fmla="*/ 265866 w 523875"/>
                <a:gd name="connsiteY107" fmla="*/ 216347 h 638175"/>
                <a:gd name="connsiteX108" fmla="*/ 409503 w 523875"/>
                <a:gd name="connsiteY108" fmla="*/ 242636 h 638175"/>
                <a:gd name="connsiteX109" fmla="*/ 380262 w 523875"/>
                <a:gd name="connsiteY109" fmla="*/ 203678 h 638175"/>
                <a:gd name="connsiteX110" fmla="*/ 353401 w 523875"/>
                <a:gd name="connsiteY110" fmla="*/ 197392 h 638175"/>
                <a:gd name="connsiteX111" fmla="*/ 389501 w 523875"/>
                <a:gd name="connsiteY111" fmla="*/ 150624 h 638175"/>
                <a:gd name="connsiteX112" fmla="*/ 408551 w 523875"/>
                <a:gd name="connsiteY112" fmla="*/ 165007 h 638175"/>
                <a:gd name="connsiteX113" fmla="*/ 491514 w 523875"/>
                <a:gd name="connsiteY113" fmla="*/ 47183 h 638175"/>
                <a:gd name="connsiteX114" fmla="*/ 486751 w 523875"/>
                <a:gd name="connsiteY114" fmla="*/ 50040 h 638175"/>
                <a:gd name="connsiteX115" fmla="*/ 481798 w 523875"/>
                <a:gd name="connsiteY115" fmla="*/ 48802 h 638175"/>
                <a:gd name="connsiteX116" fmla="*/ 479226 w 523875"/>
                <a:gd name="connsiteY116" fmla="*/ 44420 h 638175"/>
                <a:gd name="connsiteX117" fmla="*/ 480750 w 523875"/>
                <a:gd name="connsiteY117" fmla="*/ 38991 h 638175"/>
                <a:gd name="connsiteX118" fmla="*/ 485608 w 523875"/>
                <a:gd name="connsiteY118" fmla="*/ 36134 h 638175"/>
                <a:gd name="connsiteX119" fmla="*/ 486561 w 523875"/>
                <a:gd name="connsiteY119" fmla="*/ 36134 h 638175"/>
                <a:gd name="connsiteX120" fmla="*/ 490561 w 523875"/>
                <a:gd name="connsiteY120" fmla="*/ 37467 h 638175"/>
                <a:gd name="connsiteX121" fmla="*/ 491514 w 523875"/>
                <a:gd name="connsiteY121" fmla="*/ 47183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523875" h="638175">
                  <a:moveTo>
                    <a:pt x="507897" y="14702"/>
                  </a:moveTo>
                  <a:cubicBezTo>
                    <a:pt x="500456" y="8795"/>
                    <a:pt x="490926" y="6180"/>
                    <a:pt x="481512" y="7463"/>
                  </a:cubicBezTo>
                  <a:cubicBezTo>
                    <a:pt x="462168" y="10317"/>
                    <a:pt x="448612" y="28053"/>
                    <a:pt x="450937" y="47468"/>
                  </a:cubicBezTo>
                  <a:cubicBezTo>
                    <a:pt x="451505" y="52349"/>
                    <a:pt x="453096" y="57055"/>
                    <a:pt x="455604" y="61280"/>
                  </a:cubicBezTo>
                  <a:lnTo>
                    <a:pt x="404550" y="125954"/>
                  </a:lnTo>
                  <a:lnTo>
                    <a:pt x="395787" y="119096"/>
                  </a:lnTo>
                  <a:lnTo>
                    <a:pt x="394549" y="118334"/>
                  </a:lnTo>
                  <a:lnTo>
                    <a:pt x="359592" y="91855"/>
                  </a:lnTo>
                  <a:cubicBezTo>
                    <a:pt x="353333" y="87041"/>
                    <a:pt x="344355" y="88214"/>
                    <a:pt x="339542" y="94474"/>
                  </a:cubicBezTo>
                  <a:cubicBezTo>
                    <a:pt x="334729" y="100734"/>
                    <a:pt x="335902" y="109711"/>
                    <a:pt x="342162" y="114524"/>
                  </a:cubicBezTo>
                  <a:lnTo>
                    <a:pt x="366927" y="133574"/>
                  </a:lnTo>
                  <a:lnTo>
                    <a:pt x="321492" y="192058"/>
                  </a:lnTo>
                  <a:cubicBezTo>
                    <a:pt x="303043" y="189313"/>
                    <a:pt x="284423" y="187880"/>
                    <a:pt x="265771" y="187772"/>
                  </a:cubicBezTo>
                  <a:cubicBezTo>
                    <a:pt x="246060" y="187852"/>
                    <a:pt x="226383" y="189413"/>
                    <a:pt x="206907" y="192439"/>
                  </a:cubicBezTo>
                  <a:lnTo>
                    <a:pt x="161758" y="133574"/>
                  </a:lnTo>
                  <a:lnTo>
                    <a:pt x="186618" y="114524"/>
                  </a:lnTo>
                  <a:cubicBezTo>
                    <a:pt x="192878" y="109685"/>
                    <a:pt x="194030" y="100687"/>
                    <a:pt x="189190" y="94427"/>
                  </a:cubicBezTo>
                  <a:cubicBezTo>
                    <a:pt x="184351" y="88167"/>
                    <a:pt x="175352" y="87015"/>
                    <a:pt x="169092" y="91855"/>
                  </a:cubicBezTo>
                  <a:lnTo>
                    <a:pt x="134040" y="118715"/>
                  </a:lnTo>
                  <a:lnTo>
                    <a:pt x="132802" y="119477"/>
                  </a:lnTo>
                  <a:lnTo>
                    <a:pt x="123944" y="126335"/>
                  </a:lnTo>
                  <a:lnTo>
                    <a:pt x="73176" y="61661"/>
                  </a:lnTo>
                  <a:cubicBezTo>
                    <a:pt x="80588" y="49069"/>
                    <a:pt x="79608" y="33237"/>
                    <a:pt x="70699" y="21656"/>
                  </a:cubicBezTo>
                  <a:cubicBezTo>
                    <a:pt x="58846" y="6008"/>
                    <a:pt x="36568" y="2899"/>
                    <a:pt x="20883" y="14702"/>
                  </a:cubicBezTo>
                  <a:cubicBezTo>
                    <a:pt x="5392" y="26764"/>
                    <a:pt x="2580" y="49087"/>
                    <a:pt x="14597" y="64613"/>
                  </a:cubicBezTo>
                  <a:lnTo>
                    <a:pt x="14597" y="64613"/>
                  </a:lnTo>
                  <a:cubicBezTo>
                    <a:pt x="21402" y="73512"/>
                    <a:pt x="31969" y="78726"/>
                    <a:pt x="43172" y="78710"/>
                  </a:cubicBezTo>
                  <a:cubicBezTo>
                    <a:pt x="45380" y="78725"/>
                    <a:pt x="47584" y="78501"/>
                    <a:pt x="49744" y="78044"/>
                  </a:cubicBezTo>
                  <a:lnTo>
                    <a:pt x="101560" y="143766"/>
                  </a:lnTo>
                  <a:lnTo>
                    <a:pt x="92035" y="151100"/>
                  </a:lnTo>
                  <a:lnTo>
                    <a:pt x="92035" y="151577"/>
                  </a:lnTo>
                  <a:lnTo>
                    <a:pt x="56221" y="178913"/>
                  </a:lnTo>
                  <a:cubicBezTo>
                    <a:pt x="49961" y="183717"/>
                    <a:pt x="48781" y="192686"/>
                    <a:pt x="53584" y="198946"/>
                  </a:cubicBezTo>
                  <a:cubicBezTo>
                    <a:pt x="56282" y="202461"/>
                    <a:pt x="60458" y="204526"/>
                    <a:pt x="64889" y="204536"/>
                  </a:cubicBezTo>
                  <a:cubicBezTo>
                    <a:pt x="68153" y="204496"/>
                    <a:pt x="71308" y="203355"/>
                    <a:pt x="73842" y="201297"/>
                  </a:cubicBezTo>
                  <a:lnTo>
                    <a:pt x="98226" y="182247"/>
                  </a:lnTo>
                  <a:lnTo>
                    <a:pt x="121467" y="212822"/>
                  </a:lnTo>
                  <a:cubicBezTo>
                    <a:pt x="110704" y="216251"/>
                    <a:pt x="103941" y="218823"/>
                    <a:pt x="102989" y="219204"/>
                  </a:cubicBezTo>
                  <a:cubicBezTo>
                    <a:pt x="97327" y="221205"/>
                    <a:pt x="93521" y="226534"/>
                    <a:pt x="93464" y="232539"/>
                  </a:cubicBezTo>
                  <a:lnTo>
                    <a:pt x="93464" y="375414"/>
                  </a:lnTo>
                  <a:cubicBezTo>
                    <a:pt x="93660" y="404601"/>
                    <a:pt x="102656" y="433050"/>
                    <a:pt x="119277" y="457043"/>
                  </a:cubicBezTo>
                  <a:lnTo>
                    <a:pt x="46506" y="552293"/>
                  </a:lnTo>
                  <a:cubicBezTo>
                    <a:pt x="44142" y="555322"/>
                    <a:pt x="42395" y="558785"/>
                    <a:pt x="41362" y="562485"/>
                  </a:cubicBezTo>
                  <a:lnTo>
                    <a:pt x="26884" y="612110"/>
                  </a:lnTo>
                  <a:cubicBezTo>
                    <a:pt x="23149" y="621946"/>
                    <a:pt x="28095" y="632947"/>
                    <a:pt x="37931" y="636682"/>
                  </a:cubicBezTo>
                  <a:cubicBezTo>
                    <a:pt x="43764" y="638897"/>
                    <a:pt x="50312" y="638115"/>
                    <a:pt x="55459" y="634589"/>
                  </a:cubicBezTo>
                  <a:lnTo>
                    <a:pt x="101751" y="609062"/>
                  </a:lnTo>
                  <a:cubicBezTo>
                    <a:pt x="105484" y="606974"/>
                    <a:pt x="108731" y="604117"/>
                    <a:pt x="111276" y="600680"/>
                  </a:cubicBezTo>
                  <a:lnTo>
                    <a:pt x="176808" y="514955"/>
                  </a:lnTo>
                  <a:cubicBezTo>
                    <a:pt x="202785" y="534097"/>
                    <a:pt x="231156" y="549756"/>
                    <a:pt x="261199" y="561533"/>
                  </a:cubicBezTo>
                  <a:cubicBezTo>
                    <a:pt x="262767" y="562187"/>
                    <a:pt x="264453" y="562511"/>
                    <a:pt x="266152" y="562485"/>
                  </a:cubicBezTo>
                  <a:cubicBezTo>
                    <a:pt x="267850" y="562493"/>
                    <a:pt x="269532" y="562169"/>
                    <a:pt x="271105" y="561533"/>
                  </a:cubicBezTo>
                  <a:cubicBezTo>
                    <a:pt x="300426" y="550049"/>
                    <a:pt x="328148" y="534843"/>
                    <a:pt x="353592" y="516289"/>
                  </a:cubicBezTo>
                  <a:lnTo>
                    <a:pt x="418076" y="600680"/>
                  </a:lnTo>
                  <a:cubicBezTo>
                    <a:pt x="420654" y="604062"/>
                    <a:pt x="423895" y="606882"/>
                    <a:pt x="427601" y="608967"/>
                  </a:cubicBezTo>
                  <a:lnTo>
                    <a:pt x="473892" y="634685"/>
                  </a:lnTo>
                  <a:cubicBezTo>
                    <a:pt x="476819" y="636261"/>
                    <a:pt x="480093" y="637080"/>
                    <a:pt x="483417" y="637066"/>
                  </a:cubicBezTo>
                  <a:cubicBezTo>
                    <a:pt x="487824" y="637079"/>
                    <a:pt x="492099" y="635565"/>
                    <a:pt x="495514" y="632780"/>
                  </a:cubicBezTo>
                  <a:cubicBezTo>
                    <a:pt x="501796" y="627931"/>
                    <a:pt x="504414" y="619696"/>
                    <a:pt x="502086" y="612110"/>
                  </a:cubicBezTo>
                  <a:lnTo>
                    <a:pt x="487608" y="562009"/>
                  </a:lnTo>
                  <a:cubicBezTo>
                    <a:pt x="486502" y="558319"/>
                    <a:pt x="484725" y="554865"/>
                    <a:pt x="482370" y="551817"/>
                  </a:cubicBezTo>
                  <a:lnTo>
                    <a:pt x="411123" y="458758"/>
                  </a:lnTo>
                  <a:cubicBezTo>
                    <a:pt x="428521" y="434319"/>
                    <a:pt x="437996" y="405126"/>
                    <a:pt x="438269" y="375128"/>
                  </a:cubicBezTo>
                  <a:lnTo>
                    <a:pt x="438269" y="232253"/>
                  </a:lnTo>
                  <a:cubicBezTo>
                    <a:pt x="438212" y="226248"/>
                    <a:pt x="434406" y="220919"/>
                    <a:pt x="428744" y="218918"/>
                  </a:cubicBezTo>
                  <a:cubicBezTo>
                    <a:pt x="427791" y="218918"/>
                    <a:pt x="420648" y="215775"/>
                    <a:pt x="409218" y="212156"/>
                  </a:cubicBezTo>
                  <a:lnTo>
                    <a:pt x="431030" y="182723"/>
                  </a:lnTo>
                  <a:lnTo>
                    <a:pt x="455223" y="201773"/>
                  </a:lnTo>
                  <a:cubicBezTo>
                    <a:pt x="457700" y="203701"/>
                    <a:pt x="460753" y="204741"/>
                    <a:pt x="463891" y="204726"/>
                  </a:cubicBezTo>
                  <a:cubicBezTo>
                    <a:pt x="468335" y="204704"/>
                    <a:pt x="472519" y="202630"/>
                    <a:pt x="475226" y="199106"/>
                  </a:cubicBezTo>
                  <a:cubicBezTo>
                    <a:pt x="480021" y="192905"/>
                    <a:pt x="478882" y="183992"/>
                    <a:pt x="472681" y="179197"/>
                  </a:cubicBezTo>
                  <a:cubicBezTo>
                    <a:pt x="472641" y="179166"/>
                    <a:pt x="472600" y="179135"/>
                    <a:pt x="472559" y="179104"/>
                  </a:cubicBezTo>
                  <a:lnTo>
                    <a:pt x="437316" y="151958"/>
                  </a:lnTo>
                  <a:lnTo>
                    <a:pt x="437316" y="151958"/>
                  </a:lnTo>
                  <a:lnTo>
                    <a:pt x="427791" y="144623"/>
                  </a:lnTo>
                  <a:lnTo>
                    <a:pt x="479703" y="78901"/>
                  </a:lnTo>
                  <a:cubicBezTo>
                    <a:pt x="481837" y="79316"/>
                    <a:pt x="484005" y="79539"/>
                    <a:pt x="486180" y="79568"/>
                  </a:cubicBezTo>
                  <a:cubicBezTo>
                    <a:pt x="487891" y="79709"/>
                    <a:pt x="489612" y="79709"/>
                    <a:pt x="491323" y="79568"/>
                  </a:cubicBezTo>
                  <a:cubicBezTo>
                    <a:pt x="510976" y="77332"/>
                    <a:pt x="525095" y="59587"/>
                    <a:pt x="522859" y="39934"/>
                  </a:cubicBezTo>
                  <a:cubicBezTo>
                    <a:pt x="521703" y="29773"/>
                    <a:pt x="516258" y="20591"/>
                    <a:pt x="507897" y="14702"/>
                  </a:cubicBezTo>
                  <a:close/>
                  <a:moveTo>
                    <a:pt x="38314" y="37372"/>
                  </a:moveTo>
                  <a:cubicBezTo>
                    <a:pt x="41407" y="35257"/>
                    <a:pt x="45619" y="35973"/>
                    <a:pt x="47839" y="38991"/>
                  </a:cubicBezTo>
                  <a:cubicBezTo>
                    <a:pt x="50057" y="41928"/>
                    <a:pt x="49642" y="46077"/>
                    <a:pt x="46887" y="48516"/>
                  </a:cubicBezTo>
                  <a:cubicBezTo>
                    <a:pt x="43704" y="50936"/>
                    <a:pt x="39162" y="50317"/>
                    <a:pt x="36743" y="47135"/>
                  </a:cubicBezTo>
                  <a:cubicBezTo>
                    <a:pt x="34323" y="43952"/>
                    <a:pt x="34941" y="39411"/>
                    <a:pt x="38124" y="36991"/>
                  </a:cubicBezTo>
                  <a:close/>
                  <a:moveTo>
                    <a:pt x="120801" y="165197"/>
                  </a:moveTo>
                  <a:lnTo>
                    <a:pt x="139184" y="151005"/>
                  </a:lnTo>
                  <a:lnTo>
                    <a:pt x="175474" y="198630"/>
                  </a:lnTo>
                  <a:cubicBezTo>
                    <a:pt x="166521" y="200535"/>
                    <a:pt x="158234" y="202535"/>
                    <a:pt x="150614" y="204631"/>
                  </a:cubicBezTo>
                  <a:close/>
                  <a:moveTo>
                    <a:pt x="88320" y="583345"/>
                  </a:moveTo>
                  <a:cubicBezTo>
                    <a:pt x="88113" y="583615"/>
                    <a:pt x="87854" y="583842"/>
                    <a:pt x="87558" y="584012"/>
                  </a:cubicBezTo>
                  <a:lnTo>
                    <a:pt x="60412" y="598966"/>
                  </a:lnTo>
                  <a:lnTo>
                    <a:pt x="68889" y="570391"/>
                  </a:lnTo>
                  <a:cubicBezTo>
                    <a:pt x="68854" y="570106"/>
                    <a:pt x="68854" y="569818"/>
                    <a:pt x="68889" y="569534"/>
                  </a:cubicBezTo>
                  <a:lnTo>
                    <a:pt x="137088" y="480475"/>
                  </a:lnTo>
                  <a:cubicBezTo>
                    <a:pt x="142518" y="486380"/>
                    <a:pt x="148233" y="492000"/>
                    <a:pt x="154043" y="497334"/>
                  </a:cubicBezTo>
                  <a:close/>
                  <a:moveTo>
                    <a:pt x="459795" y="569153"/>
                  </a:moveTo>
                  <a:cubicBezTo>
                    <a:pt x="459827" y="569437"/>
                    <a:pt x="459827" y="569725"/>
                    <a:pt x="459795" y="570010"/>
                  </a:cubicBezTo>
                  <a:lnTo>
                    <a:pt x="468177" y="598585"/>
                  </a:lnTo>
                  <a:lnTo>
                    <a:pt x="441031" y="583535"/>
                  </a:lnTo>
                  <a:cubicBezTo>
                    <a:pt x="441031" y="583535"/>
                    <a:pt x="441031" y="583535"/>
                    <a:pt x="440269" y="582869"/>
                  </a:cubicBezTo>
                  <a:lnTo>
                    <a:pt x="375404" y="498001"/>
                  </a:lnTo>
                  <a:cubicBezTo>
                    <a:pt x="381214" y="492762"/>
                    <a:pt x="386929" y="487142"/>
                    <a:pt x="392358" y="481237"/>
                  </a:cubicBezTo>
                  <a:close/>
                  <a:moveTo>
                    <a:pt x="409503" y="375128"/>
                  </a:moveTo>
                  <a:cubicBezTo>
                    <a:pt x="409503" y="467616"/>
                    <a:pt x="291679" y="522099"/>
                    <a:pt x="265771" y="532862"/>
                  </a:cubicBezTo>
                  <a:cubicBezTo>
                    <a:pt x="239958" y="521813"/>
                    <a:pt x="122134" y="467807"/>
                    <a:pt x="122134" y="375128"/>
                  </a:cubicBezTo>
                  <a:lnTo>
                    <a:pt x="122134" y="242636"/>
                  </a:lnTo>
                  <a:cubicBezTo>
                    <a:pt x="168436" y="226639"/>
                    <a:pt x="216900" y="217774"/>
                    <a:pt x="265866" y="216347"/>
                  </a:cubicBezTo>
                  <a:cubicBezTo>
                    <a:pt x="314802" y="217771"/>
                    <a:pt x="363236" y="226635"/>
                    <a:pt x="409503" y="242636"/>
                  </a:cubicBezTo>
                  <a:close/>
                  <a:moveTo>
                    <a:pt x="380262" y="203678"/>
                  </a:moveTo>
                  <a:cubicBezTo>
                    <a:pt x="371975" y="201583"/>
                    <a:pt x="363021" y="199392"/>
                    <a:pt x="353401" y="197392"/>
                  </a:cubicBezTo>
                  <a:lnTo>
                    <a:pt x="389501" y="150624"/>
                  </a:lnTo>
                  <a:lnTo>
                    <a:pt x="408551" y="165007"/>
                  </a:lnTo>
                  <a:close/>
                  <a:moveTo>
                    <a:pt x="491514" y="47183"/>
                  </a:moveTo>
                  <a:cubicBezTo>
                    <a:pt x="490417" y="48782"/>
                    <a:pt x="488679" y="49826"/>
                    <a:pt x="486751" y="50040"/>
                  </a:cubicBezTo>
                  <a:cubicBezTo>
                    <a:pt x="485000" y="50334"/>
                    <a:pt x="483205" y="49886"/>
                    <a:pt x="481798" y="48802"/>
                  </a:cubicBezTo>
                  <a:cubicBezTo>
                    <a:pt x="480404" y="47731"/>
                    <a:pt x="479482" y="46160"/>
                    <a:pt x="479226" y="44420"/>
                  </a:cubicBezTo>
                  <a:cubicBezTo>
                    <a:pt x="479059" y="42486"/>
                    <a:pt x="479601" y="40556"/>
                    <a:pt x="480750" y="38991"/>
                  </a:cubicBezTo>
                  <a:cubicBezTo>
                    <a:pt x="481932" y="37437"/>
                    <a:pt x="483676" y="36411"/>
                    <a:pt x="485608" y="36134"/>
                  </a:cubicBezTo>
                  <a:lnTo>
                    <a:pt x="486561" y="36134"/>
                  </a:lnTo>
                  <a:cubicBezTo>
                    <a:pt x="488004" y="36134"/>
                    <a:pt x="489407" y="36601"/>
                    <a:pt x="490561" y="37467"/>
                  </a:cubicBezTo>
                  <a:cubicBezTo>
                    <a:pt x="493481" y="39901"/>
                    <a:pt x="493905" y="44228"/>
                    <a:pt x="491514" y="47183"/>
                  </a:cubicBezTo>
                  <a:close/>
                </a:path>
              </a:pathLst>
            </a:custGeom>
            <a:grpFill/>
            <a:ln w="9525" cap="flat">
              <a:noFill/>
              <a:prstDash val="solid"/>
              <a:miter/>
            </a:ln>
          </p:spPr>
          <p:txBody>
            <a:bodyPr rtlCol="0" anchor="ctr"/>
            <a:lstStyle/>
            <a:p>
              <a:endParaRPr lang="en-US" dirty="0"/>
            </a:p>
          </p:txBody>
        </p:sp>
      </p:grpSp>
      <p:grpSp>
        <p:nvGrpSpPr>
          <p:cNvPr id="114" name="Graphic 92">
            <a:extLst>
              <a:ext uri="{FF2B5EF4-FFF2-40B4-BE49-F238E27FC236}">
                <a16:creationId xmlns:a16="http://schemas.microsoft.com/office/drawing/2014/main" id="{96B84FC1-E906-564C-BB47-AA7CF47C994E}"/>
              </a:ext>
            </a:extLst>
          </p:cNvPr>
          <p:cNvGrpSpPr/>
          <p:nvPr/>
        </p:nvGrpSpPr>
        <p:grpSpPr>
          <a:xfrm>
            <a:off x="9611051" y="2299491"/>
            <a:ext cx="609600" cy="657225"/>
            <a:chOff x="1362193" y="2238899"/>
            <a:chExt cx="609600" cy="657225"/>
          </a:xfrm>
          <a:solidFill>
            <a:srgbClr val="00B29F"/>
          </a:solidFill>
        </p:grpSpPr>
        <p:sp>
          <p:nvSpPr>
            <p:cNvPr id="115" name="Freeform: Shape 1889340">
              <a:extLst>
                <a:ext uri="{FF2B5EF4-FFF2-40B4-BE49-F238E27FC236}">
                  <a16:creationId xmlns:a16="http://schemas.microsoft.com/office/drawing/2014/main" id="{7804C382-033B-FD42-BF56-37695D64C927}"/>
                </a:ext>
              </a:extLst>
            </p:cNvPr>
            <p:cNvSpPr/>
            <p:nvPr/>
          </p:nvSpPr>
          <p:spPr>
            <a:xfrm>
              <a:off x="1426348" y="2615188"/>
              <a:ext cx="323850" cy="228600"/>
            </a:xfrm>
            <a:custGeom>
              <a:avLst/>
              <a:gdLst>
                <a:gd name="connsiteX0" fmla="*/ 301700 w 323850"/>
                <a:gd name="connsiteY0" fmla="*/ 160826 h 228600"/>
                <a:gd name="connsiteX1" fmla="*/ 239026 w 323850"/>
                <a:gd name="connsiteY1" fmla="*/ 191782 h 228600"/>
                <a:gd name="connsiteX2" fmla="*/ 108628 w 323850"/>
                <a:gd name="connsiteY2" fmla="*/ 113391 h 228600"/>
                <a:gd name="connsiteX3" fmla="*/ 34810 w 323850"/>
                <a:gd name="connsiteY3" fmla="*/ 16236 h 228600"/>
                <a:gd name="connsiteX4" fmla="*/ 16236 w 323850"/>
                <a:gd name="connsiteY4" fmla="*/ 8140 h 228600"/>
                <a:gd name="connsiteX5" fmla="*/ 8140 w 323850"/>
                <a:gd name="connsiteY5" fmla="*/ 26714 h 228600"/>
                <a:gd name="connsiteX6" fmla="*/ 90055 w 323850"/>
                <a:gd name="connsiteY6" fmla="*/ 135108 h 228600"/>
                <a:gd name="connsiteX7" fmla="*/ 234073 w 323850"/>
                <a:gd name="connsiteY7" fmla="*/ 220833 h 228600"/>
                <a:gd name="connsiteX8" fmla="*/ 239026 w 323850"/>
                <a:gd name="connsiteY8" fmla="*/ 221690 h 228600"/>
                <a:gd name="connsiteX9" fmla="*/ 243979 w 323850"/>
                <a:gd name="connsiteY9" fmla="*/ 220833 h 228600"/>
                <a:gd name="connsiteX10" fmla="*/ 315988 w 323850"/>
                <a:gd name="connsiteY10" fmla="*/ 185686 h 228600"/>
                <a:gd name="connsiteX11" fmla="*/ 322511 w 323850"/>
                <a:gd name="connsiteY11" fmla="*/ 166563 h 228600"/>
                <a:gd name="connsiteX12" fmla="*/ 303387 w 323850"/>
                <a:gd name="connsiteY12" fmla="*/ 160039 h 228600"/>
                <a:gd name="connsiteX13" fmla="*/ 301700 w 323850"/>
                <a:gd name="connsiteY13" fmla="*/ 161016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228600">
                  <a:moveTo>
                    <a:pt x="301700" y="160826"/>
                  </a:moveTo>
                  <a:cubicBezTo>
                    <a:pt x="281526" y="172539"/>
                    <a:pt x="260587" y="182880"/>
                    <a:pt x="239026" y="191782"/>
                  </a:cubicBezTo>
                  <a:cubicBezTo>
                    <a:pt x="191906" y="172279"/>
                    <a:pt x="147956" y="145857"/>
                    <a:pt x="108628" y="113391"/>
                  </a:cubicBezTo>
                  <a:cubicBezTo>
                    <a:pt x="76404" y="87572"/>
                    <a:pt x="51050" y="54200"/>
                    <a:pt x="34810" y="16236"/>
                  </a:cubicBezTo>
                  <a:cubicBezTo>
                    <a:pt x="31916" y="8871"/>
                    <a:pt x="23601" y="5246"/>
                    <a:pt x="16236" y="8140"/>
                  </a:cubicBezTo>
                  <a:cubicBezTo>
                    <a:pt x="8871" y="11034"/>
                    <a:pt x="5246" y="19349"/>
                    <a:pt x="8140" y="26714"/>
                  </a:cubicBezTo>
                  <a:cubicBezTo>
                    <a:pt x="26184" y="68992"/>
                    <a:pt x="54308" y="106207"/>
                    <a:pt x="90055" y="135108"/>
                  </a:cubicBezTo>
                  <a:cubicBezTo>
                    <a:pt x="133251" y="171083"/>
                    <a:pt x="181855" y="200014"/>
                    <a:pt x="234073" y="220833"/>
                  </a:cubicBezTo>
                  <a:cubicBezTo>
                    <a:pt x="235664" y="221394"/>
                    <a:pt x="237338" y="221685"/>
                    <a:pt x="239026" y="221690"/>
                  </a:cubicBezTo>
                  <a:cubicBezTo>
                    <a:pt x="240715" y="221700"/>
                    <a:pt x="242391" y="221409"/>
                    <a:pt x="243979" y="220833"/>
                  </a:cubicBezTo>
                  <a:cubicBezTo>
                    <a:pt x="268860" y="211010"/>
                    <a:pt x="292936" y="199259"/>
                    <a:pt x="315988" y="185686"/>
                  </a:cubicBezTo>
                  <a:cubicBezTo>
                    <a:pt x="323070" y="182206"/>
                    <a:pt x="325991" y="173644"/>
                    <a:pt x="322511" y="166563"/>
                  </a:cubicBezTo>
                  <a:cubicBezTo>
                    <a:pt x="319032" y="159480"/>
                    <a:pt x="310470" y="156559"/>
                    <a:pt x="303387" y="160039"/>
                  </a:cubicBezTo>
                  <a:cubicBezTo>
                    <a:pt x="302803" y="160326"/>
                    <a:pt x="302239" y="160652"/>
                    <a:pt x="301700" y="161016"/>
                  </a:cubicBezTo>
                  <a:close/>
                </a:path>
              </a:pathLst>
            </a:custGeom>
            <a:grpFill/>
            <a:ln w="9525" cap="flat">
              <a:noFill/>
              <a:prstDash val="solid"/>
              <a:miter/>
            </a:ln>
          </p:spPr>
          <p:txBody>
            <a:bodyPr rtlCol="0" anchor="ctr"/>
            <a:lstStyle/>
            <a:p>
              <a:endParaRPr lang="en-US" dirty="0"/>
            </a:p>
          </p:txBody>
        </p:sp>
        <p:sp>
          <p:nvSpPr>
            <p:cNvPr id="116" name="Freeform: Shape 1889341">
              <a:extLst>
                <a:ext uri="{FF2B5EF4-FFF2-40B4-BE49-F238E27FC236}">
                  <a16:creationId xmlns:a16="http://schemas.microsoft.com/office/drawing/2014/main" id="{DF3BB6B1-94F3-8F44-A212-CE0AEF7AC9A0}"/>
                </a:ext>
              </a:extLst>
            </p:cNvPr>
            <p:cNvSpPr/>
            <p:nvPr/>
          </p:nvSpPr>
          <p:spPr>
            <a:xfrm>
              <a:off x="1355049" y="2231755"/>
              <a:ext cx="619125" cy="666750"/>
            </a:xfrm>
            <a:custGeom>
              <a:avLst/>
              <a:gdLst>
                <a:gd name="connsiteX0" fmla="*/ 604457 w 619125"/>
                <a:gd name="connsiteY0" fmla="*/ 64294 h 666750"/>
                <a:gd name="connsiteX1" fmla="*/ 310325 w 619125"/>
                <a:gd name="connsiteY1" fmla="*/ 7144 h 666750"/>
                <a:gd name="connsiteX2" fmla="*/ 16669 w 619125"/>
                <a:gd name="connsiteY2" fmla="*/ 64294 h 666750"/>
                <a:gd name="connsiteX3" fmla="*/ 7144 w 619125"/>
                <a:gd name="connsiteY3" fmla="*/ 77629 h 666750"/>
                <a:gd name="connsiteX4" fmla="*/ 7144 w 619125"/>
                <a:gd name="connsiteY4" fmla="*/ 338042 h 666750"/>
                <a:gd name="connsiteX5" fmla="*/ 157448 w 619125"/>
                <a:gd name="connsiteY5" fmla="*/ 586550 h 666750"/>
                <a:gd name="connsiteX6" fmla="*/ 305372 w 619125"/>
                <a:gd name="connsiteY6" fmla="*/ 668084 h 666750"/>
                <a:gd name="connsiteX7" fmla="*/ 310325 w 619125"/>
                <a:gd name="connsiteY7" fmla="*/ 668941 h 666750"/>
                <a:gd name="connsiteX8" fmla="*/ 315278 w 619125"/>
                <a:gd name="connsiteY8" fmla="*/ 668084 h 666750"/>
                <a:gd name="connsiteX9" fmla="*/ 463296 w 619125"/>
                <a:gd name="connsiteY9" fmla="*/ 586550 h 666750"/>
                <a:gd name="connsiteX10" fmla="*/ 613601 w 619125"/>
                <a:gd name="connsiteY10" fmla="*/ 338042 h 666750"/>
                <a:gd name="connsiteX11" fmla="*/ 613601 w 619125"/>
                <a:gd name="connsiteY11" fmla="*/ 77153 h 666750"/>
                <a:gd name="connsiteX12" fmla="*/ 604457 w 619125"/>
                <a:gd name="connsiteY12" fmla="*/ 64294 h 666750"/>
                <a:gd name="connsiteX13" fmla="*/ 585407 w 619125"/>
                <a:gd name="connsiteY13" fmla="*/ 338519 h 666750"/>
                <a:gd name="connsiteX14" fmla="*/ 310706 w 619125"/>
                <a:gd name="connsiteY14" fmla="*/ 639794 h 666750"/>
                <a:gd name="connsiteX15" fmla="*/ 35719 w 619125"/>
                <a:gd name="connsiteY15" fmla="*/ 338042 h 666750"/>
                <a:gd name="connsiteX16" fmla="*/ 35719 w 619125"/>
                <a:gd name="connsiteY16" fmla="*/ 87154 h 666750"/>
                <a:gd name="connsiteX17" fmla="*/ 310325 w 619125"/>
                <a:gd name="connsiteY17" fmla="*/ 35719 h 666750"/>
                <a:gd name="connsiteX18" fmla="*/ 585026 w 619125"/>
                <a:gd name="connsiteY18" fmla="*/ 87154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666750">
                  <a:moveTo>
                    <a:pt x="604457" y="64294"/>
                  </a:moveTo>
                  <a:cubicBezTo>
                    <a:pt x="598456" y="61532"/>
                    <a:pt x="455676" y="7144"/>
                    <a:pt x="310325" y="7144"/>
                  </a:cubicBezTo>
                  <a:cubicBezTo>
                    <a:pt x="164973" y="7144"/>
                    <a:pt x="22289" y="61532"/>
                    <a:pt x="16669" y="64294"/>
                  </a:cubicBezTo>
                  <a:cubicBezTo>
                    <a:pt x="11007" y="66295"/>
                    <a:pt x="7201" y="71624"/>
                    <a:pt x="7144" y="77629"/>
                  </a:cubicBezTo>
                  <a:lnTo>
                    <a:pt x="7144" y="338042"/>
                  </a:lnTo>
                  <a:cubicBezTo>
                    <a:pt x="7144" y="428530"/>
                    <a:pt x="59150" y="514541"/>
                    <a:pt x="157448" y="586550"/>
                  </a:cubicBezTo>
                  <a:cubicBezTo>
                    <a:pt x="203140" y="619826"/>
                    <a:pt x="252838" y="647220"/>
                    <a:pt x="305372" y="668084"/>
                  </a:cubicBezTo>
                  <a:cubicBezTo>
                    <a:pt x="306963" y="668645"/>
                    <a:pt x="308637" y="668935"/>
                    <a:pt x="310325" y="668941"/>
                  </a:cubicBezTo>
                  <a:cubicBezTo>
                    <a:pt x="312013" y="668950"/>
                    <a:pt x="313690" y="668660"/>
                    <a:pt x="315278" y="668084"/>
                  </a:cubicBezTo>
                  <a:cubicBezTo>
                    <a:pt x="367847" y="647232"/>
                    <a:pt x="417578" y="619838"/>
                    <a:pt x="463296" y="586550"/>
                  </a:cubicBezTo>
                  <a:cubicBezTo>
                    <a:pt x="561594" y="514541"/>
                    <a:pt x="613601" y="428530"/>
                    <a:pt x="613601" y="338042"/>
                  </a:cubicBezTo>
                  <a:lnTo>
                    <a:pt x="613601" y="77153"/>
                  </a:lnTo>
                  <a:cubicBezTo>
                    <a:pt x="613385" y="71428"/>
                    <a:pt x="609793" y="66376"/>
                    <a:pt x="604457" y="64294"/>
                  </a:cubicBezTo>
                  <a:close/>
                  <a:moveTo>
                    <a:pt x="585407" y="338519"/>
                  </a:moveTo>
                  <a:cubicBezTo>
                    <a:pt x="585407" y="521113"/>
                    <a:pt x="348234" y="624269"/>
                    <a:pt x="310706" y="639794"/>
                  </a:cubicBezTo>
                  <a:cubicBezTo>
                    <a:pt x="272796" y="624078"/>
                    <a:pt x="35719" y="520922"/>
                    <a:pt x="35719" y="338042"/>
                  </a:cubicBezTo>
                  <a:lnTo>
                    <a:pt x="35719" y="87154"/>
                  </a:lnTo>
                  <a:cubicBezTo>
                    <a:pt x="69437" y="75248"/>
                    <a:pt x="190691" y="35719"/>
                    <a:pt x="310325" y="35719"/>
                  </a:cubicBezTo>
                  <a:cubicBezTo>
                    <a:pt x="429959" y="35719"/>
                    <a:pt x="551307" y="75248"/>
                    <a:pt x="585026" y="87154"/>
                  </a:cubicBezTo>
                  <a:close/>
                </a:path>
              </a:pathLst>
            </a:custGeom>
            <a:grpFill/>
            <a:ln w="9525" cap="flat">
              <a:noFill/>
              <a:prstDash val="solid"/>
              <a:miter/>
            </a:ln>
          </p:spPr>
          <p:txBody>
            <a:bodyPr rtlCol="0" anchor="ctr"/>
            <a:lstStyle/>
            <a:p>
              <a:endParaRPr lang="en-US" dirty="0"/>
            </a:p>
          </p:txBody>
        </p:sp>
        <p:sp>
          <p:nvSpPr>
            <p:cNvPr id="117" name="Freeform: Shape 1889342">
              <a:extLst>
                <a:ext uri="{FF2B5EF4-FFF2-40B4-BE49-F238E27FC236}">
                  <a16:creationId xmlns:a16="http://schemas.microsoft.com/office/drawing/2014/main" id="{919AE718-6FF1-E94A-B24A-D2BDAF2391A0}"/>
                </a:ext>
              </a:extLst>
            </p:cNvPr>
            <p:cNvSpPr/>
            <p:nvPr/>
          </p:nvSpPr>
          <p:spPr>
            <a:xfrm>
              <a:off x="1494019" y="2365105"/>
              <a:ext cx="342900" cy="285750"/>
            </a:xfrm>
            <a:custGeom>
              <a:avLst/>
              <a:gdLst>
                <a:gd name="connsiteX0" fmla="*/ 68199 w 342900"/>
                <a:gd name="connsiteY0" fmla="*/ 25527 h 285750"/>
                <a:gd name="connsiteX1" fmla="*/ 67723 w 342900"/>
                <a:gd name="connsiteY1" fmla="*/ 26384 h 285750"/>
                <a:gd name="connsiteX2" fmla="*/ 46768 w 342900"/>
                <a:gd name="connsiteY2" fmla="*/ 76676 h 285750"/>
                <a:gd name="connsiteX3" fmla="*/ 41339 w 342900"/>
                <a:gd name="connsiteY3" fmla="*/ 75533 h 285750"/>
                <a:gd name="connsiteX4" fmla="*/ 20574 w 342900"/>
                <a:gd name="connsiteY4" fmla="*/ 75533 h 285750"/>
                <a:gd name="connsiteX5" fmla="*/ 7144 w 342900"/>
                <a:gd name="connsiteY5" fmla="*/ 88964 h 285750"/>
                <a:gd name="connsiteX6" fmla="*/ 7144 w 342900"/>
                <a:gd name="connsiteY6" fmla="*/ 95726 h 285750"/>
                <a:gd name="connsiteX7" fmla="*/ 13811 w 342900"/>
                <a:gd name="connsiteY7" fmla="*/ 102394 h 285750"/>
                <a:gd name="connsiteX8" fmla="*/ 27718 w 342900"/>
                <a:gd name="connsiteY8" fmla="*/ 102394 h 285750"/>
                <a:gd name="connsiteX9" fmla="*/ 13811 w 342900"/>
                <a:gd name="connsiteY9" fmla="*/ 132017 h 285750"/>
                <a:gd name="connsiteX10" fmla="*/ 13811 w 342900"/>
                <a:gd name="connsiteY10" fmla="*/ 213170 h 285750"/>
                <a:gd name="connsiteX11" fmla="*/ 17240 w 342900"/>
                <a:gd name="connsiteY11" fmla="*/ 224314 h 285750"/>
                <a:gd name="connsiteX12" fmla="*/ 17240 w 342900"/>
                <a:gd name="connsiteY12" fmla="*/ 264319 h 285750"/>
                <a:gd name="connsiteX13" fmla="*/ 39624 w 342900"/>
                <a:gd name="connsiteY13" fmla="*/ 287274 h 285750"/>
                <a:gd name="connsiteX14" fmla="*/ 80486 w 342900"/>
                <a:gd name="connsiteY14" fmla="*/ 287274 h 285750"/>
                <a:gd name="connsiteX15" fmla="*/ 93726 w 342900"/>
                <a:gd name="connsiteY15" fmla="*/ 281750 h 285750"/>
                <a:gd name="connsiteX16" fmla="*/ 97917 w 342900"/>
                <a:gd name="connsiteY16" fmla="*/ 266033 h 285750"/>
                <a:gd name="connsiteX17" fmla="*/ 97917 w 342900"/>
                <a:gd name="connsiteY17" fmla="*/ 264033 h 285750"/>
                <a:gd name="connsiteX18" fmla="*/ 97917 w 342900"/>
                <a:gd name="connsiteY18" fmla="*/ 240602 h 285750"/>
                <a:gd name="connsiteX19" fmla="*/ 249174 w 342900"/>
                <a:gd name="connsiteY19" fmla="*/ 241173 h 285750"/>
                <a:gd name="connsiteX20" fmla="*/ 249174 w 342900"/>
                <a:gd name="connsiteY20" fmla="*/ 264319 h 285750"/>
                <a:gd name="connsiteX21" fmla="*/ 272224 w 342900"/>
                <a:gd name="connsiteY21" fmla="*/ 287560 h 285750"/>
                <a:gd name="connsiteX22" fmla="*/ 272320 w 342900"/>
                <a:gd name="connsiteY22" fmla="*/ 287560 h 285750"/>
                <a:gd name="connsiteX23" fmla="*/ 307276 w 342900"/>
                <a:gd name="connsiteY23" fmla="*/ 287560 h 285750"/>
                <a:gd name="connsiteX24" fmla="*/ 330232 w 342900"/>
                <a:gd name="connsiteY24" fmla="*/ 264319 h 285750"/>
                <a:gd name="connsiteX25" fmla="*/ 330232 w 342900"/>
                <a:gd name="connsiteY25" fmla="*/ 226219 h 285750"/>
                <a:gd name="connsiteX26" fmla="*/ 334899 w 342900"/>
                <a:gd name="connsiteY26" fmla="*/ 213170 h 285750"/>
                <a:gd name="connsiteX27" fmla="*/ 334899 w 342900"/>
                <a:gd name="connsiteY27" fmla="*/ 132017 h 285750"/>
                <a:gd name="connsiteX28" fmla="*/ 320612 w 342900"/>
                <a:gd name="connsiteY28" fmla="*/ 102394 h 285750"/>
                <a:gd name="connsiteX29" fmla="*/ 335947 w 342900"/>
                <a:gd name="connsiteY29" fmla="*/ 102394 h 285750"/>
                <a:gd name="connsiteX30" fmla="*/ 342709 w 342900"/>
                <a:gd name="connsiteY30" fmla="*/ 95822 h 285750"/>
                <a:gd name="connsiteX31" fmla="*/ 342710 w 342900"/>
                <a:gd name="connsiteY31" fmla="*/ 95726 h 285750"/>
                <a:gd name="connsiteX32" fmla="*/ 342710 w 342900"/>
                <a:gd name="connsiteY32" fmla="*/ 88964 h 285750"/>
                <a:gd name="connsiteX33" fmla="*/ 329184 w 342900"/>
                <a:gd name="connsiteY33" fmla="*/ 75533 h 285750"/>
                <a:gd name="connsiteX34" fmla="*/ 308039 w 342900"/>
                <a:gd name="connsiteY34" fmla="*/ 75533 h 285750"/>
                <a:gd name="connsiteX35" fmla="*/ 301466 w 342900"/>
                <a:gd name="connsiteY35" fmla="*/ 77343 h 285750"/>
                <a:gd name="connsiteX36" fmla="*/ 280416 w 342900"/>
                <a:gd name="connsiteY36" fmla="*/ 26194 h 285750"/>
                <a:gd name="connsiteX37" fmla="*/ 279940 w 342900"/>
                <a:gd name="connsiteY37" fmla="*/ 25337 h 285750"/>
                <a:gd name="connsiteX38" fmla="*/ 250031 w 342900"/>
                <a:gd name="connsiteY38" fmla="*/ 7144 h 285750"/>
                <a:gd name="connsiteX39" fmla="*/ 97631 w 342900"/>
                <a:gd name="connsiteY39" fmla="*/ 7144 h 285750"/>
                <a:gd name="connsiteX40" fmla="*/ 68199 w 342900"/>
                <a:gd name="connsiteY40" fmla="*/ 25527 h 285750"/>
                <a:gd name="connsiteX41" fmla="*/ 285560 w 342900"/>
                <a:gd name="connsiteY41" fmla="*/ 116681 h 285750"/>
                <a:gd name="connsiteX42" fmla="*/ 305943 w 342900"/>
                <a:gd name="connsiteY42" fmla="*/ 132017 h 285750"/>
                <a:gd name="connsiteX43" fmla="*/ 305943 w 342900"/>
                <a:gd name="connsiteY43" fmla="*/ 205931 h 285750"/>
                <a:gd name="connsiteX44" fmla="*/ 263081 w 342900"/>
                <a:gd name="connsiteY44" fmla="*/ 212693 h 285750"/>
                <a:gd name="connsiteX45" fmla="*/ 84201 w 342900"/>
                <a:gd name="connsiteY45" fmla="*/ 211931 h 285750"/>
                <a:gd name="connsiteX46" fmla="*/ 42005 w 342900"/>
                <a:gd name="connsiteY46" fmla="*/ 205835 h 285750"/>
                <a:gd name="connsiteX47" fmla="*/ 42005 w 342900"/>
                <a:gd name="connsiteY47" fmla="*/ 132017 h 285750"/>
                <a:gd name="connsiteX48" fmla="*/ 62389 w 342900"/>
                <a:gd name="connsiteY48" fmla="*/ 116681 h 285750"/>
                <a:gd name="connsiteX49" fmla="*/ 45434 w 342900"/>
                <a:gd name="connsiteY49" fmla="*/ 258699 h 285750"/>
                <a:gd name="connsiteX50" fmla="*/ 45434 w 342900"/>
                <a:gd name="connsiteY50" fmla="*/ 235172 h 285750"/>
                <a:gd name="connsiteX51" fmla="*/ 69532 w 342900"/>
                <a:gd name="connsiteY51" fmla="*/ 238697 h 285750"/>
                <a:gd name="connsiteX52" fmla="*/ 69532 w 342900"/>
                <a:gd name="connsiteY52" fmla="*/ 258699 h 285750"/>
                <a:gd name="connsiteX53" fmla="*/ 277559 w 342900"/>
                <a:gd name="connsiteY53" fmla="*/ 258699 h 285750"/>
                <a:gd name="connsiteX54" fmla="*/ 277559 w 342900"/>
                <a:gd name="connsiteY54" fmla="*/ 239649 h 285750"/>
                <a:gd name="connsiteX55" fmla="*/ 301657 w 342900"/>
                <a:gd name="connsiteY55" fmla="*/ 235744 h 285750"/>
                <a:gd name="connsiteX56" fmla="*/ 301657 w 342900"/>
                <a:gd name="connsiteY56" fmla="*/ 258890 h 285750"/>
                <a:gd name="connsiteX57" fmla="*/ 254222 w 342900"/>
                <a:gd name="connsiteY57" fmla="*/ 38005 h 285750"/>
                <a:gd name="connsiteX58" fmla="*/ 274987 w 342900"/>
                <a:gd name="connsiteY58" fmla="*/ 88106 h 285750"/>
                <a:gd name="connsiteX59" fmla="*/ 72962 w 342900"/>
                <a:gd name="connsiteY59" fmla="*/ 88106 h 285750"/>
                <a:gd name="connsiteX60" fmla="*/ 93726 w 342900"/>
                <a:gd name="connsiteY60" fmla="*/ 38005 h 285750"/>
                <a:gd name="connsiteX61" fmla="*/ 97917 w 342900"/>
                <a:gd name="connsiteY61" fmla="*/ 35624 h 285750"/>
                <a:gd name="connsiteX62" fmla="*/ 250317 w 342900"/>
                <a:gd name="connsiteY62" fmla="*/ 35624 h 285750"/>
                <a:gd name="connsiteX63" fmla="*/ 254222 w 342900"/>
                <a:gd name="connsiteY63" fmla="*/ 3800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42900" h="285750">
                  <a:moveTo>
                    <a:pt x="68199" y="25527"/>
                  </a:moveTo>
                  <a:lnTo>
                    <a:pt x="67723" y="26384"/>
                  </a:lnTo>
                  <a:lnTo>
                    <a:pt x="46768" y="76676"/>
                  </a:lnTo>
                  <a:cubicBezTo>
                    <a:pt x="45059" y="75916"/>
                    <a:pt x="43208" y="75527"/>
                    <a:pt x="41339" y="75533"/>
                  </a:cubicBezTo>
                  <a:lnTo>
                    <a:pt x="20574" y="75533"/>
                  </a:lnTo>
                  <a:cubicBezTo>
                    <a:pt x="13157" y="75533"/>
                    <a:pt x="7144" y="81546"/>
                    <a:pt x="7144" y="88964"/>
                  </a:cubicBezTo>
                  <a:lnTo>
                    <a:pt x="7144" y="95726"/>
                  </a:lnTo>
                  <a:cubicBezTo>
                    <a:pt x="7144" y="99409"/>
                    <a:pt x="10129" y="102394"/>
                    <a:pt x="13811" y="102394"/>
                  </a:cubicBezTo>
                  <a:lnTo>
                    <a:pt x="27718" y="102394"/>
                  </a:lnTo>
                  <a:cubicBezTo>
                    <a:pt x="19140" y="109885"/>
                    <a:pt x="14095" y="120630"/>
                    <a:pt x="13811" y="132017"/>
                  </a:cubicBezTo>
                  <a:lnTo>
                    <a:pt x="13811" y="213170"/>
                  </a:lnTo>
                  <a:cubicBezTo>
                    <a:pt x="13805" y="217145"/>
                    <a:pt x="15000" y="221030"/>
                    <a:pt x="17240" y="224314"/>
                  </a:cubicBezTo>
                  <a:lnTo>
                    <a:pt x="17240" y="264319"/>
                  </a:lnTo>
                  <a:cubicBezTo>
                    <a:pt x="17335" y="276737"/>
                    <a:pt x="27213" y="286865"/>
                    <a:pt x="39624" y="287274"/>
                  </a:cubicBezTo>
                  <a:lnTo>
                    <a:pt x="80486" y="287274"/>
                  </a:lnTo>
                  <a:cubicBezTo>
                    <a:pt x="85488" y="287418"/>
                    <a:pt x="90310" y="285406"/>
                    <a:pt x="93726" y="281750"/>
                  </a:cubicBezTo>
                  <a:cubicBezTo>
                    <a:pt x="97402" y="277400"/>
                    <a:pt x="98939" y="271635"/>
                    <a:pt x="97917" y="266033"/>
                  </a:cubicBezTo>
                  <a:cubicBezTo>
                    <a:pt x="97870" y="265367"/>
                    <a:pt x="97870" y="264699"/>
                    <a:pt x="97917" y="264033"/>
                  </a:cubicBezTo>
                  <a:lnTo>
                    <a:pt x="97917" y="240602"/>
                  </a:lnTo>
                  <a:lnTo>
                    <a:pt x="249174" y="241173"/>
                  </a:lnTo>
                  <a:lnTo>
                    <a:pt x="249174" y="264319"/>
                  </a:lnTo>
                  <a:cubicBezTo>
                    <a:pt x="249122" y="277101"/>
                    <a:pt x="259441" y="287507"/>
                    <a:pt x="272224" y="287560"/>
                  </a:cubicBezTo>
                  <a:cubicBezTo>
                    <a:pt x="272256" y="287560"/>
                    <a:pt x="272288" y="287560"/>
                    <a:pt x="272320" y="287560"/>
                  </a:cubicBezTo>
                  <a:lnTo>
                    <a:pt x="307276" y="287560"/>
                  </a:lnTo>
                  <a:cubicBezTo>
                    <a:pt x="320022" y="287455"/>
                    <a:pt x="330285" y="277065"/>
                    <a:pt x="330232" y="264319"/>
                  </a:cubicBezTo>
                  <a:lnTo>
                    <a:pt x="330232" y="226219"/>
                  </a:lnTo>
                  <a:cubicBezTo>
                    <a:pt x="333293" y="222564"/>
                    <a:pt x="334948" y="217937"/>
                    <a:pt x="334899" y="213170"/>
                  </a:cubicBezTo>
                  <a:lnTo>
                    <a:pt x="334899" y="132017"/>
                  </a:lnTo>
                  <a:cubicBezTo>
                    <a:pt x="334519" y="120571"/>
                    <a:pt x="329332" y="109817"/>
                    <a:pt x="320612" y="102394"/>
                  </a:cubicBezTo>
                  <a:lnTo>
                    <a:pt x="335947" y="102394"/>
                  </a:lnTo>
                  <a:cubicBezTo>
                    <a:pt x="339629" y="102446"/>
                    <a:pt x="342656" y="99504"/>
                    <a:pt x="342709" y="95822"/>
                  </a:cubicBezTo>
                  <a:cubicBezTo>
                    <a:pt x="342710" y="95790"/>
                    <a:pt x="342710" y="95759"/>
                    <a:pt x="342710" y="95726"/>
                  </a:cubicBezTo>
                  <a:lnTo>
                    <a:pt x="342710" y="88964"/>
                  </a:lnTo>
                  <a:cubicBezTo>
                    <a:pt x="342657" y="81531"/>
                    <a:pt x="336617" y="75533"/>
                    <a:pt x="329184" y="75533"/>
                  </a:cubicBezTo>
                  <a:lnTo>
                    <a:pt x="308039" y="75533"/>
                  </a:lnTo>
                  <a:cubicBezTo>
                    <a:pt x="305727" y="75549"/>
                    <a:pt x="303460" y="76172"/>
                    <a:pt x="301466" y="77343"/>
                  </a:cubicBezTo>
                  <a:lnTo>
                    <a:pt x="280416" y="26194"/>
                  </a:lnTo>
                  <a:lnTo>
                    <a:pt x="279940" y="25337"/>
                  </a:lnTo>
                  <a:cubicBezTo>
                    <a:pt x="274162" y="14151"/>
                    <a:pt x="262620" y="7130"/>
                    <a:pt x="250031" y="7144"/>
                  </a:cubicBezTo>
                  <a:lnTo>
                    <a:pt x="97631" y="7144"/>
                  </a:lnTo>
                  <a:cubicBezTo>
                    <a:pt x="85172" y="7345"/>
                    <a:pt x="73845" y="14419"/>
                    <a:pt x="68199" y="25527"/>
                  </a:cubicBezTo>
                  <a:close/>
                  <a:moveTo>
                    <a:pt x="285560" y="116681"/>
                  </a:moveTo>
                  <a:cubicBezTo>
                    <a:pt x="295085" y="116681"/>
                    <a:pt x="305943" y="124873"/>
                    <a:pt x="305943" y="132017"/>
                  </a:cubicBezTo>
                  <a:lnTo>
                    <a:pt x="305943" y="205931"/>
                  </a:lnTo>
                  <a:lnTo>
                    <a:pt x="263081" y="212693"/>
                  </a:lnTo>
                  <a:lnTo>
                    <a:pt x="84201" y="211931"/>
                  </a:lnTo>
                  <a:lnTo>
                    <a:pt x="42005" y="205835"/>
                  </a:lnTo>
                  <a:lnTo>
                    <a:pt x="42005" y="132017"/>
                  </a:lnTo>
                  <a:cubicBezTo>
                    <a:pt x="42005" y="124873"/>
                    <a:pt x="52864" y="116681"/>
                    <a:pt x="62389" y="116681"/>
                  </a:cubicBezTo>
                  <a:close/>
                  <a:moveTo>
                    <a:pt x="45434" y="258699"/>
                  </a:moveTo>
                  <a:lnTo>
                    <a:pt x="45434" y="235172"/>
                  </a:lnTo>
                  <a:lnTo>
                    <a:pt x="69532" y="238697"/>
                  </a:lnTo>
                  <a:lnTo>
                    <a:pt x="69532" y="258699"/>
                  </a:lnTo>
                  <a:close/>
                  <a:moveTo>
                    <a:pt x="277559" y="258699"/>
                  </a:moveTo>
                  <a:lnTo>
                    <a:pt x="277559" y="239649"/>
                  </a:lnTo>
                  <a:lnTo>
                    <a:pt x="301657" y="235744"/>
                  </a:lnTo>
                  <a:lnTo>
                    <a:pt x="301657" y="258890"/>
                  </a:lnTo>
                  <a:close/>
                  <a:moveTo>
                    <a:pt x="254222" y="38005"/>
                  </a:moveTo>
                  <a:lnTo>
                    <a:pt x="274987" y="88106"/>
                  </a:lnTo>
                  <a:lnTo>
                    <a:pt x="72962" y="88106"/>
                  </a:lnTo>
                  <a:lnTo>
                    <a:pt x="93726" y="38005"/>
                  </a:lnTo>
                  <a:cubicBezTo>
                    <a:pt x="94589" y="36510"/>
                    <a:pt x="96192" y="35600"/>
                    <a:pt x="97917" y="35624"/>
                  </a:cubicBezTo>
                  <a:lnTo>
                    <a:pt x="250317" y="35624"/>
                  </a:lnTo>
                  <a:cubicBezTo>
                    <a:pt x="251940" y="35700"/>
                    <a:pt x="253412" y="36597"/>
                    <a:pt x="254222" y="38005"/>
                  </a:cubicBezTo>
                  <a:close/>
                </a:path>
              </a:pathLst>
            </a:custGeom>
            <a:grpFill/>
            <a:ln w="9525" cap="flat">
              <a:noFill/>
              <a:prstDash val="solid"/>
              <a:miter/>
            </a:ln>
          </p:spPr>
          <p:txBody>
            <a:bodyPr rtlCol="0" anchor="ctr"/>
            <a:lstStyle/>
            <a:p>
              <a:endParaRPr lang="en-US" dirty="0"/>
            </a:p>
          </p:txBody>
        </p:sp>
        <p:sp>
          <p:nvSpPr>
            <p:cNvPr id="118" name="Freeform: Shape 63">
              <a:extLst>
                <a:ext uri="{FF2B5EF4-FFF2-40B4-BE49-F238E27FC236}">
                  <a16:creationId xmlns:a16="http://schemas.microsoft.com/office/drawing/2014/main" id="{29DF7F5A-ED7C-1C46-9376-C5E8E5CF3ADB}"/>
                </a:ext>
              </a:extLst>
            </p:cNvPr>
            <p:cNvSpPr/>
            <p:nvPr/>
          </p:nvSpPr>
          <p:spPr>
            <a:xfrm>
              <a:off x="1543644" y="2490073"/>
              <a:ext cx="57150" cy="57150"/>
            </a:xfrm>
            <a:custGeom>
              <a:avLst/>
              <a:gdLst>
                <a:gd name="connsiteX0" fmla="*/ 31909 w 57150"/>
                <a:gd name="connsiteY0" fmla="*/ 56864 h 57150"/>
                <a:gd name="connsiteX1" fmla="*/ 56864 w 57150"/>
                <a:gd name="connsiteY1" fmla="*/ 32099 h 57150"/>
                <a:gd name="connsiteX2" fmla="*/ 32099 w 57150"/>
                <a:gd name="connsiteY2" fmla="*/ 7144 h 57150"/>
                <a:gd name="connsiteX3" fmla="*/ 7144 w 57150"/>
                <a:gd name="connsiteY3" fmla="*/ 31909 h 57150"/>
                <a:gd name="connsiteX4" fmla="*/ 7144 w 57150"/>
                <a:gd name="connsiteY4" fmla="*/ 32099 h 57150"/>
                <a:gd name="connsiteX5" fmla="*/ 31909 w 57150"/>
                <a:gd name="connsiteY5" fmla="*/ 5686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57150">
                  <a:moveTo>
                    <a:pt x="31909" y="56864"/>
                  </a:moveTo>
                  <a:cubicBezTo>
                    <a:pt x="45639" y="56917"/>
                    <a:pt x="56812" y="45830"/>
                    <a:pt x="56864" y="32099"/>
                  </a:cubicBezTo>
                  <a:cubicBezTo>
                    <a:pt x="56917" y="18369"/>
                    <a:pt x="45829" y="7196"/>
                    <a:pt x="32099" y="7144"/>
                  </a:cubicBezTo>
                  <a:cubicBezTo>
                    <a:pt x="18369" y="7092"/>
                    <a:pt x="7196" y="18180"/>
                    <a:pt x="7144" y="31909"/>
                  </a:cubicBezTo>
                  <a:cubicBezTo>
                    <a:pt x="7144" y="31973"/>
                    <a:pt x="7144" y="32036"/>
                    <a:pt x="7144" y="32099"/>
                  </a:cubicBezTo>
                  <a:cubicBezTo>
                    <a:pt x="7196" y="45755"/>
                    <a:pt x="18253" y="56812"/>
                    <a:pt x="31909" y="56864"/>
                  </a:cubicBezTo>
                  <a:close/>
                </a:path>
              </a:pathLst>
            </a:custGeom>
            <a:grpFill/>
            <a:ln w="9525" cap="flat">
              <a:noFill/>
              <a:prstDash val="solid"/>
              <a:miter/>
            </a:ln>
          </p:spPr>
          <p:txBody>
            <a:bodyPr rtlCol="0" anchor="ctr"/>
            <a:lstStyle/>
            <a:p>
              <a:endParaRPr lang="en-US" dirty="0"/>
            </a:p>
          </p:txBody>
        </p:sp>
        <p:sp>
          <p:nvSpPr>
            <p:cNvPr id="119" name="Freeform: Shape 64">
              <a:extLst>
                <a:ext uri="{FF2B5EF4-FFF2-40B4-BE49-F238E27FC236}">
                  <a16:creationId xmlns:a16="http://schemas.microsoft.com/office/drawing/2014/main" id="{C6377737-B6D9-4649-881D-211910098A28}"/>
                </a:ext>
              </a:extLst>
            </p:cNvPr>
            <p:cNvSpPr/>
            <p:nvPr/>
          </p:nvSpPr>
          <p:spPr>
            <a:xfrm>
              <a:off x="1728906" y="2490073"/>
              <a:ext cx="57150" cy="57150"/>
            </a:xfrm>
            <a:custGeom>
              <a:avLst/>
              <a:gdLst>
                <a:gd name="connsiteX0" fmla="*/ 32004 w 57150"/>
                <a:gd name="connsiteY0" fmla="*/ 56864 h 57150"/>
                <a:gd name="connsiteX1" fmla="*/ 56864 w 57150"/>
                <a:gd name="connsiteY1" fmla="*/ 32004 h 57150"/>
                <a:gd name="connsiteX2" fmla="*/ 32004 w 57150"/>
                <a:gd name="connsiteY2" fmla="*/ 7144 h 57150"/>
                <a:gd name="connsiteX3" fmla="*/ 7144 w 57150"/>
                <a:gd name="connsiteY3" fmla="*/ 32004 h 57150"/>
                <a:gd name="connsiteX4" fmla="*/ 7144 w 57150"/>
                <a:gd name="connsiteY4" fmla="*/ 32099 h 57150"/>
                <a:gd name="connsiteX5" fmla="*/ 31909 w 57150"/>
                <a:gd name="connsiteY5" fmla="*/ 56864 h 57150"/>
                <a:gd name="connsiteX6" fmla="*/ 32004 w 57150"/>
                <a:gd name="connsiteY6" fmla="*/ 5686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57150">
                  <a:moveTo>
                    <a:pt x="32004" y="56864"/>
                  </a:moveTo>
                  <a:cubicBezTo>
                    <a:pt x="45734" y="56864"/>
                    <a:pt x="56864" y="45733"/>
                    <a:pt x="56864" y="32004"/>
                  </a:cubicBezTo>
                  <a:cubicBezTo>
                    <a:pt x="56864" y="18274"/>
                    <a:pt x="45733" y="7144"/>
                    <a:pt x="32004" y="7144"/>
                  </a:cubicBezTo>
                  <a:cubicBezTo>
                    <a:pt x="18274" y="7144"/>
                    <a:pt x="7144" y="18275"/>
                    <a:pt x="7144" y="32004"/>
                  </a:cubicBezTo>
                  <a:cubicBezTo>
                    <a:pt x="7144" y="32035"/>
                    <a:pt x="7144" y="32068"/>
                    <a:pt x="7144" y="32099"/>
                  </a:cubicBezTo>
                  <a:cubicBezTo>
                    <a:pt x="7144" y="45776"/>
                    <a:pt x="18231" y="56864"/>
                    <a:pt x="31909" y="56864"/>
                  </a:cubicBezTo>
                  <a:cubicBezTo>
                    <a:pt x="31940" y="56864"/>
                    <a:pt x="31973" y="56864"/>
                    <a:pt x="32004" y="56864"/>
                  </a:cubicBezTo>
                  <a:close/>
                </a:path>
              </a:pathLst>
            </a:custGeom>
            <a:grpFill/>
            <a:ln w="9525" cap="flat">
              <a:noFill/>
              <a:prstDash val="solid"/>
              <a:miter/>
            </a:ln>
          </p:spPr>
          <p:txBody>
            <a:bodyPr rtlCol="0" anchor="ctr"/>
            <a:lstStyle/>
            <a:p>
              <a:endParaRPr lang="en-US" dirty="0"/>
            </a:p>
          </p:txBody>
        </p:sp>
      </p:grpSp>
      <p:grpSp>
        <p:nvGrpSpPr>
          <p:cNvPr id="120" name="Graphic 1889450">
            <a:extLst>
              <a:ext uri="{FF2B5EF4-FFF2-40B4-BE49-F238E27FC236}">
                <a16:creationId xmlns:a16="http://schemas.microsoft.com/office/drawing/2014/main" id="{552322A7-069A-624E-84DE-6DC1A39B9192}"/>
              </a:ext>
            </a:extLst>
          </p:cNvPr>
          <p:cNvGrpSpPr/>
          <p:nvPr/>
        </p:nvGrpSpPr>
        <p:grpSpPr>
          <a:xfrm>
            <a:off x="6297510" y="1373129"/>
            <a:ext cx="628650" cy="628650"/>
            <a:chOff x="2424075" y="4916733"/>
            <a:chExt cx="628650" cy="628650"/>
          </a:xfrm>
          <a:solidFill>
            <a:srgbClr val="00B29F"/>
          </a:solidFill>
        </p:grpSpPr>
        <p:sp>
          <p:nvSpPr>
            <p:cNvPr id="121" name="Freeform: Shape 1889393">
              <a:extLst>
                <a:ext uri="{FF2B5EF4-FFF2-40B4-BE49-F238E27FC236}">
                  <a16:creationId xmlns:a16="http://schemas.microsoft.com/office/drawing/2014/main" id="{37B1F4A9-2AE7-734B-8609-D7DA398BE220}"/>
                </a:ext>
              </a:extLst>
            </p:cNvPr>
            <p:cNvSpPr/>
            <p:nvPr/>
          </p:nvSpPr>
          <p:spPr>
            <a:xfrm>
              <a:off x="2416933" y="4909588"/>
              <a:ext cx="638175" cy="638175"/>
            </a:xfrm>
            <a:custGeom>
              <a:avLst/>
              <a:gdLst>
                <a:gd name="connsiteX0" fmla="*/ 629220 w 638175"/>
                <a:gd name="connsiteY0" fmla="*/ 310040 h 638175"/>
                <a:gd name="connsiteX1" fmla="*/ 552544 w 638175"/>
                <a:gd name="connsiteY1" fmla="*/ 233840 h 638175"/>
                <a:gd name="connsiteX2" fmla="*/ 552544 w 638175"/>
                <a:gd name="connsiteY2" fmla="*/ 92870 h 638175"/>
                <a:gd name="connsiteX3" fmla="*/ 538256 w 638175"/>
                <a:gd name="connsiteY3" fmla="*/ 78582 h 638175"/>
                <a:gd name="connsiteX4" fmla="*/ 461294 w 638175"/>
                <a:gd name="connsiteY4" fmla="*/ 78582 h 638175"/>
                <a:gd name="connsiteX5" fmla="*/ 447007 w 638175"/>
                <a:gd name="connsiteY5" fmla="*/ 92870 h 638175"/>
                <a:gd name="connsiteX6" fmla="*/ 447007 w 638175"/>
                <a:gd name="connsiteY6" fmla="*/ 127731 h 638175"/>
                <a:gd name="connsiteX7" fmla="*/ 330421 w 638175"/>
                <a:gd name="connsiteY7" fmla="*/ 11145 h 638175"/>
                <a:gd name="connsiteX8" fmla="*/ 310132 w 638175"/>
                <a:gd name="connsiteY8" fmla="*/ 11145 h 638175"/>
                <a:gd name="connsiteX9" fmla="*/ 11333 w 638175"/>
                <a:gd name="connsiteY9" fmla="*/ 310040 h 638175"/>
                <a:gd name="connsiteX10" fmla="*/ 9523 w 638175"/>
                <a:gd name="connsiteY10" fmla="*/ 328042 h 638175"/>
                <a:gd name="connsiteX11" fmla="*/ 45242 w 638175"/>
                <a:gd name="connsiteY11" fmla="*/ 382049 h 638175"/>
                <a:gd name="connsiteX12" fmla="*/ 55720 w 638175"/>
                <a:gd name="connsiteY12" fmla="*/ 388430 h 638175"/>
                <a:gd name="connsiteX13" fmla="*/ 67245 w 638175"/>
                <a:gd name="connsiteY13" fmla="*/ 384335 h 638175"/>
                <a:gd name="connsiteX14" fmla="*/ 87819 w 638175"/>
                <a:gd name="connsiteY14" fmla="*/ 363665 h 638175"/>
                <a:gd name="connsiteX15" fmla="*/ 87819 w 638175"/>
                <a:gd name="connsiteY15" fmla="*/ 620840 h 638175"/>
                <a:gd name="connsiteX16" fmla="*/ 102106 w 638175"/>
                <a:gd name="connsiteY16" fmla="*/ 635128 h 638175"/>
                <a:gd name="connsiteX17" fmla="*/ 164686 w 638175"/>
                <a:gd name="connsiteY17" fmla="*/ 635128 h 638175"/>
                <a:gd name="connsiteX18" fmla="*/ 178973 w 638175"/>
                <a:gd name="connsiteY18" fmla="*/ 620840 h 638175"/>
                <a:gd name="connsiteX19" fmla="*/ 178973 w 638175"/>
                <a:gd name="connsiteY19" fmla="*/ 373190 h 638175"/>
                <a:gd name="connsiteX20" fmla="*/ 294035 w 638175"/>
                <a:gd name="connsiteY20" fmla="*/ 373190 h 638175"/>
                <a:gd name="connsiteX21" fmla="*/ 294035 w 638175"/>
                <a:gd name="connsiteY21" fmla="*/ 620840 h 638175"/>
                <a:gd name="connsiteX22" fmla="*/ 308323 w 638175"/>
                <a:gd name="connsiteY22" fmla="*/ 635128 h 638175"/>
                <a:gd name="connsiteX23" fmla="*/ 538256 w 638175"/>
                <a:gd name="connsiteY23" fmla="*/ 635128 h 638175"/>
                <a:gd name="connsiteX24" fmla="*/ 552544 w 638175"/>
                <a:gd name="connsiteY24" fmla="*/ 620840 h 638175"/>
                <a:gd name="connsiteX25" fmla="*/ 552544 w 638175"/>
                <a:gd name="connsiteY25" fmla="*/ 363665 h 638175"/>
                <a:gd name="connsiteX26" fmla="*/ 573118 w 638175"/>
                <a:gd name="connsiteY26" fmla="*/ 384239 h 638175"/>
                <a:gd name="connsiteX27" fmla="*/ 583214 w 638175"/>
                <a:gd name="connsiteY27" fmla="*/ 388430 h 638175"/>
                <a:gd name="connsiteX28" fmla="*/ 584643 w 638175"/>
                <a:gd name="connsiteY28" fmla="*/ 388430 h 638175"/>
                <a:gd name="connsiteX29" fmla="*/ 595120 w 638175"/>
                <a:gd name="connsiteY29" fmla="*/ 382049 h 638175"/>
                <a:gd name="connsiteX30" fmla="*/ 631030 w 638175"/>
                <a:gd name="connsiteY30" fmla="*/ 328042 h 638175"/>
                <a:gd name="connsiteX31" fmla="*/ 629220 w 638175"/>
                <a:gd name="connsiteY31" fmla="*/ 310040 h 638175"/>
                <a:gd name="connsiteX32" fmla="*/ 475582 w 638175"/>
                <a:gd name="connsiteY32" fmla="*/ 152782 h 638175"/>
                <a:gd name="connsiteX33" fmla="*/ 475582 w 638175"/>
                <a:gd name="connsiteY33" fmla="*/ 107252 h 638175"/>
                <a:gd name="connsiteX34" fmla="*/ 523969 w 638175"/>
                <a:gd name="connsiteY34" fmla="*/ 107252 h 638175"/>
                <a:gd name="connsiteX35" fmla="*/ 523969 w 638175"/>
                <a:gd name="connsiteY35" fmla="*/ 204788 h 638175"/>
                <a:gd name="connsiteX36" fmla="*/ 475201 w 638175"/>
                <a:gd name="connsiteY36" fmla="*/ 156020 h 638175"/>
                <a:gd name="connsiteX37" fmla="*/ 475582 w 638175"/>
                <a:gd name="connsiteY37" fmla="*/ 152782 h 638175"/>
                <a:gd name="connsiteX38" fmla="*/ 523969 w 638175"/>
                <a:gd name="connsiteY38" fmla="*/ 335852 h 638175"/>
                <a:gd name="connsiteX39" fmla="*/ 523969 w 638175"/>
                <a:gd name="connsiteY39" fmla="*/ 606458 h 638175"/>
                <a:gd name="connsiteX40" fmla="*/ 322610 w 638175"/>
                <a:gd name="connsiteY40" fmla="*/ 606458 h 638175"/>
                <a:gd name="connsiteX41" fmla="*/ 322610 w 638175"/>
                <a:gd name="connsiteY41" fmla="*/ 358808 h 638175"/>
                <a:gd name="connsiteX42" fmla="*/ 308323 w 638175"/>
                <a:gd name="connsiteY42" fmla="*/ 344520 h 638175"/>
                <a:gd name="connsiteX43" fmla="*/ 164876 w 638175"/>
                <a:gd name="connsiteY43" fmla="*/ 344520 h 638175"/>
                <a:gd name="connsiteX44" fmla="*/ 150589 w 638175"/>
                <a:gd name="connsiteY44" fmla="*/ 358808 h 638175"/>
                <a:gd name="connsiteX45" fmla="*/ 150589 w 638175"/>
                <a:gd name="connsiteY45" fmla="*/ 606458 h 638175"/>
                <a:gd name="connsiteX46" fmla="*/ 116584 w 638175"/>
                <a:gd name="connsiteY46" fmla="*/ 606458 h 638175"/>
                <a:gd name="connsiteX47" fmla="*/ 116584 w 638175"/>
                <a:gd name="connsiteY47" fmla="*/ 338329 h 638175"/>
                <a:gd name="connsiteX48" fmla="*/ 116584 w 638175"/>
                <a:gd name="connsiteY48" fmla="*/ 335471 h 638175"/>
                <a:gd name="connsiteX49" fmla="*/ 320229 w 638175"/>
                <a:gd name="connsiteY49" fmla="*/ 131446 h 638175"/>
                <a:gd name="connsiteX50" fmla="*/ 524064 w 638175"/>
                <a:gd name="connsiteY50" fmla="*/ 335186 h 638175"/>
                <a:gd name="connsiteX51" fmla="*/ 523969 w 638175"/>
                <a:gd name="connsiteY51" fmla="*/ 335852 h 638175"/>
                <a:gd name="connsiteX52" fmla="*/ 581119 w 638175"/>
                <a:gd name="connsiteY52" fmla="*/ 351759 h 638175"/>
                <a:gd name="connsiteX53" fmla="*/ 330421 w 638175"/>
                <a:gd name="connsiteY53" fmla="*/ 101061 h 638175"/>
                <a:gd name="connsiteX54" fmla="*/ 310132 w 638175"/>
                <a:gd name="connsiteY54" fmla="*/ 101061 h 638175"/>
                <a:gd name="connsiteX55" fmla="*/ 59530 w 638175"/>
                <a:gd name="connsiteY55" fmla="*/ 351759 h 638175"/>
                <a:gd name="connsiteX56" fmla="*/ 39813 w 638175"/>
                <a:gd name="connsiteY56" fmla="*/ 321946 h 638175"/>
                <a:gd name="connsiteX57" fmla="*/ 320229 w 638175"/>
                <a:gd name="connsiteY57" fmla="*/ 41435 h 638175"/>
                <a:gd name="connsiteX58" fmla="*/ 600740 w 638175"/>
                <a:gd name="connsiteY58" fmla="*/ 321946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38175" h="638175">
                  <a:moveTo>
                    <a:pt x="629220" y="310040"/>
                  </a:moveTo>
                  <a:lnTo>
                    <a:pt x="552544" y="233840"/>
                  </a:lnTo>
                  <a:lnTo>
                    <a:pt x="552544" y="92870"/>
                  </a:lnTo>
                  <a:cubicBezTo>
                    <a:pt x="552544" y="84979"/>
                    <a:pt x="546147" y="78582"/>
                    <a:pt x="538256" y="78582"/>
                  </a:cubicBezTo>
                  <a:lnTo>
                    <a:pt x="461294" y="78582"/>
                  </a:lnTo>
                  <a:cubicBezTo>
                    <a:pt x="453404" y="78582"/>
                    <a:pt x="447007" y="84979"/>
                    <a:pt x="447007" y="92870"/>
                  </a:cubicBezTo>
                  <a:lnTo>
                    <a:pt x="447007" y="127731"/>
                  </a:lnTo>
                  <a:lnTo>
                    <a:pt x="330421" y="11145"/>
                  </a:lnTo>
                  <a:cubicBezTo>
                    <a:pt x="324710" y="5810"/>
                    <a:pt x="315843" y="5810"/>
                    <a:pt x="310132" y="11145"/>
                  </a:cubicBezTo>
                  <a:lnTo>
                    <a:pt x="11333" y="310040"/>
                  </a:lnTo>
                  <a:cubicBezTo>
                    <a:pt x="6523" y="314845"/>
                    <a:pt x="5766" y="322375"/>
                    <a:pt x="9523" y="328042"/>
                  </a:cubicBezTo>
                  <a:lnTo>
                    <a:pt x="45242" y="382049"/>
                  </a:lnTo>
                  <a:cubicBezTo>
                    <a:pt x="47587" y="385654"/>
                    <a:pt x="51441" y="388001"/>
                    <a:pt x="55720" y="388430"/>
                  </a:cubicBezTo>
                  <a:cubicBezTo>
                    <a:pt x="59971" y="388783"/>
                    <a:pt x="64169" y="387291"/>
                    <a:pt x="67245" y="384335"/>
                  </a:cubicBezTo>
                  <a:lnTo>
                    <a:pt x="87819" y="363665"/>
                  </a:lnTo>
                  <a:lnTo>
                    <a:pt x="87819" y="620840"/>
                  </a:lnTo>
                  <a:cubicBezTo>
                    <a:pt x="87819" y="628731"/>
                    <a:pt x="94216" y="635128"/>
                    <a:pt x="102106" y="635128"/>
                  </a:cubicBezTo>
                  <a:lnTo>
                    <a:pt x="164686" y="635128"/>
                  </a:lnTo>
                  <a:cubicBezTo>
                    <a:pt x="172576" y="635128"/>
                    <a:pt x="178973" y="628731"/>
                    <a:pt x="178973" y="620840"/>
                  </a:cubicBezTo>
                  <a:lnTo>
                    <a:pt x="178973" y="373190"/>
                  </a:lnTo>
                  <a:lnTo>
                    <a:pt x="294035" y="373190"/>
                  </a:lnTo>
                  <a:lnTo>
                    <a:pt x="294035" y="620840"/>
                  </a:lnTo>
                  <a:cubicBezTo>
                    <a:pt x="294035" y="628731"/>
                    <a:pt x="300432" y="635128"/>
                    <a:pt x="308323" y="635128"/>
                  </a:cubicBezTo>
                  <a:lnTo>
                    <a:pt x="538256" y="635128"/>
                  </a:lnTo>
                  <a:cubicBezTo>
                    <a:pt x="546147" y="635128"/>
                    <a:pt x="552544" y="628731"/>
                    <a:pt x="552544" y="620840"/>
                  </a:cubicBezTo>
                  <a:lnTo>
                    <a:pt x="552544" y="363665"/>
                  </a:lnTo>
                  <a:lnTo>
                    <a:pt x="573118" y="384239"/>
                  </a:lnTo>
                  <a:cubicBezTo>
                    <a:pt x="575812" y="386894"/>
                    <a:pt x="579433" y="388396"/>
                    <a:pt x="583214" y="388430"/>
                  </a:cubicBezTo>
                  <a:lnTo>
                    <a:pt x="584643" y="388430"/>
                  </a:lnTo>
                  <a:cubicBezTo>
                    <a:pt x="588922" y="388001"/>
                    <a:pt x="592775" y="385654"/>
                    <a:pt x="595120" y="382049"/>
                  </a:cubicBezTo>
                  <a:lnTo>
                    <a:pt x="631030" y="328042"/>
                  </a:lnTo>
                  <a:cubicBezTo>
                    <a:pt x="634749" y="322366"/>
                    <a:pt x="633995" y="314862"/>
                    <a:pt x="629220" y="310040"/>
                  </a:cubicBezTo>
                  <a:close/>
                  <a:moveTo>
                    <a:pt x="475582" y="152782"/>
                  </a:moveTo>
                  <a:lnTo>
                    <a:pt x="475582" y="107252"/>
                  </a:lnTo>
                  <a:lnTo>
                    <a:pt x="523969" y="107252"/>
                  </a:lnTo>
                  <a:lnTo>
                    <a:pt x="523969" y="204788"/>
                  </a:lnTo>
                  <a:lnTo>
                    <a:pt x="475201" y="156020"/>
                  </a:lnTo>
                  <a:cubicBezTo>
                    <a:pt x="475420" y="154954"/>
                    <a:pt x="475547" y="153871"/>
                    <a:pt x="475582" y="152782"/>
                  </a:cubicBezTo>
                  <a:close/>
                  <a:moveTo>
                    <a:pt x="523969" y="335852"/>
                  </a:moveTo>
                  <a:lnTo>
                    <a:pt x="523969" y="606458"/>
                  </a:lnTo>
                  <a:lnTo>
                    <a:pt x="322610" y="606458"/>
                  </a:lnTo>
                  <a:lnTo>
                    <a:pt x="322610" y="358808"/>
                  </a:lnTo>
                  <a:cubicBezTo>
                    <a:pt x="322610" y="350917"/>
                    <a:pt x="316213" y="344520"/>
                    <a:pt x="308323" y="344520"/>
                  </a:cubicBezTo>
                  <a:lnTo>
                    <a:pt x="164876" y="344520"/>
                  </a:lnTo>
                  <a:cubicBezTo>
                    <a:pt x="156986" y="344520"/>
                    <a:pt x="150589" y="350917"/>
                    <a:pt x="150589" y="358808"/>
                  </a:cubicBezTo>
                  <a:lnTo>
                    <a:pt x="150589" y="606458"/>
                  </a:lnTo>
                  <a:lnTo>
                    <a:pt x="116584" y="606458"/>
                  </a:lnTo>
                  <a:lnTo>
                    <a:pt x="116584" y="338329"/>
                  </a:lnTo>
                  <a:cubicBezTo>
                    <a:pt x="116683" y="337379"/>
                    <a:pt x="116683" y="336421"/>
                    <a:pt x="116584" y="335471"/>
                  </a:cubicBezTo>
                  <a:lnTo>
                    <a:pt x="320229" y="131446"/>
                  </a:lnTo>
                  <a:lnTo>
                    <a:pt x="524064" y="335186"/>
                  </a:lnTo>
                  <a:cubicBezTo>
                    <a:pt x="524064" y="335186"/>
                    <a:pt x="523969" y="335662"/>
                    <a:pt x="523969" y="335852"/>
                  </a:cubicBezTo>
                  <a:close/>
                  <a:moveTo>
                    <a:pt x="581119" y="351759"/>
                  </a:moveTo>
                  <a:lnTo>
                    <a:pt x="330421" y="101061"/>
                  </a:lnTo>
                  <a:cubicBezTo>
                    <a:pt x="324769" y="95581"/>
                    <a:pt x="315785" y="95581"/>
                    <a:pt x="310132" y="101061"/>
                  </a:cubicBezTo>
                  <a:lnTo>
                    <a:pt x="59530" y="351759"/>
                  </a:lnTo>
                  <a:lnTo>
                    <a:pt x="39813" y="321946"/>
                  </a:lnTo>
                  <a:lnTo>
                    <a:pt x="320229" y="41435"/>
                  </a:lnTo>
                  <a:lnTo>
                    <a:pt x="600740" y="321946"/>
                  </a:lnTo>
                  <a:close/>
                </a:path>
              </a:pathLst>
            </a:custGeom>
            <a:grpFill/>
            <a:ln w="9525" cap="flat">
              <a:noFill/>
              <a:prstDash val="solid"/>
              <a:miter/>
            </a:ln>
          </p:spPr>
          <p:txBody>
            <a:bodyPr rtlCol="0" anchor="ctr"/>
            <a:lstStyle/>
            <a:p>
              <a:endParaRPr lang="en-US" dirty="0"/>
            </a:p>
          </p:txBody>
        </p:sp>
        <p:sp>
          <p:nvSpPr>
            <p:cNvPr id="122" name="Freeform: Shape 1889394">
              <a:extLst>
                <a:ext uri="{FF2B5EF4-FFF2-40B4-BE49-F238E27FC236}">
                  <a16:creationId xmlns:a16="http://schemas.microsoft.com/office/drawing/2014/main" id="{D38723D7-A0D7-7D40-9D33-3EEDE79DD88D}"/>
                </a:ext>
              </a:extLst>
            </p:cNvPr>
            <p:cNvSpPr/>
            <p:nvPr/>
          </p:nvSpPr>
          <p:spPr>
            <a:xfrm>
              <a:off x="2665153" y="5369361"/>
              <a:ext cx="38100" cy="38100"/>
            </a:xfrm>
            <a:custGeom>
              <a:avLst/>
              <a:gdLst>
                <a:gd name="connsiteX0" fmla="*/ 22384 w 38100"/>
                <a:gd name="connsiteY0" fmla="*/ 7144 h 38100"/>
                <a:gd name="connsiteX1" fmla="*/ 21431 w 38100"/>
                <a:gd name="connsiteY1" fmla="*/ 7144 h 38100"/>
                <a:gd name="connsiteX2" fmla="*/ 7144 w 38100"/>
                <a:gd name="connsiteY2" fmla="*/ 21431 h 38100"/>
                <a:gd name="connsiteX3" fmla="*/ 21431 w 38100"/>
                <a:gd name="connsiteY3" fmla="*/ 35719 h 38100"/>
                <a:gd name="connsiteX4" fmla="*/ 22384 w 38100"/>
                <a:gd name="connsiteY4" fmla="*/ 35719 h 38100"/>
                <a:gd name="connsiteX5" fmla="*/ 36671 w 38100"/>
                <a:gd name="connsiteY5" fmla="*/ 21431 h 38100"/>
                <a:gd name="connsiteX6" fmla="*/ 22384 w 3810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8100">
                  <a:moveTo>
                    <a:pt x="22384" y="7144"/>
                  </a:moveTo>
                  <a:lnTo>
                    <a:pt x="21431" y="7144"/>
                  </a:lnTo>
                  <a:cubicBezTo>
                    <a:pt x="13541" y="7144"/>
                    <a:pt x="7144" y="13541"/>
                    <a:pt x="7144" y="21431"/>
                  </a:cubicBezTo>
                  <a:cubicBezTo>
                    <a:pt x="7144" y="29322"/>
                    <a:pt x="13541" y="35719"/>
                    <a:pt x="21431" y="35719"/>
                  </a:cubicBezTo>
                  <a:lnTo>
                    <a:pt x="22384" y="35719"/>
                  </a:lnTo>
                  <a:cubicBezTo>
                    <a:pt x="30274" y="35719"/>
                    <a:pt x="36671" y="29322"/>
                    <a:pt x="36671" y="21431"/>
                  </a:cubicBezTo>
                  <a:cubicBezTo>
                    <a:pt x="36671" y="13541"/>
                    <a:pt x="30274" y="7144"/>
                    <a:pt x="22384" y="7144"/>
                  </a:cubicBezTo>
                  <a:close/>
                </a:path>
              </a:pathLst>
            </a:custGeom>
            <a:grpFill/>
            <a:ln w="9525" cap="flat">
              <a:noFill/>
              <a:prstDash val="solid"/>
              <a:miter/>
            </a:ln>
          </p:spPr>
          <p:txBody>
            <a:bodyPr rtlCol="0" anchor="ctr"/>
            <a:lstStyle/>
            <a:p>
              <a:endParaRPr lang="en-US" dirty="0"/>
            </a:p>
          </p:txBody>
        </p:sp>
        <p:sp>
          <p:nvSpPr>
            <p:cNvPr id="123" name="Freeform: Shape 1889395">
              <a:extLst>
                <a:ext uri="{FF2B5EF4-FFF2-40B4-BE49-F238E27FC236}">
                  <a16:creationId xmlns:a16="http://schemas.microsoft.com/office/drawing/2014/main" id="{25A75110-50F0-C344-9DA6-C60FF39A0F5C}"/>
                </a:ext>
              </a:extLst>
            </p:cNvPr>
            <p:cNvSpPr/>
            <p:nvPr/>
          </p:nvSpPr>
          <p:spPr>
            <a:xfrm>
              <a:off x="2767737" y="5253251"/>
              <a:ext cx="133350" cy="152400"/>
            </a:xfrm>
            <a:custGeom>
              <a:avLst/>
              <a:gdLst>
                <a:gd name="connsiteX0" fmla="*/ 21431 w 133350"/>
                <a:gd name="connsiteY0" fmla="*/ 153352 h 152400"/>
                <a:gd name="connsiteX1" fmla="*/ 120777 w 133350"/>
                <a:gd name="connsiteY1" fmla="*/ 153352 h 152400"/>
                <a:gd name="connsiteX2" fmla="*/ 135064 w 133350"/>
                <a:gd name="connsiteY2" fmla="*/ 139065 h 152400"/>
                <a:gd name="connsiteX3" fmla="*/ 135064 w 133350"/>
                <a:gd name="connsiteY3" fmla="*/ 21431 h 152400"/>
                <a:gd name="connsiteX4" fmla="*/ 120777 w 133350"/>
                <a:gd name="connsiteY4" fmla="*/ 7144 h 152400"/>
                <a:gd name="connsiteX5" fmla="*/ 21431 w 133350"/>
                <a:gd name="connsiteY5" fmla="*/ 7144 h 152400"/>
                <a:gd name="connsiteX6" fmla="*/ 7144 w 133350"/>
                <a:gd name="connsiteY6" fmla="*/ 21431 h 152400"/>
                <a:gd name="connsiteX7" fmla="*/ 7144 w 133350"/>
                <a:gd name="connsiteY7" fmla="*/ 139065 h 152400"/>
                <a:gd name="connsiteX8" fmla="*/ 21431 w 133350"/>
                <a:gd name="connsiteY8" fmla="*/ 153352 h 152400"/>
                <a:gd name="connsiteX9" fmla="*/ 35719 w 133350"/>
                <a:gd name="connsiteY9" fmla="*/ 35719 h 152400"/>
                <a:gd name="connsiteX10" fmla="*/ 106489 w 133350"/>
                <a:gd name="connsiteY10" fmla="*/ 35719 h 152400"/>
                <a:gd name="connsiteX11" fmla="*/ 106489 w 133350"/>
                <a:gd name="connsiteY11" fmla="*/ 124777 h 152400"/>
                <a:gd name="connsiteX12" fmla="*/ 35719 w 133350"/>
                <a:gd name="connsiteY12" fmla="*/ 12477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52400">
                  <a:moveTo>
                    <a:pt x="21431" y="153352"/>
                  </a:moveTo>
                  <a:lnTo>
                    <a:pt x="120777" y="153352"/>
                  </a:lnTo>
                  <a:cubicBezTo>
                    <a:pt x="128668" y="153352"/>
                    <a:pt x="135064" y="146956"/>
                    <a:pt x="135064" y="139065"/>
                  </a:cubicBezTo>
                  <a:lnTo>
                    <a:pt x="135064" y="21431"/>
                  </a:lnTo>
                  <a:cubicBezTo>
                    <a:pt x="135064" y="13541"/>
                    <a:pt x="128668" y="7144"/>
                    <a:pt x="120777" y="7144"/>
                  </a:cubicBezTo>
                  <a:lnTo>
                    <a:pt x="21431" y="7144"/>
                  </a:lnTo>
                  <a:cubicBezTo>
                    <a:pt x="13541" y="7144"/>
                    <a:pt x="7144" y="13541"/>
                    <a:pt x="7144" y="21431"/>
                  </a:cubicBezTo>
                  <a:lnTo>
                    <a:pt x="7144" y="139065"/>
                  </a:lnTo>
                  <a:cubicBezTo>
                    <a:pt x="7144" y="146956"/>
                    <a:pt x="13541" y="153352"/>
                    <a:pt x="21431" y="153352"/>
                  </a:cubicBezTo>
                  <a:close/>
                  <a:moveTo>
                    <a:pt x="35719" y="35719"/>
                  </a:moveTo>
                  <a:lnTo>
                    <a:pt x="106489" y="35719"/>
                  </a:lnTo>
                  <a:lnTo>
                    <a:pt x="106489" y="124777"/>
                  </a:lnTo>
                  <a:lnTo>
                    <a:pt x="35719" y="124777"/>
                  </a:lnTo>
                  <a:close/>
                </a:path>
              </a:pathLst>
            </a:custGeom>
            <a:grpFill/>
            <a:ln w="9525" cap="flat">
              <a:noFill/>
              <a:prstDash val="solid"/>
              <a:miter/>
            </a:ln>
          </p:spPr>
          <p:txBody>
            <a:bodyPr rtlCol="0" anchor="ctr"/>
            <a:lstStyle/>
            <a:p>
              <a:endParaRPr lang="en-US" dirty="0"/>
            </a:p>
          </p:txBody>
        </p:sp>
      </p:grpSp>
      <p:grpSp>
        <p:nvGrpSpPr>
          <p:cNvPr id="124" name="Graphic 1889396">
            <a:extLst>
              <a:ext uri="{FF2B5EF4-FFF2-40B4-BE49-F238E27FC236}">
                <a16:creationId xmlns:a16="http://schemas.microsoft.com/office/drawing/2014/main" id="{9AFCCA3C-3DF0-954D-962C-2DB4BCE13282}"/>
              </a:ext>
            </a:extLst>
          </p:cNvPr>
          <p:cNvGrpSpPr/>
          <p:nvPr/>
        </p:nvGrpSpPr>
        <p:grpSpPr>
          <a:xfrm>
            <a:off x="7408596" y="1373129"/>
            <a:ext cx="628650" cy="628650"/>
            <a:chOff x="4277489" y="4916733"/>
            <a:chExt cx="628650" cy="628650"/>
          </a:xfrm>
          <a:solidFill>
            <a:srgbClr val="00B29F"/>
          </a:solidFill>
        </p:grpSpPr>
        <p:sp>
          <p:nvSpPr>
            <p:cNvPr id="125" name="Freeform: Shape 1889401">
              <a:extLst>
                <a:ext uri="{FF2B5EF4-FFF2-40B4-BE49-F238E27FC236}">
                  <a16:creationId xmlns:a16="http://schemas.microsoft.com/office/drawing/2014/main" id="{AA45E16C-9C50-2948-A887-3A54FC903AB0}"/>
                </a:ext>
              </a:extLst>
            </p:cNvPr>
            <p:cNvSpPr/>
            <p:nvPr/>
          </p:nvSpPr>
          <p:spPr>
            <a:xfrm>
              <a:off x="4270347" y="4909588"/>
              <a:ext cx="638175" cy="638175"/>
            </a:xfrm>
            <a:custGeom>
              <a:avLst/>
              <a:gdLst>
                <a:gd name="connsiteX0" fmla="*/ 629220 w 638175"/>
                <a:gd name="connsiteY0" fmla="*/ 310040 h 638175"/>
                <a:gd name="connsiteX1" fmla="*/ 552544 w 638175"/>
                <a:gd name="connsiteY1" fmla="*/ 233840 h 638175"/>
                <a:gd name="connsiteX2" fmla="*/ 552544 w 638175"/>
                <a:gd name="connsiteY2" fmla="*/ 92870 h 638175"/>
                <a:gd name="connsiteX3" fmla="*/ 538256 w 638175"/>
                <a:gd name="connsiteY3" fmla="*/ 78582 h 638175"/>
                <a:gd name="connsiteX4" fmla="*/ 461294 w 638175"/>
                <a:gd name="connsiteY4" fmla="*/ 78582 h 638175"/>
                <a:gd name="connsiteX5" fmla="*/ 447007 w 638175"/>
                <a:gd name="connsiteY5" fmla="*/ 92870 h 638175"/>
                <a:gd name="connsiteX6" fmla="*/ 447007 w 638175"/>
                <a:gd name="connsiteY6" fmla="*/ 127731 h 638175"/>
                <a:gd name="connsiteX7" fmla="*/ 330421 w 638175"/>
                <a:gd name="connsiteY7" fmla="*/ 11145 h 638175"/>
                <a:gd name="connsiteX8" fmla="*/ 310132 w 638175"/>
                <a:gd name="connsiteY8" fmla="*/ 11145 h 638175"/>
                <a:gd name="connsiteX9" fmla="*/ 11333 w 638175"/>
                <a:gd name="connsiteY9" fmla="*/ 310040 h 638175"/>
                <a:gd name="connsiteX10" fmla="*/ 9523 w 638175"/>
                <a:gd name="connsiteY10" fmla="*/ 328042 h 638175"/>
                <a:gd name="connsiteX11" fmla="*/ 45242 w 638175"/>
                <a:gd name="connsiteY11" fmla="*/ 382049 h 638175"/>
                <a:gd name="connsiteX12" fmla="*/ 55910 w 638175"/>
                <a:gd name="connsiteY12" fmla="*/ 388145 h 638175"/>
                <a:gd name="connsiteX13" fmla="*/ 57244 w 638175"/>
                <a:gd name="connsiteY13" fmla="*/ 388145 h 638175"/>
                <a:gd name="connsiteX14" fmla="*/ 67435 w 638175"/>
                <a:gd name="connsiteY14" fmla="*/ 384049 h 638175"/>
                <a:gd name="connsiteX15" fmla="*/ 88009 w 638175"/>
                <a:gd name="connsiteY15" fmla="*/ 363380 h 638175"/>
                <a:gd name="connsiteX16" fmla="*/ 88009 w 638175"/>
                <a:gd name="connsiteY16" fmla="*/ 620555 h 638175"/>
                <a:gd name="connsiteX17" fmla="*/ 102297 w 638175"/>
                <a:gd name="connsiteY17" fmla="*/ 634842 h 638175"/>
                <a:gd name="connsiteX18" fmla="*/ 538256 w 638175"/>
                <a:gd name="connsiteY18" fmla="*/ 634842 h 638175"/>
                <a:gd name="connsiteX19" fmla="*/ 552544 w 638175"/>
                <a:gd name="connsiteY19" fmla="*/ 620555 h 638175"/>
                <a:gd name="connsiteX20" fmla="*/ 552544 w 638175"/>
                <a:gd name="connsiteY20" fmla="*/ 363380 h 638175"/>
                <a:gd name="connsiteX21" fmla="*/ 573118 w 638175"/>
                <a:gd name="connsiteY21" fmla="*/ 384049 h 638175"/>
                <a:gd name="connsiteX22" fmla="*/ 584643 w 638175"/>
                <a:gd name="connsiteY22" fmla="*/ 388145 h 638175"/>
                <a:gd name="connsiteX23" fmla="*/ 595120 w 638175"/>
                <a:gd name="connsiteY23" fmla="*/ 381763 h 638175"/>
                <a:gd name="connsiteX24" fmla="*/ 631030 w 638175"/>
                <a:gd name="connsiteY24" fmla="*/ 327756 h 638175"/>
                <a:gd name="connsiteX25" fmla="*/ 629220 w 638175"/>
                <a:gd name="connsiteY25" fmla="*/ 310040 h 638175"/>
                <a:gd name="connsiteX26" fmla="*/ 475582 w 638175"/>
                <a:gd name="connsiteY26" fmla="*/ 152782 h 638175"/>
                <a:gd name="connsiteX27" fmla="*/ 475582 w 638175"/>
                <a:gd name="connsiteY27" fmla="*/ 107252 h 638175"/>
                <a:gd name="connsiteX28" fmla="*/ 523969 w 638175"/>
                <a:gd name="connsiteY28" fmla="*/ 107252 h 638175"/>
                <a:gd name="connsiteX29" fmla="*/ 523969 w 638175"/>
                <a:gd name="connsiteY29" fmla="*/ 204788 h 638175"/>
                <a:gd name="connsiteX30" fmla="*/ 475201 w 638175"/>
                <a:gd name="connsiteY30" fmla="*/ 155925 h 638175"/>
                <a:gd name="connsiteX31" fmla="*/ 475582 w 638175"/>
                <a:gd name="connsiteY31" fmla="*/ 152782 h 638175"/>
                <a:gd name="connsiteX32" fmla="*/ 523969 w 638175"/>
                <a:gd name="connsiteY32" fmla="*/ 335852 h 638175"/>
                <a:gd name="connsiteX33" fmla="*/ 523969 w 638175"/>
                <a:gd name="connsiteY33" fmla="*/ 606458 h 638175"/>
                <a:gd name="connsiteX34" fmla="*/ 116584 w 638175"/>
                <a:gd name="connsiteY34" fmla="*/ 606458 h 638175"/>
                <a:gd name="connsiteX35" fmla="*/ 116584 w 638175"/>
                <a:gd name="connsiteY35" fmla="*/ 338329 h 638175"/>
                <a:gd name="connsiteX36" fmla="*/ 116584 w 638175"/>
                <a:gd name="connsiteY36" fmla="*/ 335471 h 638175"/>
                <a:gd name="connsiteX37" fmla="*/ 320324 w 638175"/>
                <a:gd name="connsiteY37" fmla="*/ 131446 h 638175"/>
                <a:gd name="connsiteX38" fmla="*/ 524064 w 638175"/>
                <a:gd name="connsiteY38" fmla="*/ 335186 h 638175"/>
                <a:gd name="connsiteX39" fmla="*/ 523969 w 638175"/>
                <a:gd name="connsiteY39" fmla="*/ 335852 h 638175"/>
                <a:gd name="connsiteX40" fmla="*/ 581119 w 638175"/>
                <a:gd name="connsiteY40" fmla="*/ 351759 h 638175"/>
                <a:gd name="connsiteX41" fmla="*/ 330421 w 638175"/>
                <a:gd name="connsiteY41" fmla="*/ 101061 h 638175"/>
                <a:gd name="connsiteX42" fmla="*/ 310132 w 638175"/>
                <a:gd name="connsiteY42" fmla="*/ 101061 h 638175"/>
                <a:gd name="connsiteX43" fmla="*/ 59530 w 638175"/>
                <a:gd name="connsiteY43" fmla="*/ 351759 h 638175"/>
                <a:gd name="connsiteX44" fmla="*/ 39813 w 638175"/>
                <a:gd name="connsiteY44" fmla="*/ 321946 h 638175"/>
                <a:gd name="connsiteX45" fmla="*/ 320324 w 638175"/>
                <a:gd name="connsiteY45" fmla="*/ 41435 h 638175"/>
                <a:gd name="connsiteX46" fmla="*/ 600740 w 638175"/>
                <a:gd name="connsiteY46" fmla="*/ 321946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38175" h="638175">
                  <a:moveTo>
                    <a:pt x="629220" y="310040"/>
                  </a:moveTo>
                  <a:lnTo>
                    <a:pt x="552544" y="233840"/>
                  </a:lnTo>
                  <a:lnTo>
                    <a:pt x="552544" y="92870"/>
                  </a:lnTo>
                  <a:cubicBezTo>
                    <a:pt x="552544" y="84979"/>
                    <a:pt x="546147" y="78582"/>
                    <a:pt x="538256" y="78582"/>
                  </a:cubicBezTo>
                  <a:lnTo>
                    <a:pt x="461294" y="78582"/>
                  </a:lnTo>
                  <a:cubicBezTo>
                    <a:pt x="453404" y="78582"/>
                    <a:pt x="447007" y="84979"/>
                    <a:pt x="447007" y="92870"/>
                  </a:cubicBezTo>
                  <a:lnTo>
                    <a:pt x="447007" y="127731"/>
                  </a:lnTo>
                  <a:lnTo>
                    <a:pt x="330421" y="11145"/>
                  </a:lnTo>
                  <a:cubicBezTo>
                    <a:pt x="324710" y="5810"/>
                    <a:pt x="315843" y="5810"/>
                    <a:pt x="310132" y="11145"/>
                  </a:cubicBezTo>
                  <a:lnTo>
                    <a:pt x="11333" y="310040"/>
                  </a:lnTo>
                  <a:cubicBezTo>
                    <a:pt x="6523" y="314845"/>
                    <a:pt x="5766" y="322375"/>
                    <a:pt x="9523" y="328042"/>
                  </a:cubicBezTo>
                  <a:lnTo>
                    <a:pt x="45242" y="382049"/>
                  </a:lnTo>
                  <a:cubicBezTo>
                    <a:pt x="47717" y="385563"/>
                    <a:pt x="51626" y="387797"/>
                    <a:pt x="55910" y="388145"/>
                  </a:cubicBezTo>
                  <a:lnTo>
                    <a:pt x="57244" y="388145"/>
                  </a:lnTo>
                  <a:cubicBezTo>
                    <a:pt x="61045" y="388161"/>
                    <a:pt x="64702" y="386691"/>
                    <a:pt x="67435" y="384049"/>
                  </a:cubicBezTo>
                  <a:lnTo>
                    <a:pt x="88009" y="363380"/>
                  </a:lnTo>
                  <a:lnTo>
                    <a:pt x="88009" y="620555"/>
                  </a:lnTo>
                  <a:cubicBezTo>
                    <a:pt x="88009" y="628445"/>
                    <a:pt x="94406" y="634842"/>
                    <a:pt x="102297" y="634842"/>
                  </a:cubicBezTo>
                  <a:lnTo>
                    <a:pt x="538256" y="634842"/>
                  </a:lnTo>
                  <a:cubicBezTo>
                    <a:pt x="546147" y="634842"/>
                    <a:pt x="552544" y="628445"/>
                    <a:pt x="552544" y="620555"/>
                  </a:cubicBezTo>
                  <a:lnTo>
                    <a:pt x="552544" y="363380"/>
                  </a:lnTo>
                  <a:lnTo>
                    <a:pt x="573118" y="384049"/>
                  </a:lnTo>
                  <a:cubicBezTo>
                    <a:pt x="576193" y="387006"/>
                    <a:pt x="580391" y="388497"/>
                    <a:pt x="584643" y="388145"/>
                  </a:cubicBezTo>
                  <a:cubicBezTo>
                    <a:pt x="588922" y="387715"/>
                    <a:pt x="592775" y="385368"/>
                    <a:pt x="595120" y="381763"/>
                  </a:cubicBezTo>
                  <a:lnTo>
                    <a:pt x="631030" y="327756"/>
                  </a:lnTo>
                  <a:cubicBezTo>
                    <a:pt x="634595" y="322142"/>
                    <a:pt x="633846" y="314816"/>
                    <a:pt x="629220" y="310040"/>
                  </a:cubicBezTo>
                  <a:close/>
                  <a:moveTo>
                    <a:pt x="475582" y="152782"/>
                  </a:moveTo>
                  <a:lnTo>
                    <a:pt x="475582" y="107252"/>
                  </a:lnTo>
                  <a:lnTo>
                    <a:pt x="523969" y="107252"/>
                  </a:lnTo>
                  <a:lnTo>
                    <a:pt x="523969" y="204788"/>
                  </a:lnTo>
                  <a:lnTo>
                    <a:pt x="475201" y="155925"/>
                  </a:lnTo>
                  <a:cubicBezTo>
                    <a:pt x="475427" y="154892"/>
                    <a:pt x="475555" y="153839"/>
                    <a:pt x="475582" y="152782"/>
                  </a:cubicBezTo>
                  <a:close/>
                  <a:moveTo>
                    <a:pt x="523969" y="335852"/>
                  </a:moveTo>
                  <a:lnTo>
                    <a:pt x="523969" y="606458"/>
                  </a:lnTo>
                  <a:lnTo>
                    <a:pt x="116584" y="606458"/>
                  </a:lnTo>
                  <a:lnTo>
                    <a:pt x="116584" y="338329"/>
                  </a:lnTo>
                  <a:cubicBezTo>
                    <a:pt x="116683" y="337379"/>
                    <a:pt x="116683" y="336421"/>
                    <a:pt x="116584" y="335471"/>
                  </a:cubicBezTo>
                  <a:lnTo>
                    <a:pt x="320324" y="131446"/>
                  </a:lnTo>
                  <a:lnTo>
                    <a:pt x="524064" y="335186"/>
                  </a:lnTo>
                  <a:cubicBezTo>
                    <a:pt x="524064" y="335186"/>
                    <a:pt x="523969" y="335662"/>
                    <a:pt x="523969" y="335852"/>
                  </a:cubicBezTo>
                  <a:close/>
                  <a:moveTo>
                    <a:pt x="581119" y="351759"/>
                  </a:moveTo>
                  <a:lnTo>
                    <a:pt x="330421" y="101061"/>
                  </a:lnTo>
                  <a:cubicBezTo>
                    <a:pt x="324789" y="95531"/>
                    <a:pt x="315765" y="95531"/>
                    <a:pt x="310132" y="101061"/>
                  </a:cubicBezTo>
                  <a:lnTo>
                    <a:pt x="59530" y="351759"/>
                  </a:lnTo>
                  <a:lnTo>
                    <a:pt x="39813" y="321946"/>
                  </a:lnTo>
                  <a:lnTo>
                    <a:pt x="320324" y="41435"/>
                  </a:lnTo>
                  <a:lnTo>
                    <a:pt x="600740" y="321946"/>
                  </a:lnTo>
                  <a:close/>
                </a:path>
              </a:pathLst>
            </a:custGeom>
            <a:grpFill/>
            <a:ln w="9525" cap="flat">
              <a:noFill/>
              <a:prstDash val="solid"/>
              <a:miter/>
            </a:ln>
          </p:spPr>
          <p:txBody>
            <a:bodyPr rtlCol="0" anchor="ctr"/>
            <a:lstStyle/>
            <a:p>
              <a:endParaRPr lang="en-US" dirty="0"/>
            </a:p>
          </p:txBody>
        </p:sp>
        <p:sp>
          <p:nvSpPr>
            <p:cNvPr id="126" name="Freeform: Shape 1889403">
              <a:extLst>
                <a:ext uri="{FF2B5EF4-FFF2-40B4-BE49-F238E27FC236}">
                  <a16:creationId xmlns:a16="http://schemas.microsoft.com/office/drawing/2014/main" id="{804B680C-BD2B-F54A-AD01-9648BE7724AC}"/>
                </a:ext>
              </a:extLst>
            </p:cNvPr>
            <p:cNvSpPr/>
            <p:nvPr/>
          </p:nvSpPr>
          <p:spPr>
            <a:xfrm>
              <a:off x="4507380" y="5150286"/>
              <a:ext cx="152400" cy="304800"/>
            </a:xfrm>
            <a:custGeom>
              <a:avLst/>
              <a:gdLst>
                <a:gd name="connsiteX0" fmla="*/ 63288 w 152400"/>
                <a:gd name="connsiteY0" fmla="*/ 21431 h 304800"/>
                <a:gd name="connsiteX1" fmla="*/ 63288 w 152400"/>
                <a:gd name="connsiteY1" fmla="*/ 49244 h 304800"/>
                <a:gd name="connsiteX2" fmla="*/ 11663 w 152400"/>
                <a:gd name="connsiteY2" fmla="*/ 100774 h 304800"/>
                <a:gd name="connsiteX3" fmla="*/ 61860 w 152400"/>
                <a:gd name="connsiteY3" fmla="*/ 162973 h 304800"/>
                <a:gd name="connsiteX4" fmla="*/ 70432 w 152400"/>
                <a:gd name="connsiteY4" fmla="*/ 167259 h 304800"/>
                <a:gd name="connsiteX5" fmla="*/ 73385 w 152400"/>
                <a:gd name="connsiteY5" fmla="*/ 168402 h 304800"/>
                <a:gd name="connsiteX6" fmla="*/ 76338 w 152400"/>
                <a:gd name="connsiteY6" fmla="*/ 169926 h 304800"/>
                <a:gd name="connsiteX7" fmla="*/ 116914 w 152400"/>
                <a:gd name="connsiteY7" fmla="*/ 213741 h 304800"/>
                <a:gd name="connsiteX8" fmla="*/ 72718 w 152400"/>
                <a:gd name="connsiteY8" fmla="*/ 243078 h 304800"/>
                <a:gd name="connsiteX9" fmla="*/ 35666 w 152400"/>
                <a:gd name="connsiteY9" fmla="*/ 224980 h 304800"/>
                <a:gd name="connsiteX10" fmla="*/ 20331 w 152400"/>
                <a:gd name="connsiteY10" fmla="*/ 212026 h 304800"/>
                <a:gd name="connsiteX11" fmla="*/ 7186 w 152400"/>
                <a:gd name="connsiteY11" fmla="*/ 227362 h 304800"/>
                <a:gd name="connsiteX12" fmla="*/ 63288 w 152400"/>
                <a:gd name="connsiteY12" fmla="*/ 271272 h 304800"/>
                <a:gd name="connsiteX13" fmla="*/ 63288 w 152400"/>
                <a:gd name="connsiteY13" fmla="*/ 289750 h 304800"/>
                <a:gd name="connsiteX14" fmla="*/ 77576 w 152400"/>
                <a:gd name="connsiteY14" fmla="*/ 304038 h 304800"/>
                <a:gd name="connsiteX15" fmla="*/ 91863 w 152400"/>
                <a:gd name="connsiteY15" fmla="*/ 289750 h 304800"/>
                <a:gd name="connsiteX16" fmla="*/ 91863 w 152400"/>
                <a:gd name="connsiteY16" fmla="*/ 270700 h 304800"/>
                <a:gd name="connsiteX17" fmla="*/ 145489 w 152400"/>
                <a:gd name="connsiteY17" fmla="*/ 214217 h 304800"/>
                <a:gd name="connsiteX18" fmla="*/ 89101 w 152400"/>
                <a:gd name="connsiteY18" fmla="*/ 144780 h 304800"/>
                <a:gd name="connsiteX19" fmla="*/ 79576 w 152400"/>
                <a:gd name="connsiteY19" fmla="*/ 139827 h 304800"/>
                <a:gd name="connsiteX20" fmla="*/ 76623 w 152400"/>
                <a:gd name="connsiteY20" fmla="*/ 138684 h 304800"/>
                <a:gd name="connsiteX21" fmla="*/ 74909 w 152400"/>
                <a:gd name="connsiteY21" fmla="*/ 137350 h 304800"/>
                <a:gd name="connsiteX22" fmla="*/ 40619 w 152400"/>
                <a:gd name="connsiteY22" fmla="*/ 100774 h 304800"/>
                <a:gd name="connsiteX23" fmla="*/ 77385 w 152400"/>
                <a:gd name="connsiteY23" fmla="*/ 76962 h 304800"/>
                <a:gd name="connsiteX24" fmla="*/ 107865 w 152400"/>
                <a:gd name="connsiteY24" fmla="*/ 91249 h 304800"/>
                <a:gd name="connsiteX25" fmla="*/ 122534 w 152400"/>
                <a:gd name="connsiteY25" fmla="*/ 104013 h 304800"/>
                <a:gd name="connsiteX26" fmla="*/ 135785 w 152400"/>
                <a:gd name="connsiteY26" fmla="*/ 88939 h 304800"/>
                <a:gd name="connsiteX27" fmla="*/ 135774 w 152400"/>
                <a:gd name="connsiteY27" fmla="*/ 88773 h 304800"/>
                <a:gd name="connsiteX28" fmla="*/ 91673 w 152400"/>
                <a:gd name="connsiteY28" fmla="*/ 49530 h 304800"/>
                <a:gd name="connsiteX29" fmla="*/ 91673 w 152400"/>
                <a:gd name="connsiteY29" fmla="*/ 21431 h 304800"/>
                <a:gd name="connsiteX30" fmla="*/ 77385 w 152400"/>
                <a:gd name="connsiteY30" fmla="*/ 7144 h 304800"/>
                <a:gd name="connsiteX31" fmla="*/ 63098 w 152400"/>
                <a:gd name="connsiteY31" fmla="*/ 21431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2400" h="304800">
                  <a:moveTo>
                    <a:pt x="63288" y="21431"/>
                  </a:moveTo>
                  <a:lnTo>
                    <a:pt x="63288" y="49244"/>
                  </a:lnTo>
                  <a:cubicBezTo>
                    <a:pt x="17092" y="54483"/>
                    <a:pt x="11663" y="86392"/>
                    <a:pt x="11663" y="100774"/>
                  </a:cubicBezTo>
                  <a:cubicBezTo>
                    <a:pt x="11663" y="138017"/>
                    <a:pt x="37190" y="150686"/>
                    <a:pt x="61860" y="162973"/>
                  </a:cubicBezTo>
                  <a:lnTo>
                    <a:pt x="70432" y="167259"/>
                  </a:lnTo>
                  <a:cubicBezTo>
                    <a:pt x="71365" y="167763"/>
                    <a:pt x="72356" y="168147"/>
                    <a:pt x="73385" y="168402"/>
                  </a:cubicBezTo>
                  <a:lnTo>
                    <a:pt x="76338" y="169926"/>
                  </a:lnTo>
                  <a:cubicBezTo>
                    <a:pt x="104913" y="183833"/>
                    <a:pt x="116914" y="190976"/>
                    <a:pt x="116914" y="213741"/>
                  </a:cubicBezTo>
                  <a:cubicBezTo>
                    <a:pt x="116914" y="222504"/>
                    <a:pt x="116914" y="243078"/>
                    <a:pt x="72718" y="243078"/>
                  </a:cubicBezTo>
                  <a:cubicBezTo>
                    <a:pt x="39381" y="243078"/>
                    <a:pt x="35952" y="227076"/>
                    <a:pt x="35666" y="224980"/>
                  </a:cubicBezTo>
                  <a:cubicBezTo>
                    <a:pt x="34863" y="217244"/>
                    <a:pt x="28092" y="211525"/>
                    <a:pt x="20331" y="212026"/>
                  </a:cubicBezTo>
                  <a:cubicBezTo>
                    <a:pt x="12468" y="212634"/>
                    <a:pt x="6584" y="219498"/>
                    <a:pt x="7186" y="227362"/>
                  </a:cubicBezTo>
                  <a:cubicBezTo>
                    <a:pt x="8139" y="241649"/>
                    <a:pt x="21474" y="267843"/>
                    <a:pt x="63288" y="271272"/>
                  </a:cubicBezTo>
                  <a:lnTo>
                    <a:pt x="63288" y="289750"/>
                  </a:lnTo>
                  <a:cubicBezTo>
                    <a:pt x="63288" y="297641"/>
                    <a:pt x="69685" y="304038"/>
                    <a:pt x="77576" y="304038"/>
                  </a:cubicBezTo>
                  <a:cubicBezTo>
                    <a:pt x="85466" y="304038"/>
                    <a:pt x="91863" y="297641"/>
                    <a:pt x="91863" y="289750"/>
                  </a:cubicBezTo>
                  <a:lnTo>
                    <a:pt x="91863" y="270700"/>
                  </a:lnTo>
                  <a:cubicBezTo>
                    <a:pt x="139488" y="263557"/>
                    <a:pt x="145489" y="229743"/>
                    <a:pt x="145489" y="214217"/>
                  </a:cubicBezTo>
                  <a:cubicBezTo>
                    <a:pt x="145489" y="172784"/>
                    <a:pt x="116914" y="158591"/>
                    <a:pt x="89101" y="144780"/>
                  </a:cubicBezTo>
                  <a:lnTo>
                    <a:pt x="79576" y="139827"/>
                  </a:lnTo>
                  <a:cubicBezTo>
                    <a:pt x="78632" y="139348"/>
                    <a:pt x="77644" y="138965"/>
                    <a:pt x="76623" y="138684"/>
                  </a:cubicBezTo>
                  <a:lnTo>
                    <a:pt x="74909" y="137350"/>
                  </a:lnTo>
                  <a:cubicBezTo>
                    <a:pt x="50525" y="125254"/>
                    <a:pt x="40619" y="119539"/>
                    <a:pt x="40619" y="100774"/>
                  </a:cubicBezTo>
                  <a:cubicBezTo>
                    <a:pt x="40619" y="93631"/>
                    <a:pt x="40619" y="76962"/>
                    <a:pt x="77385" y="76962"/>
                  </a:cubicBezTo>
                  <a:cubicBezTo>
                    <a:pt x="104627" y="76962"/>
                    <a:pt x="107580" y="89535"/>
                    <a:pt x="107865" y="91249"/>
                  </a:cubicBezTo>
                  <a:cubicBezTo>
                    <a:pt x="108703" y="98666"/>
                    <a:pt x="115074" y="104208"/>
                    <a:pt x="122534" y="104013"/>
                  </a:cubicBezTo>
                  <a:cubicBezTo>
                    <a:pt x="130356" y="103509"/>
                    <a:pt x="136289" y="96761"/>
                    <a:pt x="135785" y="88939"/>
                  </a:cubicBezTo>
                  <a:cubicBezTo>
                    <a:pt x="135781" y="88883"/>
                    <a:pt x="135777" y="88828"/>
                    <a:pt x="135774" y="88773"/>
                  </a:cubicBezTo>
                  <a:cubicBezTo>
                    <a:pt x="134916" y="76486"/>
                    <a:pt x="124248" y="54673"/>
                    <a:pt x="91673" y="49530"/>
                  </a:cubicBezTo>
                  <a:lnTo>
                    <a:pt x="91673" y="21431"/>
                  </a:lnTo>
                  <a:cubicBezTo>
                    <a:pt x="91673" y="13541"/>
                    <a:pt x="85276" y="7144"/>
                    <a:pt x="77385" y="7144"/>
                  </a:cubicBezTo>
                  <a:cubicBezTo>
                    <a:pt x="69495" y="7144"/>
                    <a:pt x="63098" y="13541"/>
                    <a:pt x="63098" y="21431"/>
                  </a:cubicBezTo>
                  <a:close/>
                </a:path>
              </a:pathLst>
            </a:custGeom>
            <a:grpFill/>
            <a:ln w="9525" cap="flat">
              <a:noFill/>
              <a:prstDash val="solid"/>
              <a:miter/>
            </a:ln>
          </p:spPr>
          <p:txBody>
            <a:bodyPr rtlCol="0" anchor="ctr"/>
            <a:lstStyle/>
            <a:p>
              <a:endParaRPr lang="en-US" dirty="0"/>
            </a:p>
          </p:txBody>
        </p:sp>
      </p:grpSp>
      <p:grpSp>
        <p:nvGrpSpPr>
          <p:cNvPr id="127" name="Graphic 1889506">
            <a:extLst>
              <a:ext uri="{FF2B5EF4-FFF2-40B4-BE49-F238E27FC236}">
                <a16:creationId xmlns:a16="http://schemas.microsoft.com/office/drawing/2014/main" id="{4FDEECD5-21FD-4247-B3AF-85BE29FF2973}"/>
              </a:ext>
            </a:extLst>
          </p:cNvPr>
          <p:cNvGrpSpPr/>
          <p:nvPr/>
        </p:nvGrpSpPr>
        <p:grpSpPr>
          <a:xfrm>
            <a:off x="1886873" y="2313778"/>
            <a:ext cx="476250" cy="628650"/>
            <a:chOff x="10482622" y="4875416"/>
            <a:chExt cx="476250" cy="628650"/>
          </a:xfrm>
          <a:solidFill>
            <a:srgbClr val="00B29F"/>
          </a:solidFill>
        </p:grpSpPr>
        <p:sp>
          <p:nvSpPr>
            <p:cNvPr id="128" name="Freeform: Shape 1889427">
              <a:extLst>
                <a:ext uri="{FF2B5EF4-FFF2-40B4-BE49-F238E27FC236}">
                  <a16:creationId xmlns:a16="http://schemas.microsoft.com/office/drawing/2014/main" id="{9DD21337-5853-0B4C-9A1F-45EDCEDDBD21}"/>
                </a:ext>
              </a:extLst>
            </p:cNvPr>
            <p:cNvSpPr/>
            <p:nvPr/>
          </p:nvSpPr>
          <p:spPr>
            <a:xfrm>
              <a:off x="10475496" y="4868207"/>
              <a:ext cx="485775" cy="638175"/>
            </a:xfrm>
            <a:custGeom>
              <a:avLst/>
              <a:gdLst>
                <a:gd name="connsiteX0" fmla="*/ 482042 w 485775"/>
                <a:gd name="connsiteY0" fmla="*/ 229999 h 638175"/>
                <a:gd name="connsiteX1" fmla="*/ 464326 w 485775"/>
                <a:gd name="connsiteY1" fmla="*/ 199423 h 638175"/>
                <a:gd name="connsiteX2" fmla="*/ 458706 w 485775"/>
                <a:gd name="connsiteY2" fmla="*/ 178468 h 638175"/>
                <a:gd name="connsiteX3" fmla="*/ 458706 w 485775"/>
                <a:gd name="connsiteY3" fmla="*/ 143226 h 638175"/>
                <a:gd name="connsiteX4" fmla="*/ 442133 w 485775"/>
                <a:gd name="connsiteY4" fmla="*/ 114651 h 638175"/>
                <a:gd name="connsiteX5" fmla="*/ 411653 w 485775"/>
                <a:gd name="connsiteY5" fmla="*/ 96839 h 638175"/>
                <a:gd name="connsiteX6" fmla="*/ 396317 w 485775"/>
                <a:gd name="connsiteY6" fmla="*/ 81504 h 638175"/>
                <a:gd name="connsiteX7" fmla="*/ 378601 w 485775"/>
                <a:gd name="connsiteY7" fmla="*/ 51024 h 638175"/>
                <a:gd name="connsiteX8" fmla="*/ 350026 w 485775"/>
                <a:gd name="connsiteY8" fmla="*/ 34355 h 638175"/>
                <a:gd name="connsiteX9" fmla="*/ 314783 w 485775"/>
                <a:gd name="connsiteY9" fmla="*/ 34355 h 638175"/>
                <a:gd name="connsiteX10" fmla="*/ 293828 w 485775"/>
                <a:gd name="connsiteY10" fmla="*/ 28831 h 638175"/>
                <a:gd name="connsiteX11" fmla="*/ 263158 w 485775"/>
                <a:gd name="connsiteY11" fmla="*/ 11114 h 638175"/>
                <a:gd name="connsiteX12" fmla="*/ 230011 w 485775"/>
                <a:gd name="connsiteY12" fmla="*/ 11114 h 638175"/>
                <a:gd name="connsiteX13" fmla="*/ 199531 w 485775"/>
                <a:gd name="connsiteY13" fmla="*/ 28831 h 638175"/>
                <a:gd name="connsiteX14" fmla="*/ 178576 w 485775"/>
                <a:gd name="connsiteY14" fmla="*/ 34355 h 638175"/>
                <a:gd name="connsiteX15" fmla="*/ 143333 w 485775"/>
                <a:gd name="connsiteY15" fmla="*/ 34355 h 638175"/>
                <a:gd name="connsiteX16" fmla="*/ 114758 w 485775"/>
                <a:gd name="connsiteY16" fmla="*/ 51024 h 638175"/>
                <a:gd name="connsiteX17" fmla="*/ 96947 w 485775"/>
                <a:gd name="connsiteY17" fmla="*/ 81504 h 638175"/>
                <a:gd name="connsiteX18" fmla="*/ 81611 w 485775"/>
                <a:gd name="connsiteY18" fmla="*/ 96839 h 638175"/>
                <a:gd name="connsiteX19" fmla="*/ 51036 w 485775"/>
                <a:gd name="connsiteY19" fmla="*/ 114460 h 638175"/>
                <a:gd name="connsiteX20" fmla="*/ 34463 w 485775"/>
                <a:gd name="connsiteY20" fmla="*/ 143035 h 638175"/>
                <a:gd name="connsiteX21" fmla="*/ 34463 w 485775"/>
                <a:gd name="connsiteY21" fmla="*/ 178659 h 638175"/>
                <a:gd name="connsiteX22" fmla="*/ 28843 w 485775"/>
                <a:gd name="connsiteY22" fmla="*/ 199614 h 638175"/>
                <a:gd name="connsiteX23" fmla="*/ 11222 w 485775"/>
                <a:gd name="connsiteY23" fmla="*/ 229999 h 638175"/>
                <a:gd name="connsiteX24" fmla="*/ 11222 w 485775"/>
                <a:gd name="connsiteY24" fmla="*/ 263146 h 638175"/>
                <a:gd name="connsiteX25" fmla="*/ 28843 w 485775"/>
                <a:gd name="connsiteY25" fmla="*/ 293721 h 638175"/>
                <a:gd name="connsiteX26" fmla="*/ 34463 w 485775"/>
                <a:gd name="connsiteY26" fmla="*/ 314676 h 638175"/>
                <a:gd name="connsiteX27" fmla="*/ 34463 w 485775"/>
                <a:gd name="connsiteY27" fmla="*/ 350109 h 638175"/>
                <a:gd name="connsiteX28" fmla="*/ 51036 w 485775"/>
                <a:gd name="connsiteY28" fmla="*/ 378684 h 638175"/>
                <a:gd name="connsiteX29" fmla="*/ 81611 w 485775"/>
                <a:gd name="connsiteY29" fmla="*/ 396210 h 638175"/>
                <a:gd name="connsiteX30" fmla="*/ 91136 w 485775"/>
                <a:gd name="connsiteY30" fmla="*/ 404592 h 638175"/>
                <a:gd name="connsiteX31" fmla="*/ 96566 w 485775"/>
                <a:gd name="connsiteY31" fmla="*/ 411640 h 638175"/>
                <a:gd name="connsiteX32" fmla="*/ 107805 w 485775"/>
                <a:gd name="connsiteY32" fmla="*/ 430690 h 638175"/>
                <a:gd name="connsiteX33" fmla="*/ 60180 w 485775"/>
                <a:gd name="connsiteY33" fmla="*/ 570613 h 638175"/>
                <a:gd name="connsiteX34" fmla="*/ 69095 w 485775"/>
                <a:gd name="connsiteY34" fmla="*/ 588745 h 638175"/>
                <a:gd name="connsiteX35" fmla="*/ 77135 w 485775"/>
                <a:gd name="connsiteY35" fmla="*/ 589091 h 638175"/>
                <a:gd name="connsiteX36" fmla="*/ 152382 w 485775"/>
                <a:gd name="connsiteY36" fmla="*/ 570041 h 638175"/>
                <a:gd name="connsiteX37" fmla="*/ 200007 w 485775"/>
                <a:gd name="connsiteY37" fmla="*/ 631192 h 638175"/>
                <a:gd name="connsiteX38" fmla="*/ 211247 w 485775"/>
                <a:gd name="connsiteY38" fmla="*/ 636716 h 638175"/>
                <a:gd name="connsiteX39" fmla="*/ 213628 w 485775"/>
                <a:gd name="connsiteY39" fmla="*/ 636716 h 638175"/>
                <a:gd name="connsiteX40" fmla="*/ 224772 w 485775"/>
                <a:gd name="connsiteY40" fmla="*/ 627191 h 638175"/>
                <a:gd name="connsiteX41" fmla="*/ 245251 w 485775"/>
                <a:gd name="connsiteY41" fmla="*/ 568041 h 638175"/>
                <a:gd name="connsiteX42" fmla="*/ 268492 w 485775"/>
                <a:gd name="connsiteY42" fmla="*/ 628429 h 638175"/>
                <a:gd name="connsiteX43" fmla="*/ 279731 w 485775"/>
                <a:gd name="connsiteY43" fmla="*/ 637383 h 638175"/>
                <a:gd name="connsiteX44" fmla="*/ 293162 w 485775"/>
                <a:gd name="connsiteY44" fmla="*/ 632049 h 638175"/>
                <a:gd name="connsiteX45" fmla="*/ 340787 w 485775"/>
                <a:gd name="connsiteY45" fmla="*/ 570898 h 638175"/>
                <a:gd name="connsiteX46" fmla="*/ 415939 w 485775"/>
                <a:gd name="connsiteY46" fmla="*/ 589948 h 638175"/>
                <a:gd name="connsiteX47" fmla="*/ 430131 w 485775"/>
                <a:gd name="connsiteY47" fmla="*/ 585567 h 638175"/>
                <a:gd name="connsiteX48" fmla="*/ 432798 w 485775"/>
                <a:gd name="connsiteY48" fmla="*/ 570994 h 638175"/>
                <a:gd name="connsiteX49" fmla="*/ 382030 w 485775"/>
                <a:gd name="connsiteY49" fmla="*/ 435834 h 638175"/>
                <a:gd name="connsiteX50" fmla="*/ 396317 w 485775"/>
                <a:gd name="connsiteY50" fmla="*/ 411164 h 638175"/>
                <a:gd name="connsiteX51" fmla="*/ 401747 w 485775"/>
                <a:gd name="connsiteY51" fmla="*/ 404211 h 638175"/>
                <a:gd name="connsiteX52" fmla="*/ 411272 w 485775"/>
                <a:gd name="connsiteY52" fmla="*/ 395829 h 638175"/>
                <a:gd name="connsiteX53" fmla="*/ 442133 w 485775"/>
                <a:gd name="connsiteY53" fmla="*/ 378684 h 638175"/>
                <a:gd name="connsiteX54" fmla="*/ 458801 w 485775"/>
                <a:gd name="connsiteY54" fmla="*/ 350109 h 638175"/>
                <a:gd name="connsiteX55" fmla="*/ 458801 w 485775"/>
                <a:gd name="connsiteY55" fmla="*/ 314866 h 638175"/>
                <a:gd name="connsiteX56" fmla="*/ 464421 w 485775"/>
                <a:gd name="connsiteY56" fmla="*/ 293911 h 638175"/>
                <a:gd name="connsiteX57" fmla="*/ 482042 w 485775"/>
                <a:gd name="connsiteY57" fmla="*/ 263336 h 638175"/>
                <a:gd name="connsiteX58" fmla="*/ 482042 w 485775"/>
                <a:gd name="connsiteY58" fmla="*/ 229999 h 638175"/>
                <a:gd name="connsiteX59" fmla="*/ 206294 w 485775"/>
                <a:gd name="connsiteY59" fmla="*/ 593758 h 638175"/>
                <a:gd name="connsiteX60" fmla="*/ 169146 w 485775"/>
                <a:gd name="connsiteY60" fmla="*/ 546133 h 638175"/>
                <a:gd name="connsiteX61" fmla="*/ 157811 w 485775"/>
                <a:gd name="connsiteY61" fmla="*/ 540609 h 638175"/>
                <a:gd name="connsiteX62" fmla="*/ 154382 w 485775"/>
                <a:gd name="connsiteY62" fmla="*/ 540609 h 638175"/>
                <a:gd name="connsiteX63" fmla="*/ 95613 w 485775"/>
                <a:gd name="connsiteY63" fmla="*/ 555468 h 638175"/>
                <a:gd name="connsiteX64" fmla="*/ 129903 w 485775"/>
                <a:gd name="connsiteY64" fmla="*/ 455551 h 638175"/>
                <a:gd name="connsiteX65" fmla="*/ 143333 w 485775"/>
                <a:gd name="connsiteY65" fmla="*/ 458694 h 638175"/>
                <a:gd name="connsiteX66" fmla="*/ 178576 w 485775"/>
                <a:gd name="connsiteY66" fmla="*/ 458694 h 638175"/>
                <a:gd name="connsiteX67" fmla="*/ 199531 w 485775"/>
                <a:gd name="connsiteY67" fmla="*/ 464314 h 638175"/>
                <a:gd name="connsiteX68" fmla="*/ 230106 w 485775"/>
                <a:gd name="connsiteY68" fmla="*/ 482030 h 638175"/>
                <a:gd name="connsiteX69" fmla="*/ 243727 w 485775"/>
                <a:gd name="connsiteY69" fmla="*/ 485840 h 638175"/>
                <a:gd name="connsiteX70" fmla="*/ 396794 w 485775"/>
                <a:gd name="connsiteY70" fmla="*/ 555658 h 638175"/>
                <a:gd name="connsiteX71" fmla="*/ 338786 w 485775"/>
                <a:gd name="connsiteY71" fmla="*/ 540609 h 638175"/>
                <a:gd name="connsiteX72" fmla="*/ 324118 w 485775"/>
                <a:gd name="connsiteY72" fmla="*/ 545657 h 638175"/>
                <a:gd name="connsiteX73" fmla="*/ 286018 w 485775"/>
                <a:gd name="connsiteY73" fmla="*/ 594139 h 638175"/>
                <a:gd name="connsiteX74" fmla="*/ 260681 w 485775"/>
                <a:gd name="connsiteY74" fmla="*/ 528417 h 638175"/>
                <a:gd name="connsiteX75" fmla="*/ 259538 w 485775"/>
                <a:gd name="connsiteY75" fmla="*/ 526131 h 638175"/>
                <a:gd name="connsiteX76" fmla="*/ 278017 w 485775"/>
                <a:gd name="connsiteY76" fmla="*/ 472886 h 638175"/>
                <a:gd name="connsiteX77" fmla="*/ 293733 w 485775"/>
                <a:gd name="connsiteY77" fmla="*/ 464409 h 638175"/>
                <a:gd name="connsiteX78" fmla="*/ 314688 w 485775"/>
                <a:gd name="connsiteY78" fmla="*/ 458789 h 638175"/>
                <a:gd name="connsiteX79" fmla="*/ 350026 w 485775"/>
                <a:gd name="connsiteY79" fmla="*/ 458789 h 638175"/>
                <a:gd name="connsiteX80" fmla="*/ 359551 w 485775"/>
                <a:gd name="connsiteY80" fmla="*/ 457170 h 638175"/>
                <a:gd name="connsiteX81" fmla="*/ 457468 w 485775"/>
                <a:gd name="connsiteY81" fmla="*/ 249334 h 638175"/>
                <a:gd name="connsiteX82" fmla="*/ 439847 w 485775"/>
                <a:gd name="connsiteY82" fmla="*/ 279910 h 638175"/>
                <a:gd name="connsiteX83" fmla="*/ 430322 w 485775"/>
                <a:gd name="connsiteY83" fmla="*/ 315152 h 638175"/>
                <a:gd name="connsiteX84" fmla="*/ 430322 w 485775"/>
                <a:gd name="connsiteY84" fmla="*/ 350109 h 638175"/>
                <a:gd name="connsiteX85" fmla="*/ 427940 w 485775"/>
                <a:gd name="connsiteY85" fmla="*/ 354300 h 638175"/>
                <a:gd name="connsiteX86" fmla="*/ 397651 w 485775"/>
                <a:gd name="connsiteY86" fmla="*/ 371445 h 638175"/>
                <a:gd name="connsiteX87" fmla="*/ 381077 w 485775"/>
                <a:gd name="connsiteY87" fmla="*/ 385161 h 638175"/>
                <a:gd name="connsiteX88" fmla="*/ 371552 w 485775"/>
                <a:gd name="connsiteY88" fmla="*/ 397353 h 638175"/>
                <a:gd name="connsiteX89" fmla="*/ 354122 w 485775"/>
                <a:gd name="connsiteY89" fmla="*/ 427452 h 638175"/>
                <a:gd name="connsiteX90" fmla="*/ 354122 w 485775"/>
                <a:gd name="connsiteY90" fmla="*/ 427452 h 638175"/>
                <a:gd name="connsiteX91" fmla="*/ 350121 w 485775"/>
                <a:gd name="connsiteY91" fmla="*/ 429833 h 638175"/>
                <a:gd name="connsiteX92" fmla="*/ 314879 w 485775"/>
                <a:gd name="connsiteY92" fmla="*/ 429833 h 638175"/>
                <a:gd name="connsiteX93" fmla="*/ 279636 w 485775"/>
                <a:gd name="connsiteY93" fmla="*/ 439358 h 638175"/>
                <a:gd name="connsiteX94" fmla="*/ 249537 w 485775"/>
                <a:gd name="connsiteY94" fmla="*/ 456789 h 638175"/>
                <a:gd name="connsiteX95" fmla="*/ 244489 w 485775"/>
                <a:gd name="connsiteY95" fmla="*/ 456789 h 638175"/>
                <a:gd name="connsiteX96" fmla="*/ 213914 w 485775"/>
                <a:gd name="connsiteY96" fmla="*/ 439072 h 638175"/>
                <a:gd name="connsiteX97" fmla="*/ 178766 w 485775"/>
                <a:gd name="connsiteY97" fmla="*/ 429547 h 638175"/>
                <a:gd name="connsiteX98" fmla="*/ 143429 w 485775"/>
                <a:gd name="connsiteY98" fmla="*/ 429547 h 638175"/>
                <a:gd name="connsiteX99" fmla="*/ 139333 w 485775"/>
                <a:gd name="connsiteY99" fmla="*/ 427261 h 638175"/>
                <a:gd name="connsiteX100" fmla="*/ 121426 w 485775"/>
                <a:gd name="connsiteY100" fmla="*/ 397734 h 638175"/>
                <a:gd name="connsiteX101" fmla="*/ 111901 w 485775"/>
                <a:gd name="connsiteY101" fmla="*/ 385447 h 638175"/>
                <a:gd name="connsiteX102" fmla="*/ 95423 w 485775"/>
                <a:gd name="connsiteY102" fmla="*/ 371921 h 638175"/>
                <a:gd name="connsiteX103" fmla="*/ 65514 w 485775"/>
                <a:gd name="connsiteY103" fmla="*/ 354014 h 638175"/>
                <a:gd name="connsiteX104" fmla="*/ 63038 w 485775"/>
                <a:gd name="connsiteY104" fmla="*/ 350109 h 638175"/>
                <a:gd name="connsiteX105" fmla="*/ 63038 w 485775"/>
                <a:gd name="connsiteY105" fmla="*/ 314866 h 638175"/>
                <a:gd name="connsiteX106" fmla="*/ 53513 w 485775"/>
                <a:gd name="connsiteY106" fmla="*/ 279624 h 638175"/>
                <a:gd name="connsiteX107" fmla="*/ 35701 w 485775"/>
                <a:gd name="connsiteY107" fmla="*/ 248953 h 638175"/>
                <a:gd name="connsiteX108" fmla="*/ 35701 w 485775"/>
                <a:gd name="connsiteY108" fmla="*/ 244286 h 638175"/>
                <a:gd name="connsiteX109" fmla="*/ 53322 w 485775"/>
                <a:gd name="connsiteY109" fmla="*/ 213711 h 638175"/>
                <a:gd name="connsiteX110" fmla="*/ 62847 w 485775"/>
                <a:gd name="connsiteY110" fmla="*/ 178468 h 638175"/>
                <a:gd name="connsiteX111" fmla="*/ 62847 w 485775"/>
                <a:gd name="connsiteY111" fmla="*/ 143416 h 638175"/>
                <a:gd name="connsiteX112" fmla="*/ 65133 w 485775"/>
                <a:gd name="connsiteY112" fmla="*/ 139225 h 638175"/>
                <a:gd name="connsiteX113" fmla="*/ 95899 w 485775"/>
                <a:gd name="connsiteY113" fmla="*/ 121509 h 638175"/>
                <a:gd name="connsiteX114" fmla="*/ 121426 w 485775"/>
                <a:gd name="connsiteY114" fmla="*/ 95791 h 638175"/>
                <a:gd name="connsiteX115" fmla="*/ 138952 w 485775"/>
                <a:gd name="connsiteY115" fmla="*/ 65407 h 638175"/>
                <a:gd name="connsiteX116" fmla="*/ 143048 w 485775"/>
                <a:gd name="connsiteY116" fmla="*/ 62930 h 638175"/>
                <a:gd name="connsiteX117" fmla="*/ 178576 w 485775"/>
                <a:gd name="connsiteY117" fmla="*/ 62930 h 638175"/>
                <a:gd name="connsiteX118" fmla="*/ 213818 w 485775"/>
                <a:gd name="connsiteY118" fmla="*/ 53405 h 638175"/>
                <a:gd name="connsiteX119" fmla="*/ 243917 w 485775"/>
                <a:gd name="connsiteY119" fmla="*/ 35784 h 638175"/>
                <a:gd name="connsiteX120" fmla="*/ 248966 w 485775"/>
                <a:gd name="connsiteY120" fmla="*/ 35784 h 638175"/>
                <a:gd name="connsiteX121" fmla="*/ 279446 w 485775"/>
                <a:gd name="connsiteY121" fmla="*/ 53405 h 638175"/>
                <a:gd name="connsiteX122" fmla="*/ 314688 w 485775"/>
                <a:gd name="connsiteY122" fmla="*/ 62930 h 638175"/>
                <a:gd name="connsiteX123" fmla="*/ 350026 w 485775"/>
                <a:gd name="connsiteY123" fmla="*/ 62930 h 638175"/>
                <a:gd name="connsiteX124" fmla="*/ 354217 w 485775"/>
                <a:gd name="connsiteY124" fmla="*/ 65311 h 638175"/>
                <a:gd name="connsiteX125" fmla="*/ 371838 w 485775"/>
                <a:gd name="connsiteY125" fmla="*/ 95791 h 638175"/>
                <a:gd name="connsiteX126" fmla="*/ 397651 w 485775"/>
                <a:gd name="connsiteY126" fmla="*/ 121509 h 638175"/>
                <a:gd name="connsiteX127" fmla="*/ 428036 w 485775"/>
                <a:gd name="connsiteY127" fmla="*/ 139035 h 638175"/>
                <a:gd name="connsiteX128" fmla="*/ 430512 w 485775"/>
                <a:gd name="connsiteY128" fmla="*/ 143131 h 638175"/>
                <a:gd name="connsiteX129" fmla="*/ 430512 w 485775"/>
                <a:gd name="connsiteY129" fmla="*/ 178659 h 638175"/>
                <a:gd name="connsiteX130" fmla="*/ 440037 w 485775"/>
                <a:gd name="connsiteY130" fmla="*/ 213901 h 638175"/>
                <a:gd name="connsiteX131" fmla="*/ 457563 w 485775"/>
                <a:gd name="connsiteY131" fmla="*/ 244381 h 638175"/>
                <a:gd name="connsiteX132" fmla="*/ 457277 w 485775"/>
                <a:gd name="connsiteY132" fmla="*/ 248858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85775" h="638175">
                  <a:moveTo>
                    <a:pt x="482042" y="229999"/>
                  </a:moveTo>
                  <a:lnTo>
                    <a:pt x="464326" y="199423"/>
                  </a:lnTo>
                  <a:cubicBezTo>
                    <a:pt x="460947" y="192931"/>
                    <a:pt x="459029" y="185780"/>
                    <a:pt x="458706" y="178468"/>
                  </a:cubicBezTo>
                  <a:lnTo>
                    <a:pt x="458706" y="143226"/>
                  </a:lnTo>
                  <a:cubicBezTo>
                    <a:pt x="458151" y="131574"/>
                    <a:pt x="451970" y="120918"/>
                    <a:pt x="442133" y="114651"/>
                  </a:cubicBezTo>
                  <a:lnTo>
                    <a:pt x="411653" y="96839"/>
                  </a:lnTo>
                  <a:cubicBezTo>
                    <a:pt x="405503" y="92882"/>
                    <a:pt x="400274" y="87653"/>
                    <a:pt x="396317" y="81504"/>
                  </a:cubicBezTo>
                  <a:lnTo>
                    <a:pt x="378601" y="51024"/>
                  </a:lnTo>
                  <a:cubicBezTo>
                    <a:pt x="372401" y="41102"/>
                    <a:pt x="361714" y="34868"/>
                    <a:pt x="350026" y="34355"/>
                  </a:cubicBezTo>
                  <a:lnTo>
                    <a:pt x="314783" y="34355"/>
                  </a:lnTo>
                  <a:cubicBezTo>
                    <a:pt x="307487" y="34008"/>
                    <a:pt x="300347" y="32126"/>
                    <a:pt x="293828" y="28831"/>
                  </a:cubicBezTo>
                  <a:lnTo>
                    <a:pt x="263158" y="11114"/>
                  </a:lnTo>
                  <a:cubicBezTo>
                    <a:pt x="252743" y="5820"/>
                    <a:pt x="240425" y="5820"/>
                    <a:pt x="230011" y="11114"/>
                  </a:cubicBezTo>
                  <a:lnTo>
                    <a:pt x="199531" y="28831"/>
                  </a:lnTo>
                  <a:cubicBezTo>
                    <a:pt x="193008" y="32115"/>
                    <a:pt x="185870" y="33997"/>
                    <a:pt x="178576" y="34355"/>
                  </a:cubicBezTo>
                  <a:lnTo>
                    <a:pt x="143333" y="34355"/>
                  </a:lnTo>
                  <a:cubicBezTo>
                    <a:pt x="131645" y="34868"/>
                    <a:pt x="120958" y="41102"/>
                    <a:pt x="114758" y="51024"/>
                  </a:cubicBezTo>
                  <a:lnTo>
                    <a:pt x="96947" y="81504"/>
                  </a:lnTo>
                  <a:cubicBezTo>
                    <a:pt x="92990" y="87653"/>
                    <a:pt x="87760" y="92882"/>
                    <a:pt x="81611" y="96839"/>
                  </a:cubicBezTo>
                  <a:lnTo>
                    <a:pt x="51036" y="114460"/>
                  </a:lnTo>
                  <a:cubicBezTo>
                    <a:pt x="41198" y="120728"/>
                    <a:pt x="35018" y="131384"/>
                    <a:pt x="34463" y="143035"/>
                  </a:cubicBezTo>
                  <a:lnTo>
                    <a:pt x="34463" y="178659"/>
                  </a:lnTo>
                  <a:cubicBezTo>
                    <a:pt x="34095" y="185963"/>
                    <a:pt x="32179" y="193106"/>
                    <a:pt x="28843" y="199614"/>
                  </a:cubicBezTo>
                  <a:lnTo>
                    <a:pt x="11222" y="229999"/>
                  </a:lnTo>
                  <a:cubicBezTo>
                    <a:pt x="5784" y="240379"/>
                    <a:pt x="5784" y="252765"/>
                    <a:pt x="11222" y="263146"/>
                  </a:cubicBezTo>
                  <a:lnTo>
                    <a:pt x="28843" y="293721"/>
                  </a:lnTo>
                  <a:cubicBezTo>
                    <a:pt x="32179" y="300229"/>
                    <a:pt x="34095" y="307372"/>
                    <a:pt x="34463" y="314676"/>
                  </a:cubicBezTo>
                  <a:lnTo>
                    <a:pt x="34463" y="350109"/>
                  </a:lnTo>
                  <a:cubicBezTo>
                    <a:pt x="35018" y="361761"/>
                    <a:pt x="41198" y="372416"/>
                    <a:pt x="51036" y="378684"/>
                  </a:cubicBezTo>
                  <a:lnTo>
                    <a:pt x="81611" y="396210"/>
                  </a:lnTo>
                  <a:cubicBezTo>
                    <a:pt x="85106" y="398618"/>
                    <a:pt x="88304" y="401432"/>
                    <a:pt x="91136" y="404592"/>
                  </a:cubicBezTo>
                  <a:cubicBezTo>
                    <a:pt x="93209" y="406726"/>
                    <a:pt x="95030" y="409092"/>
                    <a:pt x="96566" y="411640"/>
                  </a:cubicBezTo>
                  <a:lnTo>
                    <a:pt x="107805" y="430690"/>
                  </a:lnTo>
                  <a:lnTo>
                    <a:pt x="60180" y="570613"/>
                  </a:lnTo>
                  <a:cubicBezTo>
                    <a:pt x="57635" y="578081"/>
                    <a:pt x="61626" y="586200"/>
                    <a:pt x="69095" y="588745"/>
                  </a:cubicBezTo>
                  <a:cubicBezTo>
                    <a:pt x="71686" y="589628"/>
                    <a:pt x="74477" y="589748"/>
                    <a:pt x="77135" y="589091"/>
                  </a:cubicBezTo>
                  <a:lnTo>
                    <a:pt x="152382" y="570041"/>
                  </a:lnTo>
                  <a:lnTo>
                    <a:pt x="200007" y="631192"/>
                  </a:lnTo>
                  <a:cubicBezTo>
                    <a:pt x="202694" y="634676"/>
                    <a:pt x="206846" y="636717"/>
                    <a:pt x="211247" y="636716"/>
                  </a:cubicBezTo>
                  <a:lnTo>
                    <a:pt x="213628" y="636716"/>
                  </a:lnTo>
                  <a:cubicBezTo>
                    <a:pt x="218812" y="635834"/>
                    <a:pt x="223094" y="632176"/>
                    <a:pt x="224772" y="627191"/>
                  </a:cubicBezTo>
                  <a:lnTo>
                    <a:pt x="245251" y="568041"/>
                  </a:lnTo>
                  <a:lnTo>
                    <a:pt x="268492" y="628429"/>
                  </a:lnTo>
                  <a:cubicBezTo>
                    <a:pt x="270388" y="633194"/>
                    <a:pt x="274664" y="636600"/>
                    <a:pt x="279731" y="637383"/>
                  </a:cubicBezTo>
                  <a:cubicBezTo>
                    <a:pt x="284829" y="638048"/>
                    <a:pt x="289909" y="636030"/>
                    <a:pt x="293162" y="632049"/>
                  </a:cubicBezTo>
                  <a:lnTo>
                    <a:pt x="340787" y="570898"/>
                  </a:lnTo>
                  <a:lnTo>
                    <a:pt x="415939" y="589948"/>
                  </a:lnTo>
                  <a:cubicBezTo>
                    <a:pt x="421118" y="591277"/>
                    <a:pt x="426603" y="589584"/>
                    <a:pt x="430131" y="585567"/>
                  </a:cubicBezTo>
                  <a:cubicBezTo>
                    <a:pt x="433627" y="581566"/>
                    <a:pt x="434650" y="575972"/>
                    <a:pt x="432798" y="570994"/>
                  </a:cubicBezTo>
                  <a:lnTo>
                    <a:pt x="382030" y="435834"/>
                  </a:lnTo>
                  <a:lnTo>
                    <a:pt x="396317" y="411164"/>
                  </a:lnTo>
                  <a:cubicBezTo>
                    <a:pt x="397882" y="408665"/>
                    <a:pt x="399702" y="406335"/>
                    <a:pt x="401747" y="404211"/>
                  </a:cubicBezTo>
                  <a:cubicBezTo>
                    <a:pt x="404579" y="401051"/>
                    <a:pt x="407777" y="398237"/>
                    <a:pt x="411272" y="395829"/>
                  </a:cubicBezTo>
                  <a:lnTo>
                    <a:pt x="442133" y="378684"/>
                  </a:lnTo>
                  <a:cubicBezTo>
                    <a:pt x="452055" y="372484"/>
                    <a:pt x="458289" y="361797"/>
                    <a:pt x="458801" y="350109"/>
                  </a:cubicBezTo>
                  <a:lnTo>
                    <a:pt x="458801" y="314866"/>
                  </a:lnTo>
                  <a:cubicBezTo>
                    <a:pt x="459124" y="307555"/>
                    <a:pt x="461043" y="300404"/>
                    <a:pt x="464421" y="293911"/>
                  </a:cubicBezTo>
                  <a:lnTo>
                    <a:pt x="482042" y="263336"/>
                  </a:lnTo>
                  <a:cubicBezTo>
                    <a:pt x="487631" y="252926"/>
                    <a:pt x="487631" y="240409"/>
                    <a:pt x="482042" y="229999"/>
                  </a:cubicBezTo>
                  <a:close/>
                  <a:moveTo>
                    <a:pt x="206294" y="593758"/>
                  </a:moveTo>
                  <a:lnTo>
                    <a:pt x="169146" y="546133"/>
                  </a:lnTo>
                  <a:cubicBezTo>
                    <a:pt x="166419" y="542645"/>
                    <a:pt x="162239" y="540608"/>
                    <a:pt x="157811" y="540609"/>
                  </a:cubicBezTo>
                  <a:cubicBezTo>
                    <a:pt x="156672" y="540471"/>
                    <a:pt x="155522" y="540471"/>
                    <a:pt x="154382" y="540609"/>
                  </a:cubicBezTo>
                  <a:lnTo>
                    <a:pt x="95613" y="555468"/>
                  </a:lnTo>
                  <a:lnTo>
                    <a:pt x="129903" y="455551"/>
                  </a:lnTo>
                  <a:cubicBezTo>
                    <a:pt x="134105" y="457545"/>
                    <a:pt x="138683" y="458617"/>
                    <a:pt x="143333" y="458694"/>
                  </a:cubicBezTo>
                  <a:lnTo>
                    <a:pt x="178576" y="458694"/>
                  </a:lnTo>
                  <a:cubicBezTo>
                    <a:pt x="185876" y="459087"/>
                    <a:pt x="193014" y="461002"/>
                    <a:pt x="199531" y="464314"/>
                  </a:cubicBezTo>
                  <a:lnTo>
                    <a:pt x="230106" y="482030"/>
                  </a:lnTo>
                  <a:cubicBezTo>
                    <a:pt x="234311" y="484286"/>
                    <a:pt x="238961" y="485586"/>
                    <a:pt x="243727" y="485840"/>
                  </a:cubicBezTo>
                  <a:close/>
                  <a:moveTo>
                    <a:pt x="396794" y="555658"/>
                  </a:moveTo>
                  <a:lnTo>
                    <a:pt x="338786" y="540609"/>
                  </a:lnTo>
                  <a:cubicBezTo>
                    <a:pt x="333327" y="539182"/>
                    <a:pt x="327543" y="541172"/>
                    <a:pt x="324118" y="545657"/>
                  </a:cubicBezTo>
                  <a:lnTo>
                    <a:pt x="286018" y="594139"/>
                  </a:lnTo>
                  <a:lnTo>
                    <a:pt x="260681" y="528417"/>
                  </a:lnTo>
                  <a:lnTo>
                    <a:pt x="259538" y="526131"/>
                  </a:lnTo>
                  <a:lnTo>
                    <a:pt x="278017" y="472886"/>
                  </a:lnTo>
                  <a:lnTo>
                    <a:pt x="293733" y="464409"/>
                  </a:lnTo>
                  <a:cubicBezTo>
                    <a:pt x="300245" y="461084"/>
                    <a:pt x="307385" y="459168"/>
                    <a:pt x="314688" y="458789"/>
                  </a:cubicBezTo>
                  <a:lnTo>
                    <a:pt x="350026" y="458789"/>
                  </a:lnTo>
                  <a:cubicBezTo>
                    <a:pt x="353268" y="458773"/>
                    <a:pt x="356486" y="458225"/>
                    <a:pt x="359551" y="457170"/>
                  </a:cubicBezTo>
                  <a:close/>
                  <a:moveTo>
                    <a:pt x="457468" y="249334"/>
                  </a:moveTo>
                  <a:lnTo>
                    <a:pt x="439847" y="279910"/>
                  </a:lnTo>
                  <a:cubicBezTo>
                    <a:pt x="433989" y="290762"/>
                    <a:pt x="430728" y="302826"/>
                    <a:pt x="430322" y="315152"/>
                  </a:cubicBezTo>
                  <a:lnTo>
                    <a:pt x="430322" y="350109"/>
                  </a:lnTo>
                  <a:cubicBezTo>
                    <a:pt x="429901" y="351687"/>
                    <a:pt x="429080" y="353130"/>
                    <a:pt x="427940" y="354300"/>
                  </a:cubicBezTo>
                  <a:lnTo>
                    <a:pt x="397651" y="371445"/>
                  </a:lnTo>
                  <a:cubicBezTo>
                    <a:pt x="391476" y="375168"/>
                    <a:pt x="385889" y="379791"/>
                    <a:pt x="381077" y="385161"/>
                  </a:cubicBezTo>
                  <a:cubicBezTo>
                    <a:pt x="377429" y="388832"/>
                    <a:pt x="374232" y="392925"/>
                    <a:pt x="371552" y="397353"/>
                  </a:cubicBezTo>
                  <a:lnTo>
                    <a:pt x="354122" y="427452"/>
                  </a:lnTo>
                  <a:lnTo>
                    <a:pt x="354122" y="427452"/>
                  </a:lnTo>
                  <a:cubicBezTo>
                    <a:pt x="353040" y="428607"/>
                    <a:pt x="351653" y="429433"/>
                    <a:pt x="350121" y="429833"/>
                  </a:cubicBezTo>
                  <a:lnTo>
                    <a:pt x="314879" y="429833"/>
                  </a:lnTo>
                  <a:cubicBezTo>
                    <a:pt x="302548" y="430211"/>
                    <a:pt x="290478" y="433474"/>
                    <a:pt x="279636" y="439358"/>
                  </a:cubicBezTo>
                  <a:lnTo>
                    <a:pt x="249537" y="456789"/>
                  </a:lnTo>
                  <a:cubicBezTo>
                    <a:pt x="247870" y="457115"/>
                    <a:pt x="246156" y="457115"/>
                    <a:pt x="244489" y="456789"/>
                  </a:cubicBezTo>
                  <a:lnTo>
                    <a:pt x="213914" y="439072"/>
                  </a:lnTo>
                  <a:cubicBezTo>
                    <a:pt x="203086" y="433238"/>
                    <a:pt x="191058" y="429979"/>
                    <a:pt x="178766" y="429547"/>
                  </a:cubicBezTo>
                  <a:lnTo>
                    <a:pt x="143429" y="429547"/>
                  </a:lnTo>
                  <a:cubicBezTo>
                    <a:pt x="141879" y="429176"/>
                    <a:pt x="140462" y="428385"/>
                    <a:pt x="139333" y="427261"/>
                  </a:cubicBezTo>
                  <a:lnTo>
                    <a:pt x="121426" y="397734"/>
                  </a:lnTo>
                  <a:cubicBezTo>
                    <a:pt x="118705" y="393306"/>
                    <a:pt x="115511" y="389186"/>
                    <a:pt x="111901" y="385447"/>
                  </a:cubicBezTo>
                  <a:cubicBezTo>
                    <a:pt x="107069" y="380188"/>
                    <a:pt x="101522" y="375635"/>
                    <a:pt x="95423" y="371921"/>
                  </a:cubicBezTo>
                  <a:lnTo>
                    <a:pt x="65514" y="354014"/>
                  </a:lnTo>
                  <a:cubicBezTo>
                    <a:pt x="64357" y="352955"/>
                    <a:pt x="63503" y="351607"/>
                    <a:pt x="63038" y="350109"/>
                  </a:cubicBezTo>
                  <a:lnTo>
                    <a:pt x="63038" y="314866"/>
                  </a:lnTo>
                  <a:cubicBezTo>
                    <a:pt x="62631" y="302540"/>
                    <a:pt x="59371" y="290477"/>
                    <a:pt x="53513" y="279624"/>
                  </a:cubicBezTo>
                  <a:lnTo>
                    <a:pt x="35701" y="248953"/>
                  </a:lnTo>
                  <a:cubicBezTo>
                    <a:pt x="35225" y="247434"/>
                    <a:pt x="35225" y="245805"/>
                    <a:pt x="35701" y="244286"/>
                  </a:cubicBezTo>
                  <a:lnTo>
                    <a:pt x="53322" y="213711"/>
                  </a:lnTo>
                  <a:cubicBezTo>
                    <a:pt x="59180" y="202858"/>
                    <a:pt x="62441" y="190795"/>
                    <a:pt x="62847" y="178468"/>
                  </a:cubicBezTo>
                  <a:lnTo>
                    <a:pt x="62847" y="143416"/>
                  </a:lnTo>
                  <a:cubicBezTo>
                    <a:pt x="63216" y="141838"/>
                    <a:pt x="64006" y="140389"/>
                    <a:pt x="65133" y="139225"/>
                  </a:cubicBezTo>
                  <a:lnTo>
                    <a:pt x="95899" y="121509"/>
                  </a:lnTo>
                  <a:cubicBezTo>
                    <a:pt x="106273" y="115015"/>
                    <a:pt x="115009" y="106214"/>
                    <a:pt x="121426" y="95791"/>
                  </a:cubicBezTo>
                  <a:lnTo>
                    <a:pt x="138952" y="65407"/>
                  </a:lnTo>
                  <a:cubicBezTo>
                    <a:pt x="140084" y="64246"/>
                    <a:pt x="141494" y="63394"/>
                    <a:pt x="143048" y="62930"/>
                  </a:cubicBezTo>
                  <a:lnTo>
                    <a:pt x="178576" y="62930"/>
                  </a:lnTo>
                  <a:cubicBezTo>
                    <a:pt x="190905" y="62545"/>
                    <a:pt x="202973" y="59283"/>
                    <a:pt x="213818" y="53405"/>
                  </a:cubicBezTo>
                  <a:lnTo>
                    <a:pt x="243917" y="35784"/>
                  </a:lnTo>
                  <a:cubicBezTo>
                    <a:pt x="245589" y="35505"/>
                    <a:pt x="247294" y="35505"/>
                    <a:pt x="248966" y="35784"/>
                  </a:cubicBezTo>
                  <a:lnTo>
                    <a:pt x="279446" y="53405"/>
                  </a:lnTo>
                  <a:cubicBezTo>
                    <a:pt x="290286" y="59293"/>
                    <a:pt x="302357" y="62555"/>
                    <a:pt x="314688" y="62930"/>
                  </a:cubicBezTo>
                  <a:lnTo>
                    <a:pt x="350026" y="62930"/>
                  </a:lnTo>
                  <a:cubicBezTo>
                    <a:pt x="351604" y="63351"/>
                    <a:pt x="353047" y="64171"/>
                    <a:pt x="354217" y="65311"/>
                  </a:cubicBezTo>
                  <a:lnTo>
                    <a:pt x="371838" y="95791"/>
                  </a:lnTo>
                  <a:cubicBezTo>
                    <a:pt x="378336" y="106246"/>
                    <a:pt x="387172" y="115049"/>
                    <a:pt x="397651" y="121509"/>
                  </a:cubicBezTo>
                  <a:lnTo>
                    <a:pt x="428036" y="139035"/>
                  </a:lnTo>
                  <a:cubicBezTo>
                    <a:pt x="429197" y="140167"/>
                    <a:pt x="430048" y="141577"/>
                    <a:pt x="430512" y="143131"/>
                  </a:cubicBezTo>
                  <a:lnTo>
                    <a:pt x="430512" y="178659"/>
                  </a:lnTo>
                  <a:cubicBezTo>
                    <a:pt x="430919" y="190985"/>
                    <a:pt x="434179" y="203049"/>
                    <a:pt x="440037" y="213901"/>
                  </a:cubicBezTo>
                  <a:lnTo>
                    <a:pt x="457563" y="244381"/>
                  </a:lnTo>
                  <a:cubicBezTo>
                    <a:pt x="457862" y="245873"/>
                    <a:pt x="457764" y="247417"/>
                    <a:pt x="457277" y="248858"/>
                  </a:cubicBezTo>
                  <a:close/>
                </a:path>
              </a:pathLst>
            </a:custGeom>
            <a:grpFill/>
            <a:ln w="9525" cap="flat">
              <a:noFill/>
              <a:prstDash val="solid"/>
              <a:miter/>
            </a:ln>
          </p:spPr>
          <p:txBody>
            <a:bodyPr rtlCol="0" anchor="ctr"/>
            <a:lstStyle/>
            <a:p>
              <a:endParaRPr lang="en-US" dirty="0"/>
            </a:p>
          </p:txBody>
        </p:sp>
        <p:sp>
          <p:nvSpPr>
            <p:cNvPr id="129" name="Freeform: Shape 1889428">
              <a:extLst>
                <a:ext uri="{FF2B5EF4-FFF2-40B4-BE49-F238E27FC236}">
                  <a16:creationId xmlns:a16="http://schemas.microsoft.com/office/drawing/2014/main" id="{7085F573-4D49-1C47-BE96-7934B51234DD}"/>
                </a:ext>
              </a:extLst>
            </p:cNvPr>
            <p:cNvSpPr/>
            <p:nvPr/>
          </p:nvSpPr>
          <p:spPr>
            <a:xfrm>
              <a:off x="10548344" y="4941043"/>
              <a:ext cx="342900" cy="342900"/>
            </a:xfrm>
            <a:custGeom>
              <a:avLst/>
              <a:gdLst>
                <a:gd name="connsiteX0" fmla="*/ 173831 w 342900"/>
                <a:gd name="connsiteY0" fmla="*/ 7144 h 342900"/>
                <a:gd name="connsiteX1" fmla="*/ 7144 w 342900"/>
                <a:gd name="connsiteY1" fmla="*/ 173641 h 342900"/>
                <a:gd name="connsiteX2" fmla="*/ 173641 w 342900"/>
                <a:gd name="connsiteY2" fmla="*/ 340328 h 342900"/>
                <a:gd name="connsiteX3" fmla="*/ 340328 w 342900"/>
                <a:gd name="connsiteY3" fmla="*/ 173831 h 342900"/>
                <a:gd name="connsiteX4" fmla="*/ 340328 w 342900"/>
                <a:gd name="connsiteY4" fmla="*/ 173736 h 342900"/>
                <a:gd name="connsiteX5" fmla="*/ 173831 w 342900"/>
                <a:gd name="connsiteY5" fmla="*/ 7144 h 342900"/>
                <a:gd name="connsiteX6" fmla="*/ 173831 w 342900"/>
                <a:gd name="connsiteY6" fmla="*/ 311944 h 342900"/>
                <a:gd name="connsiteX7" fmla="*/ 35719 w 342900"/>
                <a:gd name="connsiteY7" fmla="*/ 174022 h 342900"/>
                <a:gd name="connsiteX8" fmla="*/ 173641 w 342900"/>
                <a:gd name="connsiteY8" fmla="*/ 35909 h 342900"/>
                <a:gd name="connsiteX9" fmla="*/ 311753 w 342900"/>
                <a:gd name="connsiteY9" fmla="*/ 173736 h 342900"/>
                <a:gd name="connsiteX10" fmla="*/ 173831 w 342900"/>
                <a:gd name="connsiteY10" fmla="*/ 31165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342900">
                  <a:moveTo>
                    <a:pt x="173831" y="7144"/>
                  </a:moveTo>
                  <a:cubicBezTo>
                    <a:pt x="81825" y="7091"/>
                    <a:pt x="7196" y="81634"/>
                    <a:pt x="7144" y="173641"/>
                  </a:cubicBezTo>
                  <a:cubicBezTo>
                    <a:pt x="7091" y="265648"/>
                    <a:pt x="81634" y="340276"/>
                    <a:pt x="173641" y="340328"/>
                  </a:cubicBezTo>
                  <a:cubicBezTo>
                    <a:pt x="265648" y="340381"/>
                    <a:pt x="340276" y="265838"/>
                    <a:pt x="340328" y="173831"/>
                  </a:cubicBezTo>
                  <a:cubicBezTo>
                    <a:pt x="340328" y="173800"/>
                    <a:pt x="340328" y="173767"/>
                    <a:pt x="340328" y="173736"/>
                  </a:cubicBezTo>
                  <a:cubicBezTo>
                    <a:pt x="340224" y="81810"/>
                    <a:pt x="265757" y="7301"/>
                    <a:pt x="173831" y="7144"/>
                  </a:cubicBezTo>
                  <a:close/>
                  <a:moveTo>
                    <a:pt x="173831" y="311944"/>
                  </a:moveTo>
                  <a:cubicBezTo>
                    <a:pt x="97607" y="311996"/>
                    <a:pt x="35771" y="250247"/>
                    <a:pt x="35719" y="174022"/>
                  </a:cubicBezTo>
                  <a:cubicBezTo>
                    <a:pt x="35666" y="97797"/>
                    <a:pt x="97416" y="35962"/>
                    <a:pt x="173641" y="35909"/>
                  </a:cubicBezTo>
                  <a:cubicBezTo>
                    <a:pt x="249828" y="35857"/>
                    <a:pt x="311649" y="97548"/>
                    <a:pt x="311753" y="173736"/>
                  </a:cubicBezTo>
                  <a:cubicBezTo>
                    <a:pt x="311649" y="249865"/>
                    <a:pt x="249960" y="311553"/>
                    <a:pt x="173831" y="311658"/>
                  </a:cubicBezTo>
                  <a:close/>
                </a:path>
              </a:pathLst>
            </a:custGeom>
            <a:grpFill/>
            <a:ln w="9525" cap="flat">
              <a:noFill/>
              <a:prstDash val="solid"/>
              <a:miter/>
            </a:ln>
          </p:spPr>
          <p:txBody>
            <a:bodyPr rtlCol="0" anchor="ctr"/>
            <a:lstStyle/>
            <a:p>
              <a:endParaRPr lang="en-US" dirty="0"/>
            </a:p>
          </p:txBody>
        </p:sp>
        <p:sp>
          <p:nvSpPr>
            <p:cNvPr id="130" name="Freeform: Shape 1889429">
              <a:extLst>
                <a:ext uri="{FF2B5EF4-FFF2-40B4-BE49-F238E27FC236}">
                  <a16:creationId xmlns:a16="http://schemas.microsoft.com/office/drawing/2014/main" id="{82F672F8-53BD-4F44-9AB5-FDF94C75C22A}"/>
                </a:ext>
              </a:extLst>
            </p:cNvPr>
            <p:cNvSpPr/>
            <p:nvPr/>
          </p:nvSpPr>
          <p:spPr>
            <a:xfrm>
              <a:off x="10618112" y="5008861"/>
              <a:ext cx="200025" cy="200025"/>
            </a:xfrm>
            <a:custGeom>
              <a:avLst/>
              <a:gdLst>
                <a:gd name="connsiteX0" fmla="*/ 179978 w 200025"/>
                <a:gd name="connsiteY0" fmla="*/ 61913 h 200025"/>
                <a:gd name="connsiteX1" fmla="*/ 141878 w 200025"/>
                <a:gd name="connsiteY1" fmla="*/ 56388 h 200025"/>
                <a:gd name="connsiteX2" fmla="*/ 124733 w 200025"/>
                <a:gd name="connsiteY2" fmla="*/ 21717 h 200025"/>
                <a:gd name="connsiteX3" fmla="*/ 104064 w 200025"/>
                <a:gd name="connsiteY3" fmla="*/ 7144 h 200025"/>
                <a:gd name="connsiteX4" fmla="*/ 104064 w 200025"/>
                <a:gd name="connsiteY4" fmla="*/ 7144 h 200025"/>
                <a:gd name="connsiteX5" fmla="*/ 83585 w 200025"/>
                <a:gd name="connsiteY5" fmla="*/ 21717 h 200025"/>
                <a:gd name="connsiteX6" fmla="*/ 66440 w 200025"/>
                <a:gd name="connsiteY6" fmla="*/ 56388 h 200025"/>
                <a:gd name="connsiteX7" fmla="*/ 28340 w 200025"/>
                <a:gd name="connsiteY7" fmla="*/ 61913 h 200025"/>
                <a:gd name="connsiteX8" fmla="*/ 7156 w 200025"/>
                <a:gd name="connsiteY8" fmla="*/ 84520 h 200025"/>
                <a:gd name="connsiteX9" fmla="*/ 15672 w 200025"/>
                <a:gd name="connsiteY9" fmla="*/ 101155 h 200025"/>
                <a:gd name="connsiteX10" fmla="*/ 43294 w 200025"/>
                <a:gd name="connsiteY10" fmla="*/ 128111 h 200025"/>
                <a:gd name="connsiteX11" fmla="*/ 36817 w 200025"/>
                <a:gd name="connsiteY11" fmla="*/ 166211 h 200025"/>
                <a:gd name="connsiteX12" fmla="*/ 44533 w 200025"/>
                <a:gd name="connsiteY12" fmla="*/ 190405 h 200025"/>
                <a:gd name="connsiteX13" fmla="*/ 56725 w 200025"/>
                <a:gd name="connsiteY13" fmla="*/ 194310 h 200025"/>
                <a:gd name="connsiteX14" fmla="*/ 69774 w 200025"/>
                <a:gd name="connsiteY14" fmla="*/ 190405 h 200025"/>
                <a:gd name="connsiteX15" fmla="*/ 104064 w 200025"/>
                <a:gd name="connsiteY15" fmla="*/ 172403 h 200025"/>
                <a:gd name="connsiteX16" fmla="*/ 138163 w 200025"/>
                <a:gd name="connsiteY16" fmla="*/ 190405 h 200025"/>
                <a:gd name="connsiteX17" fmla="*/ 168698 w 200025"/>
                <a:gd name="connsiteY17" fmla="*/ 184413 h 200025"/>
                <a:gd name="connsiteX18" fmla="*/ 171596 w 200025"/>
                <a:gd name="connsiteY18" fmla="*/ 166116 h 200025"/>
                <a:gd name="connsiteX19" fmla="*/ 165119 w 200025"/>
                <a:gd name="connsiteY19" fmla="*/ 128016 h 200025"/>
                <a:gd name="connsiteX20" fmla="*/ 192742 w 200025"/>
                <a:gd name="connsiteY20" fmla="*/ 101060 h 200025"/>
                <a:gd name="connsiteX21" fmla="*/ 196702 w 200025"/>
                <a:gd name="connsiteY21" fmla="*/ 70333 h 200025"/>
                <a:gd name="connsiteX22" fmla="*/ 179978 w 200025"/>
                <a:gd name="connsiteY22" fmla="*/ 61817 h 200025"/>
                <a:gd name="connsiteX23" fmla="*/ 139783 w 200025"/>
                <a:gd name="connsiteY23" fmla="*/ 112967 h 200025"/>
                <a:gd name="connsiteX24" fmla="*/ 135687 w 200025"/>
                <a:gd name="connsiteY24" fmla="*/ 125540 h 200025"/>
                <a:gd name="connsiteX25" fmla="*/ 141497 w 200025"/>
                <a:gd name="connsiteY25" fmla="*/ 159925 h 200025"/>
                <a:gd name="connsiteX26" fmla="*/ 110636 w 200025"/>
                <a:gd name="connsiteY26" fmla="*/ 143732 h 200025"/>
                <a:gd name="connsiteX27" fmla="*/ 97396 w 200025"/>
                <a:gd name="connsiteY27" fmla="*/ 143732 h 200025"/>
                <a:gd name="connsiteX28" fmla="*/ 66440 w 200025"/>
                <a:gd name="connsiteY28" fmla="*/ 159925 h 200025"/>
                <a:gd name="connsiteX29" fmla="*/ 72346 w 200025"/>
                <a:gd name="connsiteY29" fmla="*/ 125540 h 200025"/>
                <a:gd name="connsiteX30" fmla="*/ 68250 w 200025"/>
                <a:gd name="connsiteY30" fmla="*/ 112967 h 200025"/>
                <a:gd name="connsiteX31" fmla="*/ 43294 w 200025"/>
                <a:gd name="connsiteY31" fmla="*/ 88582 h 200025"/>
                <a:gd name="connsiteX32" fmla="*/ 77775 w 200025"/>
                <a:gd name="connsiteY32" fmla="*/ 83534 h 200025"/>
                <a:gd name="connsiteX33" fmla="*/ 88538 w 200025"/>
                <a:gd name="connsiteY33" fmla="*/ 76105 h 200025"/>
                <a:gd name="connsiteX34" fmla="*/ 104064 w 200025"/>
                <a:gd name="connsiteY34" fmla="*/ 44863 h 200025"/>
                <a:gd name="connsiteX35" fmla="*/ 119399 w 200025"/>
                <a:gd name="connsiteY35" fmla="*/ 76105 h 200025"/>
                <a:gd name="connsiteX36" fmla="*/ 130162 w 200025"/>
                <a:gd name="connsiteY36" fmla="*/ 83915 h 200025"/>
                <a:gd name="connsiteX37" fmla="*/ 164738 w 200025"/>
                <a:gd name="connsiteY37" fmla="*/ 8896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0025" h="200025">
                  <a:moveTo>
                    <a:pt x="179978" y="61913"/>
                  </a:moveTo>
                  <a:lnTo>
                    <a:pt x="141878" y="56388"/>
                  </a:lnTo>
                  <a:lnTo>
                    <a:pt x="124733" y="21717"/>
                  </a:lnTo>
                  <a:cubicBezTo>
                    <a:pt x="121281" y="13239"/>
                    <a:pt x="113209" y="7548"/>
                    <a:pt x="104064" y="7144"/>
                  </a:cubicBezTo>
                  <a:lnTo>
                    <a:pt x="104064" y="7144"/>
                  </a:lnTo>
                  <a:cubicBezTo>
                    <a:pt x="94965" y="7550"/>
                    <a:pt x="86949" y="13253"/>
                    <a:pt x="83585" y="21717"/>
                  </a:cubicBezTo>
                  <a:lnTo>
                    <a:pt x="66440" y="56388"/>
                  </a:lnTo>
                  <a:lnTo>
                    <a:pt x="28340" y="61913"/>
                  </a:lnTo>
                  <a:cubicBezTo>
                    <a:pt x="16247" y="62306"/>
                    <a:pt x="6763" y="72427"/>
                    <a:pt x="7156" y="84520"/>
                  </a:cubicBezTo>
                  <a:cubicBezTo>
                    <a:pt x="7368" y="91059"/>
                    <a:pt x="10491" y="97160"/>
                    <a:pt x="15672" y="101155"/>
                  </a:cubicBezTo>
                  <a:lnTo>
                    <a:pt x="43294" y="128111"/>
                  </a:lnTo>
                  <a:lnTo>
                    <a:pt x="36817" y="166211"/>
                  </a:lnTo>
                  <a:cubicBezTo>
                    <a:pt x="34367" y="175092"/>
                    <a:pt x="37393" y="184582"/>
                    <a:pt x="44533" y="190405"/>
                  </a:cubicBezTo>
                  <a:cubicBezTo>
                    <a:pt x="48081" y="192964"/>
                    <a:pt x="52350" y="194331"/>
                    <a:pt x="56725" y="194310"/>
                  </a:cubicBezTo>
                  <a:cubicBezTo>
                    <a:pt x="61325" y="194079"/>
                    <a:pt x="65803" y="192739"/>
                    <a:pt x="69774" y="190405"/>
                  </a:cubicBezTo>
                  <a:lnTo>
                    <a:pt x="104064" y="172403"/>
                  </a:lnTo>
                  <a:lnTo>
                    <a:pt x="138163" y="190405"/>
                  </a:lnTo>
                  <a:cubicBezTo>
                    <a:pt x="148249" y="197182"/>
                    <a:pt x="161921" y="194500"/>
                    <a:pt x="168698" y="184413"/>
                  </a:cubicBezTo>
                  <a:cubicBezTo>
                    <a:pt x="172309" y="179038"/>
                    <a:pt x="173370" y="172344"/>
                    <a:pt x="171596" y="166116"/>
                  </a:cubicBezTo>
                  <a:lnTo>
                    <a:pt x="165119" y="128016"/>
                  </a:lnTo>
                  <a:lnTo>
                    <a:pt x="192742" y="101060"/>
                  </a:lnTo>
                  <a:cubicBezTo>
                    <a:pt x="202321" y="93669"/>
                    <a:pt x="204093" y="79912"/>
                    <a:pt x="196702" y="70333"/>
                  </a:cubicBezTo>
                  <a:cubicBezTo>
                    <a:pt x="192687" y="65129"/>
                    <a:pt x="186547" y="62003"/>
                    <a:pt x="179978" y="61817"/>
                  </a:cubicBezTo>
                  <a:close/>
                  <a:moveTo>
                    <a:pt x="139783" y="112967"/>
                  </a:moveTo>
                  <a:cubicBezTo>
                    <a:pt x="136370" y="116189"/>
                    <a:pt x="134827" y="120925"/>
                    <a:pt x="135687" y="125540"/>
                  </a:cubicBezTo>
                  <a:lnTo>
                    <a:pt x="141497" y="159925"/>
                  </a:lnTo>
                  <a:lnTo>
                    <a:pt x="110636" y="143732"/>
                  </a:lnTo>
                  <a:cubicBezTo>
                    <a:pt x="106485" y="141581"/>
                    <a:pt x="101547" y="141581"/>
                    <a:pt x="97396" y="143732"/>
                  </a:cubicBezTo>
                  <a:lnTo>
                    <a:pt x="66440" y="159925"/>
                  </a:lnTo>
                  <a:lnTo>
                    <a:pt x="72346" y="125540"/>
                  </a:lnTo>
                  <a:cubicBezTo>
                    <a:pt x="73102" y="120932"/>
                    <a:pt x="71575" y="116244"/>
                    <a:pt x="68250" y="112967"/>
                  </a:cubicBezTo>
                  <a:lnTo>
                    <a:pt x="43294" y="88582"/>
                  </a:lnTo>
                  <a:lnTo>
                    <a:pt x="77775" y="83534"/>
                  </a:lnTo>
                  <a:cubicBezTo>
                    <a:pt x="82352" y="82942"/>
                    <a:pt x="86361" y="80175"/>
                    <a:pt x="88538" y="76105"/>
                  </a:cubicBezTo>
                  <a:lnTo>
                    <a:pt x="104064" y="44863"/>
                  </a:lnTo>
                  <a:lnTo>
                    <a:pt x="119399" y="76105"/>
                  </a:lnTo>
                  <a:cubicBezTo>
                    <a:pt x="121483" y="80321"/>
                    <a:pt x="125507" y="83242"/>
                    <a:pt x="130162" y="83915"/>
                  </a:cubicBezTo>
                  <a:lnTo>
                    <a:pt x="164738" y="88964"/>
                  </a:lnTo>
                  <a:close/>
                </a:path>
              </a:pathLst>
            </a:custGeom>
            <a:grpFill/>
            <a:ln w="9525" cap="flat">
              <a:noFill/>
              <a:prstDash val="solid"/>
              <a:miter/>
            </a:ln>
          </p:spPr>
          <p:txBody>
            <a:bodyPr rtlCol="0" anchor="ctr"/>
            <a:lstStyle/>
            <a:p>
              <a:endParaRPr lang="en-US" dirty="0"/>
            </a:p>
          </p:txBody>
        </p:sp>
      </p:grpSp>
      <p:grpSp>
        <p:nvGrpSpPr>
          <p:cNvPr id="131" name="Graphic 1889480">
            <a:extLst>
              <a:ext uri="{FF2B5EF4-FFF2-40B4-BE49-F238E27FC236}">
                <a16:creationId xmlns:a16="http://schemas.microsoft.com/office/drawing/2014/main" id="{40498B2D-B3E9-2C46-8E7B-C4141E187D71}"/>
              </a:ext>
            </a:extLst>
          </p:cNvPr>
          <p:cNvGrpSpPr/>
          <p:nvPr/>
        </p:nvGrpSpPr>
        <p:grpSpPr>
          <a:xfrm>
            <a:off x="792586" y="3201176"/>
            <a:ext cx="523875" cy="628650"/>
            <a:chOff x="3384415" y="5818517"/>
            <a:chExt cx="523875" cy="628650"/>
          </a:xfrm>
          <a:solidFill>
            <a:srgbClr val="00B29F"/>
          </a:solidFill>
        </p:grpSpPr>
        <p:sp>
          <p:nvSpPr>
            <p:cNvPr id="132" name="Freeform: Shape 1889449">
              <a:extLst>
                <a:ext uri="{FF2B5EF4-FFF2-40B4-BE49-F238E27FC236}">
                  <a16:creationId xmlns:a16="http://schemas.microsoft.com/office/drawing/2014/main" id="{37992C54-941A-8D40-8E06-A15342ABFD5B}"/>
                </a:ext>
              </a:extLst>
            </p:cNvPr>
            <p:cNvSpPr/>
            <p:nvPr/>
          </p:nvSpPr>
          <p:spPr>
            <a:xfrm>
              <a:off x="3377271" y="5811373"/>
              <a:ext cx="533400" cy="638175"/>
            </a:xfrm>
            <a:custGeom>
              <a:avLst/>
              <a:gdLst>
                <a:gd name="connsiteX0" fmla="*/ 524447 w 533400"/>
                <a:gd name="connsiteY0" fmla="*/ 537591 h 638175"/>
                <a:gd name="connsiteX1" fmla="*/ 507111 w 533400"/>
                <a:gd name="connsiteY1" fmla="*/ 430816 h 638175"/>
                <a:gd name="connsiteX2" fmla="*/ 427006 w 533400"/>
                <a:gd name="connsiteY2" fmla="*/ 236601 h 638175"/>
                <a:gd name="connsiteX3" fmla="*/ 407956 w 533400"/>
                <a:gd name="connsiteY3" fmla="*/ 223266 h 638175"/>
                <a:gd name="connsiteX4" fmla="*/ 355378 w 533400"/>
                <a:gd name="connsiteY4" fmla="*/ 178499 h 638175"/>
                <a:gd name="connsiteX5" fmla="*/ 356521 w 533400"/>
                <a:gd name="connsiteY5" fmla="*/ 176689 h 638175"/>
                <a:gd name="connsiteX6" fmla="*/ 411575 w 533400"/>
                <a:gd name="connsiteY6" fmla="*/ 116586 h 638175"/>
                <a:gd name="connsiteX7" fmla="*/ 449675 w 533400"/>
                <a:gd name="connsiteY7" fmla="*/ 66389 h 638175"/>
                <a:gd name="connsiteX8" fmla="*/ 446056 w 533400"/>
                <a:gd name="connsiteY8" fmla="*/ 54769 h 638175"/>
                <a:gd name="connsiteX9" fmla="*/ 435102 w 533400"/>
                <a:gd name="connsiteY9" fmla="*/ 50102 h 638175"/>
                <a:gd name="connsiteX10" fmla="*/ 398907 w 533400"/>
                <a:gd name="connsiteY10" fmla="*/ 38862 h 638175"/>
                <a:gd name="connsiteX11" fmla="*/ 375285 w 533400"/>
                <a:gd name="connsiteY11" fmla="*/ 16669 h 638175"/>
                <a:gd name="connsiteX12" fmla="*/ 305467 w 533400"/>
                <a:gd name="connsiteY12" fmla="*/ 43529 h 638175"/>
                <a:gd name="connsiteX13" fmla="*/ 282226 w 533400"/>
                <a:gd name="connsiteY13" fmla="*/ 29909 h 638175"/>
                <a:gd name="connsiteX14" fmla="*/ 232315 w 533400"/>
                <a:gd name="connsiteY14" fmla="*/ 7144 h 638175"/>
                <a:gd name="connsiteX15" fmla="*/ 178022 w 533400"/>
                <a:gd name="connsiteY15" fmla="*/ 50102 h 638175"/>
                <a:gd name="connsiteX16" fmla="*/ 174689 w 533400"/>
                <a:gd name="connsiteY16" fmla="*/ 57055 h 638175"/>
                <a:gd name="connsiteX17" fmla="*/ 118872 w 533400"/>
                <a:gd name="connsiteY17" fmla="*/ 50578 h 638175"/>
                <a:gd name="connsiteX18" fmla="*/ 106394 w 533400"/>
                <a:gd name="connsiteY18" fmla="*/ 71057 h 638175"/>
                <a:gd name="connsiteX19" fmla="*/ 133445 w 533400"/>
                <a:gd name="connsiteY19" fmla="*/ 114109 h 638175"/>
                <a:gd name="connsiteX20" fmla="*/ 142970 w 533400"/>
                <a:gd name="connsiteY20" fmla="*/ 123634 h 638175"/>
                <a:gd name="connsiteX21" fmla="*/ 148400 w 533400"/>
                <a:gd name="connsiteY21" fmla="*/ 129254 h 638175"/>
                <a:gd name="connsiteX22" fmla="*/ 181737 w 533400"/>
                <a:gd name="connsiteY22" fmla="*/ 175451 h 638175"/>
                <a:gd name="connsiteX23" fmla="*/ 182975 w 533400"/>
                <a:gd name="connsiteY23" fmla="*/ 177832 h 638175"/>
                <a:gd name="connsiteX24" fmla="*/ 182118 w 533400"/>
                <a:gd name="connsiteY24" fmla="*/ 179261 h 638175"/>
                <a:gd name="connsiteX25" fmla="*/ 146018 w 533400"/>
                <a:gd name="connsiteY25" fmla="*/ 212408 h 638175"/>
                <a:gd name="connsiteX26" fmla="*/ 111919 w 533400"/>
                <a:gd name="connsiteY26" fmla="*/ 236220 h 638175"/>
                <a:gd name="connsiteX27" fmla="*/ 32004 w 533400"/>
                <a:gd name="connsiteY27" fmla="*/ 430816 h 638175"/>
                <a:gd name="connsiteX28" fmla="*/ 14573 w 533400"/>
                <a:gd name="connsiteY28" fmla="*/ 537591 h 638175"/>
                <a:gd name="connsiteX29" fmla="*/ 7144 w 533400"/>
                <a:gd name="connsiteY29" fmla="*/ 567214 h 638175"/>
                <a:gd name="connsiteX30" fmla="*/ 269558 w 533400"/>
                <a:gd name="connsiteY30" fmla="*/ 631127 h 638175"/>
                <a:gd name="connsiteX31" fmla="*/ 531971 w 533400"/>
                <a:gd name="connsiteY31" fmla="*/ 567214 h 638175"/>
                <a:gd name="connsiteX32" fmla="*/ 524447 w 533400"/>
                <a:gd name="connsiteY32" fmla="*/ 537591 h 638175"/>
                <a:gd name="connsiteX33" fmla="*/ 169069 w 533400"/>
                <a:gd name="connsiteY33" fmla="*/ 109633 h 638175"/>
                <a:gd name="connsiteX34" fmla="*/ 163925 w 533400"/>
                <a:gd name="connsiteY34" fmla="*/ 104299 h 638175"/>
                <a:gd name="connsiteX35" fmla="*/ 153734 w 533400"/>
                <a:gd name="connsiteY35" fmla="*/ 93917 h 638175"/>
                <a:gd name="connsiteX36" fmla="*/ 136589 w 533400"/>
                <a:gd name="connsiteY36" fmla="*/ 74867 h 638175"/>
                <a:gd name="connsiteX37" fmla="*/ 162782 w 533400"/>
                <a:gd name="connsiteY37" fmla="*/ 83344 h 638175"/>
                <a:gd name="connsiteX38" fmla="*/ 183071 w 533400"/>
                <a:gd name="connsiteY38" fmla="*/ 86678 h 638175"/>
                <a:gd name="connsiteX39" fmla="*/ 204026 w 533400"/>
                <a:gd name="connsiteY39" fmla="*/ 62103 h 638175"/>
                <a:gd name="connsiteX40" fmla="*/ 232315 w 533400"/>
                <a:gd name="connsiteY40" fmla="*/ 35719 h 638175"/>
                <a:gd name="connsiteX41" fmla="*/ 266414 w 533400"/>
                <a:gd name="connsiteY41" fmla="*/ 53340 h 638175"/>
                <a:gd name="connsiteX42" fmla="*/ 322040 w 533400"/>
                <a:gd name="connsiteY42" fmla="*/ 66485 h 638175"/>
                <a:gd name="connsiteX43" fmla="*/ 367856 w 533400"/>
                <a:gd name="connsiteY43" fmla="*/ 43815 h 638175"/>
                <a:gd name="connsiteX44" fmla="*/ 371761 w 533400"/>
                <a:gd name="connsiteY44" fmla="*/ 47911 h 638175"/>
                <a:gd name="connsiteX45" fmla="*/ 413385 w 533400"/>
                <a:gd name="connsiteY45" fmla="*/ 77057 h 638175"/>
                <a:gd name="connsiteX46" fmla="*/ 395573 w 533400"/>
                <a:gd name="connsiteY46" fmla="*/ 92869 h 638175"/>
                <a:gd name="connsiteX47" fmla="*/ 335471 w 533400"/>
                <a:gd name="connsiteY47" fmla="*/ 155829 h 638175"/>
                <a:gd name="connsiteX48" fmla="*/ 204216 w 533400"/>
                <a:gd name="connsiteY48" fmla="*/ 155829 h 638175"/>
                <a:gd name="connsiteX49" fmla="*/ 169069 w 533400"/>
                <a:gd name="connsiteY49" fmla="*/ 109633 h 638175"/>
                <a:gd name="connsiteX50" fmla="*/ 269558 w 533400"/>
                <a:gd name="connsiteY50" fmla="*/ 602552 h 638175"/>
                <a:gd name="connsiteX51" fmla="*/ 35719 w 533400"/>
                <a:gd name="connsiteY51" fmla="*/ 567214 h 638175"/>
                <a:gd name="connsiteX52" fmla="*/ 41148 w 533400"/>
                <a:gd name="connsiteY52" fmla="*/ 548164 h 638175"/>
                <a:gd name="connsiteX53" fmla="*/ 60198 w 533400"/>
                <a:gd name="connsiteY53" fmla="*/ 430816 h 638175"/>
                <a:gd name="connsiteX54" fmla="*/ 128873 w 533400"/>
                <a:gd name="connsiteY54" fmla="*/ 259366 h 638175"/>
                <a:gd name="connsiteX55" fmla="*/ 161639 w 533400"/>
                <a:gd name="connsiteY55" fmla="*/ 236411 h 638175"/>
                <a:gd name="connsiteX56" fmla="*/ 207550 w 533400"/>
                <a:gd name="connsiteY56" fmla="*/ 192215 h 638175"/>
                <a:gd name="connsiteX57" fmla="*/ 208979 w 533400"/>
                <a:gd name="connsiteY57" fmla="*/ 184404 h 638175"/>
                <a:gd name="connsiteX58" fmla="*/ 326326 w 533400"/>
                <a:gd name="connsiteY58" fmla="*/ 184404 h 638175"/>
                <a:gd name="connsiteX59" fmla="*/ 391954 w 533400"/>
                <a:gd name="connsiteY59" fmla="*/ 246602 h 638175"/>
                <a:gd name="connsiteX60" fmla="*/ 409861 w 533400"/>
                <a:gd name="connsiteY60" fmla="*/ 259366 h 638175"/>
                <a:gd name="connsiteX61" fmla="*/ 478536 w 533400"/>
                <a:gd name="connsiteY61" fmla="*/ 430816 h 638175"/>
                <a:gd name="connsiteX62" fmla="*/ 497586 w 533400"/>
                <a:gd name="connsiteY62" fmla="*/ 548164 h 638175"/>
                <a:gd name="connsiteX63" fmla="*/ 503015 w 533400"/>
                <a:gd name="connsiteY63" fmla="*/ 567214 h 638175"/>
                <a:gd name="connsiteX64" fmla="*/ 269558 w 533400"/>
                <a:gd name="connsiteY64" fmla="*/ 602552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33400" h="638175">
                  <a:moveTo>
                    <a:pt x="524447" y="537591"/>
                  </a:moveTo>
                  <a:cubicBezTo>
                    <a:pt x="517589" y="520351"/>
                    <a:pt x="507111" y="494252"/>
                    <a:pt x="507111" y="430816"/>
                  </a:cubicBezTo>
                  <a:cubicBezTo>
                    <a:pt x="507111" y="334328"/>
                    <a:pt x="484632" y="279940"/>
                    <a:pt x="427006" y="236601"/>
                  </a:cubicBezTo>
                  <a:cubicBezTo>
                    <a:pt x="421291" y="232410"/>
                    <a:pt x="414909" y="227933"/>
                    <a:pt x="407956" y="223266"/>
                  </a:cubicBezTo>
                  <a:cubicBezTo>
                    <a:pt x="388906" y="210217"/>
                    <a:pt x="366236" y="194691"/>
                    <a:pt x="355378" y="178499"/>
                  </a:cubicBezTo>
                  <a:lnTo>
                    <a:pt x="356521" y="176689"/>
                  </a:lnTo>
                  <a:cubicBezTo>
                    <a:pt x="369856" y="152579"/>
                    <a:pt x="388725" y="131979"/>
                    <a:pt x="411575" y="116586"/>
                  </a:cubicBezTo>
                  <a:cubicBezTo>
                    <a:pt x="445199" y="93250"/>
                    <a:pt x="449104" y="68961"/>
                    <a:pt x="449675" y="66389"/>
                  </a:cubicBezTo>
                  <a:cubicBezTo>
                    <a:pt x="450248" y="62171"/>
                    <a:pt x="448923" y="57916"/>
                    <a:pt x="446056" y="54769"/>
                  </a:cubicBezTo>
                  <a:cubicBezTo>
                    <a:pt x="443369" y="51541"/>
                    <a:pt x="439292" y="49804"/>
                    <a:pt x="435102" y="50102"/>
                  </a:cubicBezTo>
                  <a:cubicBezTo>
                    <a:pt x="421767" y="50102"/>
                    <a:pt x="401384" y="46387"/>
                    <a:pt x="398907" y="38862"/>
                  </a:cubicBezTo>
                  <a:cubicBezTo>
                    <a:pt x="395338" y="27917"/>
                    <a:pt x="386431" y="19549"/>
                    <a:pt x="375285" y="16669"/>
                  </a:cubicBezTo>
                  <a:cubicBezTo>
                    <a:pt x="356235" y="11621"/>
                    <a:pt x="330994" y="21431"/>
                    <a:pt x="305467" y="43529"/>
                  </a:cubicBezTo>
                  <a:cubicBezTo>
                    <a:pt x="297292" y="39760"/>
                    <a:pt x="289509" y="35198"/>
                    <a:pt x="282226" y="29909"/>
                  </a:cubicBezTo>
                  <a:cubicBezTo>
                    <a:pt x="265557" y="18479"/>
                    <a:pt x="248317" y="7144"/>
                    <a:pt x="232315" y="7144"/>
                  </a:cubicBezTo>
                  <a:cubicBezTo>
                    <a:pt x="197644" y="7144"/>
                    <a:pt x="185356" y="34004"/>
                    <a:pt x="178022" y="50102"/>
                  </a:cubicBezTo>
                  <a:cubicBezTo>
                    <a:pt x="176975" y="52292"/>
                    <a:pt x="175831" y="54959"/>
                    <a:pt x="174689" y="57055"/>
                  </a:cubicBezTo>
                  <a:cubicBezTo>
                    <a:pt x="154305" y="45244"/>
                    <a:pt x="132588" y="42863"/>
                    <a:pt x="118872" y="50578"/>
                  </a:cubicBezTo>
                  <a:cubicBezTo>
                    <a:pt x="111241" y="54565"/>
                    <a:pt x="106439" y="62446"/>
                    <a:pt x="106394" y="71057"/>
                  </a:cubicBezTo>
                  <a:cubicBezTo>
                    <a:pt x="106394" y="86868"/>
                    <a:pt x="118967" y="99632"/>
                    <a:pt x="133445" y="114109"/>
                  </a:cubicBezTo>
                  <a:cubicBezTo>
                    <a:pt x="136589" y="117253"/>
                    <a:pt x="139922" y="120491"/>
                    <a:pt x="142970" y="123634"/>
                  </a:cubicBezTo>
                  <a:lnTo>
                    <a:pt x="148400" y="129254"/>
                  </a:lnTo>
                  <a:cubicBezTo>
                    <a:pt x="162500" y="142259"/>
                    <a:pt x="173838" y="157970"/>
                    <a:pt x="181737" y="175451"/>
                  </a:cubicBezTo>
                  <a:cubicBezTo>
                    <a:pt x="182093" y="176273"/>
                    <a:pt x="182507" y="177068"/>
                    <a:pt x="182975" y="177832"/>
                  </a:cubicBezTo>
                  <a:cubicBezTo>
                    <a:pt x="182975" y="177832"/>
                    <a:pt x="182404" y="178784"/>
                    <a:pt x="182118" y="179261"/>
                  </a:cubicBezTo>
                  <a:cubicBezTo>
                    <a:pt x="175355" y="192881"/>
                    <a:pt x="165545" y="199454"/>
                    <a:pt x="146018" y="212408"/>
                  </a:cubicBezTo>
                  <a:cubicBezTo>
                    <a:pt x="136493" y="218599"/>
                    <a:pt x="125349" y="226219"/>
                    <a:pt x="111919" y="236220"/>
                  </a:cubicBezTo>
                  <a:cubicBezTo>
                    <a:pt x="54769" y="279845"/>
                    <a:pt x="32004" y="334328"/>
                    <a:pt x="32004" y="430816"/>
                  </a:cubicBezTo>
                  <a:cubicBezTo>
                    <a:pt x="32004" y="494157"/>
                    <a:pt x="21527" y="520351"/>
                    <a:pt x="14573" y="537591"/>
                  </a:cubicBezTo>
                  <a:cubicBezTo>
                    <a:pt x="10123" y="546863"/>
                    <a:pt x="7596" y="556939"/>
                    <a:pt x="7144" y="567214"/>
                  </a:cubicBezTo>
                  <a:cubicBezTo>
                    <a:pt x="7144" y="622840"/>
                    <a:pt x="171545" y="631127"/>
                    <a:pt x="269558" y="631127"/>
                  </a:cubicBezTo>
                  <a:cubicBezTo>
                    <a:pt x="367570" y="631127"/>
                    <a:pt x="531971" y="622840"/>
                    <a:pt x="531971" y="567214"/>
                  </a:cubicBezTo>
                  <a:cubicBezTo>
                    <a:pt x="531489" y="556932"/>
                    <a:pt x="528930" y="546856"/>
                    <a:pt x="524447" y="537591"/>
                  </a:cubicBezTo>
                  <a:close/>
                  <a:moveTo>
                    <a:pt x="169069" y="109633"/>
                  </a:moveTo>
                  <a:lnTo>
                    <a:pt x="163925" y="104299"/>
                  </a:lnTo>
                  <a:lnTo>
                    <a:pt x="153734" y="93917"/>
                  </a:lnTo>
                  <a:cubicBezTo>
                    <a:pt x="147511" y="88043"/>
                    <a:pt x="141777" y="81672"/>
                    <a:pt x="136589" y="74867"/>
                  </a:cubicBezTo>
                  <a:cubicBezTo>
                    <a:pt x="145964" y="75052"/>
                    <a:pt x="155076" y="78001"/>
                    <a:pt x="162782" y="83344"/>
                  </a:cubicBezTo>
                  <a:cubicBezTo>
                    <a:pt x="168713" y="87416"/>
                    <a:pt x="176149" y="88638"/>
                    <a:pt x="183071" y="86678"/>
                  </a:cubicBezTo>
                  <a:cubicBezTo>
                    <a:pt x="194310" y="83344"/>
                    <a:pt x="199263" y="72485"/>
                    <a:pt x="204026" y="62103"/>
                  </a:cubicBezTo>
                  <a:cubicBezTo>
                    <a:pt x="211455" y="45244"/>
                    <a:pt x="216694" y="35719"/>
                    <a:pt x="232315" y="35719"/>
                  </a:cubicBezTo>
                  <a:cubicBezTo>
                    <a:pt x="239744" y="35719"/>
                    <a:pt x="255175" y="45911"/>
                    <a:pt x="266414" y="53340"/>
                  </a:cubicBezTo>
                  <a:cubicBezTo>
                    <a:pt x="287274" y="67056"/>
                    <a:pt x="306991" y="80010"/>
                    <a:pt x="322040" y="66485"/>
                  </a:cubicBezTo>
                  <a:cubicBezTo>
                    <a:pt x="345758" y="45244"/>
                    <a:pt x="362045" y="42291"/>
                    <a:pt x="367856" y="43815"/>
                  </a:cubicBezTo>
                  <a:cubicBezTo>
                    <a:pt x="369284" y="43815"/>
                    <a:pt x="370713" y="44863"/>
                    <a:pt x="371761" y="47911"/>
                  </a:cubicBezTo>
                  <a:cubicBezTo>
                    <a:pt x="377857" y="66961"/>
                    <a:pt x="397383" y="74105"/>
                    <a:pt x="413385" y="77057"/>
                  </a:cubicBezTo>
                  <a:cubicBezTo>
                    <a:pt x="408241" y="83158"/>
                    <a:pt x="402241" y="88483"/>
                    <a:pt x="395573" y="92869"/>
                  </a:cubicBezTo>
                  <a:cubicBezTo>
                    <a:pt x="371312" y="109369"/>
                    <a:pt x="350827" y="130828"/>
                    <a:pt x="335471" y="155829"/>
                  </a:cubicBezTo>
                  <a:lnTo>
                    <a:pt x="204216" y="155829"/>
                  </a:lnTo>
                  <a:cubicBezTo>
                    <a:pt x="195091" y="138621"/>
                    <a:pt x="183219" y="123017"/>
                    <a:pt x="169069" y="109633"/>
                  </a:cubicBezTo>
                  <a:close/>
                  <a:moveTo>
                    <a:pt x="269558" y="602552"/>
                  </a:moveTo>
                  <a:cubicBezTo>
                    <a:pt x="88583" y="602552"/>
                    <a:pt x="38862" y="576072"/>
                    <a:pt x="35719" y="567214"/>
                  </a:cubicBezTo>
                  <a:cubicBezTo>
                    <a:pt x="36339" y="560583"/>
                    <a:pt x="38179" y="554125"/>
                    <a:pt x="41148" y="548164"/>
                  </a:cubicBezTo>
                  <a:cubicBezTo>
                    <a:pt x="48863" y="529114"/>
                    <a:pt x="60198" y="499682"/>
                    <a:pt x="60198" y="430816"/>
                  </a:cubicBezTo>
                  <a:cubicBezTo>
                    <a:pt x="60198" y="331089"/>
                    <a:pt x="86487" y="291275"/>
                    <a:pt x="128873" y="259366"/>
                  </a:cubicBezTo>
                  <a:cubicBezTo>
                    <a:pt x="141637" y="249841"/>
                    <a:pt x="152305" y="242602"/>
                    <a:pt x="161639" y="236411"/>
                  </a:cubicBezTo>
                  <a:cubicBezTo>
                    <a:pt x="182404" y="222599"/>
                    <a:pt x="197358" y="212598"/>
                    <a:pt x="207550" y="192215"/>
                  </a:cubicBezTo>
                  <a:cubicBezTo>
                    <a:pt x="208717" y="189786"/>
                    <a:pt x="209210" y="187088"/>
                    <a:pt x="208979" y="184404"/>
                  </a:cubicBezTo>
                  <a:lnTo>
                    <a:pt x="326326" y="184404"/>
                  </a:lnTo>
                  <a:cubicBezTo>
                    <a:pt x="338042" y="209264"/>
                    <a:pt x="366617" y="229076"/>
                    <a:pt x="391954" y="246602"/>
                  </a:cubicBezTo>
                  <a:cubicBezTo>
                    <a:pt x="398336" y="251079"/>
                    <a:pt x="404432" y="255270"/>
                    <a:pt x="409861" y="259366"/>
                  </a:cubicBezTo>
                  <a:cubicBezTo>
                    <a:pt x="452247" y="291084"/>
                    <a:pt x="478536" y="330899"/>
                    <a:pt x="478536" y="430816"/>
                  </a:cubicBezTo>
                  <a:cubicBezTo>
                    <a:pt x="478536" y="499682"/>
                    <a:pt x="490252" y="528923"/>
                    <a:pt x="497586" y="548164"/>
                  </a:cubicBezTo>
                  <a:cubicBezTo>
                    <a:pt x="500541" y="554130"/>
                    <a:pt x="502381" y="560586"/>
                    <a:pt x="503015" y="567214"/>
                  </a:cubicBezTo>
                  <a:cubicBezTo>
                    <a:pt x="500158" y="576072"/>
                    <a:pt x="450247" y="602552"/>
                    <a:pt x="269558" y="602552"/>
                  </a:cubicBezTo>
                  <a:close/>
                </a:path>
              </a:pathLst>
            </a:custGeom>
            <a:grpFill/>
            <a:ln w="9525" cap="flat">
              <a:noFill/>
              <a:prstDash val="solid"/>
              <a:miter/>
            </a:ln>
          </p:spPr>
          <p:txBody>
            <a:bodyPr rtlCol="0" anchor="ctr"/>
            <a:lstStyle/>
            <a:p>
              <a:endParaRPr lang="en-US" dirty="0"/>
            </a:p>
          </p:txBody>
        </p:sp>
        <p:sp>
          <p:nvSpPr>
            <p:cNvPr id="133" name="Freeform: Shape 1889451">
              <a:extLst>
                <a:ext uri="{FF2B5EF4-FFF2-40B4-BE49-F238E27FC236}">
                  <a16:creationId xmlns:a16="http://schemas.microsoft.com/office/drawing/2014/main" id="{3A44D93D-5996-C642-853F-B1FF18D60CBB}"/>
                </a:ext>
              </a:extLst>
            </p:cNvPr>
            <p:cNvSpPr/>
            <p:nvPr/>
          </p:nvSpPr>
          <p:spPr>
            <a:xfrm>
              <a:off x="3571813" y="6061023"/>
              <a:ext cx="142875" cy="295275"/>
            </a:xfrm>
            <a:custGeom>
              <a:avLst/>
              <a:gdLst>
                <a:gd name="connsiteX0" fmla="*/ 86446 w 142875"/>
                <a:gd name="connsiteY0" fmla="*/ 137636 h 295275"/>
                <a:gd name="connsiteX1" fmla="*/ 76921 w 142875"/>
                <a:gd name="connsiteY1" fmla="*/ 132874 h 295275"/>
                <a:gd name="connsiteX2" fmla="*/ 73968 w 142875"/>
                <a:gd name="connsiteY2" fmla="*/ 131826 h 295275"/>
                <a:gd name="connsiteX3" fmla="*/ 72444 w 142875"/>
                <a:gd name="connsiteY3" fmla="*/ 131064 h 295275"/>
                <a:gd name="connsiteX4" fmla="*/ 40250 w 142875"/>
                <a:gd name="connsiteY4" fmla="*/ 96869 h 295275"/>
                <a:gd name="connsiteX5" fmla="*/ 74445 w 142875"/>
                <a:gd name="connsiteY5" fmla="*/ 74962 h 295275"/>
                <a:gd name="connsiteX6" fmla="*/ 103020 w 142875"/>
                <a:gd name="connsiteY6" fmla="*/ 87916 h 295275"/>
                <a:gd name="connsiteX7" fmla="*/ 118545 w 142875"/>
                <a:gd name="connsiteY7" fmla="*/ 100965 h 295275"/>
                <a:gd name="connsiteX8" fmla="*/ 131595 w 142875"/>
                <a:gd name="connsiteY8" fmla="*/ 85439 h 295275"/>
                <a:gd name="connsiteX9" fmla="*/ 89685 w 142875"/>
                <a:gd name="connsiteY9" fmla="*/ 47339 h 295275"/>
                <a:gd name="connsiteX10" fmla="*/ 89685 w 142875"/>
                <a:gd name="connsiteY10" fmla="*/ 21431 h 295275"/>
                <a:gd name="connsiteX11" fmla="*/ 75397 w 142875"/>
                <a:gd name="connsiteY11" fmla="*/ 7144 h 295275"/>
                <a:gd name="connsiteX12" fmla="*/ 61110 w 142875"/>
                <a:gd name="connsiteY12" fmla="*/ 21431 h 295275"/>
                <a:gd name="connsiteX13" fmla="*/ 61110 w 142875"/>
                <a:gd name="connsiteY13" fmla="*/ 47339 h 295275"/>
                <a:gd name="connsiteX14" fmla="*/ 12056 w 142875"/>
                <a:gd name="connsiteY14" fmla="*/ 96869 h 295275"/>
                <a:gd name="connsiteX15" fmla="*/ 59681 w 142875"/>
                <a:gd name="connsiteY15" fmla="*/ 156591 h 295275"/>
                <a:gd name="connsiteX16" fmla="*/ 67872 w 142875"/>
                <a:gd name="connsiteY16" fmla="*/ 160687 h 295275"/>
                <a:gd name="connsiteX17" fmla="*/ 70635 w 142875"/>
                <a:gd name="connsiteY17" fmla="*/ 161735 h 295275"/>
                <a:gd name="connsiteX18" fmla="*/ 73492 w 142875"/>
                <a:gd name="connsiteY18" fmla="*/ 163163 h 295275"/>
                <a:gd name="connsiteX19" fmla="*/ 111592 w 142875"/>
                <a:gd name="connsiteY19" fmla="*/ 204216 h 295275"/>
                <a:gd name="connsiteX20" fmla="*/ 70254 w 142875"/>
                <a:gd name="connsiteY20" fmla="*/ 231458 h 295275"/>
                <a:gd name="connsiteX21" fmla="*/ 35773 w 142875"/>
                <a:gd name="connsiteY21" fmla="*/ 214789 h 295275"/>
                <a:gd name="connsiteX22" fmla="*/ 20247 w 142875"/>
                <a:gd name="connsiteY22" fmla="*/ 201740 h 295275"/>
                <a:gd name="connsiteX23" fmla="*/ 7198 w 142875"/>
                <a:gd name="connsiteY23" fmla="*/ 217265 h 295275"/>
                <a:gd name="connsiteX24" fmla="*/ 60538 w 142875"/>
                <a:gd name="connsiteY24" fmla="*/ 259556 h 295275"/>
                <a:gd name="connsiteX25" fmla="*/ 60538 w 142875"/>
                <a:gd name="connsiteY25" fmla="*/ 276511 h 295275"/>
                <a:gd name="connsiteX26" fmla="*/ 74826 w 142875"/>
                <a:gd name="connsiteY26" fmla="*/ 290798 h 295275"/>
                <a:gd name="connsiteX27" fmla="*/ 89113 w 142875"/>
                <a:gd name="connsiteY27" fmla="*/ 276511 h 295275"/>
                <a:gd name="connsiteX28" fmla="*/ 89113 w 142875"/>
                <a:gd name="connsiteY28" fmla="*/ 258604 h 295275"/>
                <a:gd name="connsiteX29" fmla="*/ 140072 w 142875"/>
                <a:gd name="connsiteY29" fmla="*/ 204216 h 295275"/>
                <a:gd name="connsiteX30" fmla="*/ 86446 w 142875"/>
                <a:gd name="connsiteY30" fmla="*/ 137636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875" h="295275">
                  <a:moveTo>
                    <a:pt x="86446" y="137636"/>
                  </a:moveTo>
                  <a:cubicBezTo>
                    <a:pt x="83398" y="136112"/>
                    <a:pt x="80255" y="134588"/>
                    <a:pt x="76921" y="132874"/>
                  </a:cubicBezTo>
                  <a:cubicBezTo>
                    <a:pt x="75974" y="132426"/>
                    <a:pt x="74986" y="132075"/>
                    <a:pt x="73968" y="131826"/>
                  </a:cubicBezTo>
                  <a:lnTo>
                    <a:pt x="72444" y="131064"/>
                  </a:lnTo>
                  <a:cubicBezTo>
                    <a:pt x="49584" y="119634"/>
                    <a:pt x="40250" y="114300"/>
                    <a:pt x="40250" y="96869"/>
                  </a:cubicBezTo>
                  <a:cubicBezTo>
                    <a:pt x="40250" y="90392"/>
                    <a:pt x="40250" y="74962"/>
                    <a:pt x="74445" y="74962"/>
                  </a:cubicBezTo>
                  <a:cubicBezTo>
                    <a:pt x="99591" y="74962"/>
                    <a:pt x="102543" y="86297"/>
                    <a:pt x="103020" y="87916"/>
                  </a:cubicBezTo>
                  <a:cubicBezTo>
                    <a:pt x="103704" y="95806"/>
                    <a:pt x="110655" y="101649"/>
                    <a:pt x="118545" y="100965"/>
                  </a:cubicBezTo>
                  <a:cubicBezTo>
                    <a:pt x="126436" y="100281"/>
                    <a:pt x="132279" y="93330"/>
                    <a:pt x="131595" y="85439"/>
                  </a:cubicBezTo>
                  <a:cubicBezTo>
                    <a:pt x="130737" y="73628"/>
                    <a:pt x="120641" y="52769"/>
                    <a:pt x="89685" y="47339"/>
                  </a:cubicBezTo>
                  <a:lnTo>
                    <a:pt x="89685" y="21431"/>
                  </a:lnTo>
                  <a:cubicBezTo>
                    <a:pt x="89685" y="13541"/>
                    <a:pt x="83288" y="7144"/>
                    <a:pt x="75397" y="7144"/>
                  </a:cubicBezTo>
                  <a:cubicBezTo>
                    <a:pt x="67507" y="7144"/>
                    <a:pt x="61110" y="13541"/>
                    <a:pt x="61110" y="21431"/>
                  </a:cubicBezTo>
                  <a:lnTo>
                    <a:pt x="61110" y="47339"/>
                  </a:lnTo>
                  <a:cubicBezTo>
                    <a:pt x="17295" y="52578"/>
                    <a:pt x="12056" y="83058"/>
                    <a:pt x="12056" y="96869"/>
                  </a:cubicBezTo>
                  <a:cubicBezTo>
                    <a:pt x="12056" y="132683"/>
                    <a:pt x="37583" y="145447"/>
                    <a:pt x="59681" y="156591"/>
                  </a:cubicBezTo>
                  <a:lnTo>
                    <a:pt x="67872" y="160687"/>
                  </a:lnTo>
                  <a:cubicBezTo>
                    <a:pt x="68733" y="161177"/>
                    <a:pt x="69665" y="161531"/>
                    <a:pt x="70635" y="161735"/>
                  </a:cubicBezTo>
                  <a:lnTo>
                    <a:pt x="73492" y="163163"/>
                  </a:lnTo>
                  <a:cubicBezTo>
                    <a:pt x="99972" y="176403"/>
                    <a:pt x="111592" y="183071"/>
                    <a:pt x="111592" y="204216"/>
                  </a:cubicBezTo>
                  <a:cubicBezTo>
                    <a:pt x="111592" y="212312"/>
                    <a:pt x="111592" y="231458"/>
                    <a:pt x="70254" y="231458"/>
                  </a:cubicBezTo>
                  <a:cubicBezTo>
                    <a:pt x="39297" y="231458"/>
                    <a:pt x="36059" y="216789"/>
                    <a:pt x="35773" y="214789"/>
                  </a:cubicBezTo>
                  <a:cubicBezTo>
                    <a:pt x="35089" y="206898"/>
                    <a:pt x="28138" y="201056"/>
                    <a:pt x="20247" y="201740"/>
                  </a:cubicBezTo>
                  <a:cubicBezTo>
                    <a:pt x="12357" y="202423"/>
                    <a:pt x="6514" y="209375"/>
                    <a:pt x="7198" y="217265"/>
                  </a:cubicBezTo>
                  <a:cubicBezTo>
                    <a:pt x="8151" y="230981"/>
                    <a:pt x="20819" y="256032"/>
                    <a:pt x="60538" y="259556"/>
                  </a:cubicBezTo>
                  <a:lnTo>
                    <a:pt x="60538" y="276511"/>
                  </a:lnTo>
                  <a:cubicBezTo>
                    <a:pt x="60538" y="284401"/>
                    <a:pt x="66935" y="290798"/>
                    <a:pt x="74826" y="290798"/>
                  </a:cubicBezTo>
                  <a:cubicBezTo>
                    <a:pt x="82716" y="290798"/>
                    <a:pt x="89113" y="284401"/>
                    <a:pt x="89113" y="276511"/>
                  </a:cubicBezTo>
                  <a:lnTo>
                    <a:pt x="89113" y="258604"/>
                  </a:lnTo>
                  <a:cubicBezTo>
                    <a:pt x="134643" y="251555"/>
                    <a:pt x="140072" y="219170"/>
                    <a:pt x="140072" y="204216"/>
                  </a:cubicBezTo>
                  <a:cubicBezTo>
                    <a:pt x="140453" y="164497"/>
                    <a:pt x="113021" y="150781"/>
                    <a:pt x="86446" y="137636"/>
                  </a:cubicBezTo>
                  <a:close/>
                </a:path>
              </a:pathLst>
            </a:custGeom>
            <a:grpFill/>
            <a:ln w="9525" cap="flat">
              <a:noFill/>
              <a:prstDash val="solid"/>
              <a:miter/>
            </a:ln>
          </p:spPr>
          <p:txBody>
            <a:bodyPr rtlCol="0" anchor="ctr"/>
            <a:lstStyle/>
            <a:p>
              <a:endParaRPr lang="en-US" dirty="0"/>
            </a:p>
          </p:txBody>
        </p:sp>
      </p:grpSp>
      <p:sp>
        <p:nvSpPr>
          <p:cNvPr id="134" name="Graphic 1889504">
            <a:extLst>
              <a:ext uri="{FF2B5EF4-FFF2-40B4-BE49-F238E27FC236}">
                <a16:creationId xmlns:a16="http://schemas.microsoft.com/office/drawing/2014/main" id="{B6F14A06-3293-794F-95CB-256529DC96DD}"/>
              </a:ext>
            </a:extLst>
          </p:cNvPr>
          <p:cNvSpPr/>
          <p:nvPr/>
        </p:nvSpPr>
        <p:spPr>
          <a:xfrm>
            <a:off x="5201199" y="1368367"/>
            <a:ext cx="590550" cy="638175"/>
          </a:xfrm>
          <a:custGeom>
            <a:avLst/>
            <a:gdLst>
              <a:gd name="connsiteX0" fmla="*/ 588167 w 590550"/>
              <a:gd name="connsiteY0" fmla="*/ 289492 h 638175"/>
              <a:gd name="connsiteX1" fmla="*/ 515301 w 590550"/>
              <a:gd name="connsiteY1" fmla="*/ 216721 h 638175"/>
              <a:gd name="connsiteX2" fmla="*/ 516825 w 590550"/>
              <a:gd name="connsiteY2" fmla="*/ 210435 h 638175"/>
              <a:gd name="connsiteX3" fmla="*/ 516825 w 590550"/>
              <a:gd name="connsiteY3" fmla="*/ 88229 h 638175"/>
              <a:gd name="connsiteX4" fmla="*/ 502634 w 590550"/>
              <a:gd name="connsiteY4" fmla="*/ 73846 h 638175"/>
              <a:gd name="connsiteX5" fmla="*/ 502442 w 590550"/>
              <a:gd name="connsiteY5" fmla="*/ 73846 h 638175"/>
              <a:gd name="connsiteX6" fmla="*/ 431481 w 590550"/>
              <a:gd name="connsiteY6" fmla="*/ 73846 h 638175"/>
              <a:gd name="connsiteX7" fmla="*/ 417193 w 590550"/>
              <a:gd name="connsiteY7" fmla="*/ 88134 h 638175"/>
              <a:gd name="connsiteX8" fmla="*/ 417193 w 590550"/>
              <a:gd name="connsiteY8" fmla="*/ 118804 h 638175"/>
              <a:gd name="connsiteX9" fmla="*/ 309656 w 590550"/>
              <a:gd name="connsiteY9" fmla="*/ 11362 h 638175"/>
              <a:gd name="connsiteX10" fmla="*/ 289586 w 590550"/>
              <a:gd name="connsiteY10" fmla="*/ 11240 h 638175"/>
              <a:gd name="connsiteX11" fmla="*/ 289463 w 590550"/>
              <a:gd name="connsiteY11" fmla="*/ 11362 h 638175"/>
              <a:gd name="connsiteX12" fmla="*/ 11333 w 590550"/>
              <a:gd name="connsiteY12" fmla="*/ 289492 h 638175"/>
              <a:gd name="connsiteX13" fmla="*/ 9523 w 590550"/>
              <a:gd name="connsiteY13" fmla="*/ 307494 h 638175"/>
              <a:gd name="connsiteX14" fmla="*/ 42861 w 590550"/>
              <a:gd name="connsiteY14" fmla="*/ 357882 h 638175"/>
              <a:gd name="connsiteX15" fmla="*/ 53338 w 590550"/>
              <a:gd name="connsiteY15" fmla="*/ 364168 h 638175"/>
              <a:gd name="connsiteX16" fmla="*/ 64864 w 590550"/>
              <a:gd name="connsiteY16" fmla="*/ 360072 h 638175"/>
              <a:gd name="connsiteX17" fmla="*/ 82390 w 590550"/>
              <a:gd name="connsiteY17" fmla="*/ 342546 h 638175"/>
              <a:gd name="connsiteX18" fmla="*/ 82390 w 590550"/>
              <a:gd name="connsiteY18" fmla="*/ 579433 h 638175"/>
              <a:gd name="connsiteX19" fmla="*/ 96677 w 590550"/>
              <a:gd name="connsiteY19" fmla="*/ 593721 h 638175"/>
              <a:gd name="connsiteX20" fmla="*/ 146398 w 590550"/>
              <a:gd name="connsiteY20" fmla="*/ 593721 h 638175"/>
              <a:gd name="connsiteX21" fmla="*/ 141349 w 590550"/>
              <a:gd name="connsiteY21" fmla="*/ 622296 h 638175"/>
              <a:gd name="connsiteX22" fmla="*/ 144493 w 590550"/>
              <a:gd name="connsiteY22" fmla="*/ 634011 h 638175"/>
              <a:gd name="connsiteX23" fmla="*/ 155446 w 590550"/>
              <a:gd name="connsiteY23" fmla="*/ 639060 h 638175"/>
              <a:gd name="connsiteX24" fmla="*/ 155446 w 590550"/>
              <a:gd name="connsiteY24" fmla="*/ 639060 h 638175"/>
              <a:gd name="connsiteX25" fmla="*/ 451960 w 590550"/>
              <a:gd name="connsiteY25" fmla="*/ 636583 h 638175"/>
              <a:gd name="connsiteX26" fmla="*/ 462913 w 590550"/>
              <a:gd name="connsiteY26" fmla="*/ 631344 h 638175"/>
              <a:gd name="connsiteX27" fmla="*/ 465866 w 590550"/>
              <a:gd name="connsiteY27" fmla="*/ 619533 h 638175"/>
              <a:gd name="connsiteX28" fmla="*/ 460913 w 590550"/>
              <a:gd name="connsiteY28" fmla="*/ 594006 h 638175"/>
              <a:gd name="connsiteX29" fmla="*/ 502442 w 590550"/>
              <a:gd name="connsiteY29" fmla="*/ 594006 h 638175"/>
              <a:gd name="connsiteX30" fmla="*/ 516730 w 590550"/>
              <a:gd name="connsiteY30" fmla="*/ 579719 h 638175"/>
              <a:gd name="connsiteX31" fmla="*/ 516730 w 590550"/>
              <a:gd name="connsiteY31" fmla="*/ 342546 h 638175"/>
              <a:gd name="connsiteX32" fmla="*/ 534160 w 590550"/>
              <a:gd name="connsiteY32" fmla="*/ 360072 h 638175"/>
              <a:gd name="connsiteX33" fmla="*/ 544257 w 590550"/>
              <a:gd name="connsiteY33" fmla="*/ 364263 h 638175"/>
              <a:gd name="connsiteX34" fmla="*/ 545686 w 590550"/>
              <a:gd name="connsiteY34" fmla="*/ 364263 h 638175"/>
              <a:gd name="connsiteX35" fmla="*/ 556163 w 590550"/>
              <a:gd name="connsiteY35" fmla="*/ 357977 h 638175"/>
              <a:gd name="connsiteX36" fmla="*/ 589596 w 590550"/>
              <a:gd name="connsiteY36" fmla="*/ 307590 h 638175"/>
              <a:gd name="connsiteX37" fmla="*/ 588167 w 590550"/>
              <a:gd name="connsiteY37" fmla="*/ 289492 h 638175"/>
              <a:gd name="connsiteX38" fmla="*/ 445768 w 590550"/>
              <a:gd name="connsiteY38" fmla="*/ 143855 h 638175"/>
              <a:gd name="connsiteX39" fmla="*/ 445768 w 590550"/>
              <a:gd name="connsiteY39" fmla="*/ 102421 h 638175"/>
              <a:gd name="connsiteX40" fmla="*/ 488250 w 590550"/>
              <a:gd name="connsiteY40" fmla="*/ 102421 h 638175"/>
              <a:gd name="connsiteX41" fmla="*/ 488250 w 590550"/>
              <a:gd name="connsiteY41" fmla="*/ 189765 h 638175"/>
              <a:gd name="connsiteX42" fmla="*/ 445292 w 590550"/>
              <a:gd name="connsiteY42" fmla="*/ 147093 h 638175"/>
              <a:gd name="connsiteX43" fmla="*/ 445768 w 590550"/>
              <a:gd name="connsiteY43" fmla="*/ 143855 h 638175"/>
              <a:gd name="connsiteX44" fmla="*/ 182688 w 590550"/>
              <a:gd name="connsiteY44" fmla="*/ 391505 h 638175"/>
              <a:gd name="connsiteX45" fmla="*/ 174020 w 590550"/>
              <a:gd name="connsiteY45" fmla="*/ 391505 h 638175"/>
              <a:gd name="connsiteX46" fmla="*/ 168106 w 590550"/>
              <a:gd name="connsiteY46" fmla="*/ 383989 h 638175"/>
              <a:gd name="connsiteX47" fmla="*/ 174020 w 590550"/>
              <a:gd name="connsiteY47" fmla="*/ 378075 h 638175"/>
              <a:gd name="connsiteX48" fmla="*/ 185069 w 590550"/>
              <a:gd name="connsiteY48" fmla="*/ 378075 h 638175"/>
              <a:gd name="connsiteX49" fmla="*/ 214120 w 590550"/>
              <a:gd name="connsiteY49" fmla="*/ 378075 h 638175"/>
              <a:gd name="connsiteX50" fmla="*/ 238600 w 590550"/>
              <a:gd name="connsiteY50" fmla="*/ 378075 h 638175"/>
              <a:gd name="connsiteX51" fmla="*/ 273168 w 590550"/>
              <a:gd name="connsiteY51" fmla="*/ 469988 h 638175"/>
              <a:gd name="connsiteX52" fmla="*/ 302417 w 590550"/>
              <a:gd name="connsiteY52" fmla="*/ 476182 h 638175"/>
              <a:gd name="connsiteX53" fmla="*/ 302417 w 590550"/>
              <a:gd name="connsiteY53" fmla="*/ 476182 h 638175"/>
              <a:gd name="connsiteX54" fmla="*/ 371378 w 590550"/>
              <a:gd name="connsiteY54" fmla="*/ 405888 h 638175"/>
              <a:gd name="connsiteX55" fmla="*/ 365187 w 590550"/>
              <a:gd name="connsiteY55" fmla="*/ 377884 h 638175"/>
              <a:gd name="connsiteX56" fmla="*/ 389380 w 590550"/>
              <a:gd name="connsiteY56" fmla="*/ 377884 h 638175"/>
              <a:gd name="connsiteX57" fmla="*/ 419956 w 590550"/>
              <a:gd name="connsiteY57" fmla="*/ 532951 h 638175"/>
              <a:gd name="connsiteX58" fmla="*/ 351852 w 590550"/>
              <a:gd name="connsiteY58" fmla="*/ 608580 h 638175"/>
              <a:gd name="connsiteX59" fmla="*/ 254792 w 590550"/>
              <a:gd name="connsiteY59" fmla="*/ 609342 h 638175"/>
              <a:gd name="connsiteX60" fmla="*/ 185545 w 590550"/>
              <a:gd name="connsiteY60" fmla="*/ 535047 h 638175"/>
              <a:gd name="connsiteX61" fmla="*/ 331373 w 590550"/>
              <a:gd name="connsiteY61" fmla="*/ 378075 h 638175"/>
              <a:gd name="connsiteX62" fmla="*/ 330294 w 590550"/>
              <a:gd name="connsiteY62" fmla="*/ 436122 h 638175"/>
              <a:gd name="connsiteX63" fmla="*/ 302417 w 590550"/>
              <a:gd name="connsiteY63" fmla="*/ 447607 h 638175"/>
              <a:gd name="connsiteX64" fmla="*/ 302417 w 590550"/>
              <a:gd name="connsiteY64" fmla="*/ 447607 h 638175"/>
              <a:gd name="connsiteX65" fmla="*/ 261410 w 590550"/>
              <a:gd name="connsiteY65" fmla="*/ 406509 h 638175"/>
              <a:gd name="connsiteX66" fmla="*/ 273080 w 590550"/>
              <a:gd name="connsiteY66" fmla="*/ 377884 h 638175"/>
              <a:gd name="connsiteX67" fmla="*/ 418717 w 590550"/>
              <a:gd name="connsiteY67" fmla="*/ 378075 h 638175"/>
              <a:gd name="connsiteX68" fmla="*/ 432910 w 590550"/>
              <a:gd name="connsiteY68" fmla="*/ 378075 h 638175"/>
              <a:gd name="connsiteX69" fmla="*/ 440426 w 590550"/>
              <a:gd name="connsiteY69" fmla="*/ 383989 h 638175"/>
              <a:gd name="connsiteX70" fmla="*/ 434512 w 590550"/>
              <a:gd name="connsiteY70" fmla="*/ 391505 h 638175"/>
              <a:gd name="connsiteX71" fmla="*/ 432910 w 590550"/>
              <a:gd name="connsiteY71" fmla="*/ 391505 h 638175"/>
              <a:gd name="connsiteX72" fmla="*/ 421384 w 590550"/>
              <a:gd name="connsiteY72" fmla="*/ 391505 h 638175"/>
              <a:gd name="connsiteX73" fmla="*/ 180592 w 590550"/>
              <a:gd name="connsiteY73" fmla="*/ 563622 h 638175"/>
              <a:gd name="connsiteX74" fmla="*/ 226217 w 590550"/>
              <a:gd name="connsiteY74" fmla="*/ 609627 h 638175"/>
              <a:gd name="connsiteX75" fmla="*/ 172401 w 590550"/>
              <a:gd name="connsiteY75" fmla="*/ 609627 h 638175"/>
              <a:gd name="connsiteX76" fmla="*/ 380617 w 590550"/>
              <a:gd name="connsiteY76" fmla="*/ 608484 h 638175"/>
              <a:gd name="connsiteX77" fmla="*/ 425385 w 590550"/>
              <a:gd name="connsiteY77" fmla="*/ 561431 h 638175"/>
              <a:gd name="connsiteX78" fmla="*/ 434910 w 590550"/>
              <a:gd name="connsiteY78" fmla="*/ 608008 h 638175"/>
              <a:gd name="connsiteX79" fmla="*/ 488250 w 590550"/>
              <a:gd name="connsiteY79" fmla="*/ 319210 h 638175"/>
              <a:gd name="connsiteX80" fmla="*/ 488250 w 590550"/>
              <a:gd name="connsiteY80" fmla="*/ 565146 h 638175"/>
              <a:gd name="connsiteX81" fmla="*/ 455389 w 590550"/>
              <a:gd name="connsiteY81" fmla="*/ 565146 h 638175"/>
              <a:gd name="connsiteX82" fmla="*/ 426814 w 590550"/>
              <a:gd name="connsiteY82" fmla="*/ 419889 h 638175"/>
              <a:gd name="connsiteX83" fmla="*/ 432814 w 590550"/>
              <a:gd name="connsiteY83" fmla="*/ 419889 h 638175"/>
              <a:gd name="connsiteX84" fmla="*/ 469938 w 590550"/>
              <a:gd name="connsiteY84" fmla="*/ 386434 h 638175"/>
              <a:gd name="connsiteX85" fmla="*/ 436483 w 590550"/>
              <a:gd name="connsiteY85" fmla="*/ 349309 h 638175"/>
              <a:gd name="connsiteX86" fmla="*/ 432814 w 590550"/>
              <a:gd name="connsiteY86" fmla="*/ 349309 h 638175"/>
              <a:gd name="connsiteX87" fmla="*/ 174020 w 590550"/>
              <a:gd name="connsiteY87" fmla="*/ 349309 h 638175"/>
              <a:gd name="connsiteX88" fmla="*/ 140564 w 590550"/>
              <a:gd name="connsiteY88" fmla="*/ 386433 h 638175"/>
              <a:gd name="connsiteX89" fmla="*/ 174020 w 590550"/>
              <a:gd name="connsiteY89" fmla="*/ 419889 h 638175"/>
              <a:gd name="connsiteX90" fmla="*/ 177544 w 590550"/>
              <a:gd name="connsiteY90" fmla="*/ 419889 h 638175"/>
              <a:gd name="connsiteX91" fmla="*/ 151541 w 590550"/>
              <a:gd name="connsiteY91" fmla="*/ 565146 h 638175"/>
              <a:gd name="connsiteX92" fmla="*/ 110965 w 590550"/>
              <a:gd name="connsiteY92" fmla="*/ 565146 h 638175"/>
              <a:gd name="connsiteX93" fmla="*/ 110965 w 590550"/>
              <a:gd name="connsiteY93" fmla="*/ 316543 h 638175"/>
              <a:gd name="connsiteX94" fmla="*/ 110965 w 590550"/>
              <a:gd name="connsiteY94" fmla="*/ 314257 h 638175"/>
              <a:gd name="connsiteX95" fmla="*/ 299560 w 590550"/>
              <a:gd name="connsiteY95" fmla="*/ 125376 h 638175"/>
              <a:gd name="connsiteX96" fmla="*/ 489012 w 590550"/>
              <a:gd name="connsiteY96" fmla="*/ 314733 h 638175"/>
              <a:gd name="connsiteX97" fmla="*/ 488250 w 590550"/>
              <a:gd name="connsiteY97" fmla="*/ 319210 h 638175"/>
              <a:gd name="connsiteX98" fmla="*/ 542161 w 590550"/>
              <a:gd name="connsiteY98" fmla="*/ 327497 h 638175"/>
              <a:gd name="connsiteX99" fmla="*/ 309656 w 590550"/>
              <a:gd name="connsiteY99" fmla="*/ 95087 h 638175"/>
              <a:gd name="connsiteX100" fmla="*/ 299560 w 590550"/>
              <a:gd name="connsiteY100" fmla="*/ 90896 h 638175"/>
              <a:gd name="connsiteX101" fmla="*/ 289463 w 590550"/>
              <a:gd name="connsiteY101" fmla="*/ 95087 h 638175"/>
              <a:gd name="connsiteX102" fmla="*/ 57053 w 590550"/>
              <a:gd name="connsiteY102" fmla="*/ 327497 h 638175"/>
              <a:gd name="connsiteX103" fmla="*/ 39813 w 590550"/>
              <a:gd name="connsiteY103" fmla="*/ 301494 h 638175"/>
              <a:gd name="connsiteX104" fmla="*/ 299560 w 590550"/>
              <a:gd name="connsiteY104" fmla="*/ 41652 h 638175"/>
              <a:gd name="connsiteX105" fmla="*/ 559592 w 590550"/>
              <a:gd name="connsiteY105" fmla="*/ 301494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90550" h="638175">
                <a:moveTo>
                  <a:pt x="588167" y="289492"/>
                </a:moveTo>
                <a:lnTo>
                  <a:pt x="515301" y="216721"/>
                </a:lnTo>
                <a:cubicBezTo>
                  <a:pt x="516296" y="214774"/>
                  <a:pt x="516818" y="212620"/>
                  <a:pt x="516825" y="210435"/>
                </a:cubicBezTo>
                <a:lnTo>
                  <a:pt x="516825" y="88229"/>
                </a:lnTo>
                <a:cubicBezTo>
                  <a:pt x="516877" y="80338"/>
                  <a:pt x="510524" y="73899"/>
                  <a:pt x="502634" y="73846"/>
                </a:cubicBezTo>
                <a:cubicBezTo>
                  <a:pt x="502570" y="73846"/>
                  <a:pt x="502506" y="73846"/>
                  <a:pt x="502442" y="73846"/>
                </a:cubicBezTo>
                <a:lnTo>
                  <a:pt x="431481" y="73846"/>
                </a:lnTo>
                <a:cubicBezTo>
                  <a:pt x="423590" y="73846"/>
                  <a:pt x="417193" y="80243"/>
                  <a:pt x="417193" y="88134"/>
                </a:cubicBezTo>
                <a:lnTo>
                  <a:pt x="417193" y="118804"/>
                </a:lnTo>
                <a:lnTo>
                  <a:pt x="309656" y="11362"/>
                </a:lnTo>
                <a:cubicBezTo>
                  <a:pt x="304148" y="5786"/>
                  <a:pt x="295162" y="5731"/>
                  <a:pt x="289586" y="11240"/>
                </a:cubicBezTo>
                <a:cubicBezTo>
                  <a:pt x="289544" y="11280"/>
                  <a:pt x="289504" y="11321"/>
                  <a:pt x="289463" y="11362"/>
                </a:cubicBezTo>
                <a:lnTo>
                  <a:pt x="11333" y="289492"/>
                </a:lnTo>
                <a:cubicBezTo>
                  <a:pt x="6523" y="294297"/>
                  <a:pt x="5766" y="301827"/>
                  <a:pt x="9523" y="307494"/>
                </a:cubicBezTo>
                <a:lnTo>
                  <a:pt x="42861" y="357882"/>
                </a:lnTo>
                <a:cubicBezTo>
                  <a:pt x="45246" y="361431"/>
                  <a:pt x="49085" y="363734"/>
                  <a:pt x="53338" y="364168"/>
                </a:cubicBezTo>
                <a:cubicBezTo>
                  <a:pt x="57600" y="364599"/>
                  <a:pt x="61830" y="363096"/>
                  <a:pt x="64864" y="360072"/>
                </a:cubicBezTo>
                <a:lnTo>
                  <a:pt x="82390" y="342546"/>
                </a:lnTo>
                <a:lnTo>
                  <a:pt x="82390" y="579433"/>
                </a:lnTo>
                <a:cubicBezTo>
                  <a:pt x="82390" y="587324"/>
                  <a:pt x="88786" y="593721"/>
                  <a:pt x="96677" y="593721"/>
                </a:cubicBezTo>
                <a:lnTo>
                  <a:pt x="146398" y="593721"/>
                </a:lnTo>
                <a:lnTo>
                  <a:pt x="141349" y="622296"/>
                </a:lnTo>
                <a:cubicBezTo>
                  <a:pt x="140578" y="626475"/>
                  <a:pt x="141732" y="630779"/>
                  <a:pt x="144493" y="634011"/>
                </a:cubicBezTo>
                <a:cubicBezTo>
                  <a:pt x="147228" y="637217"/>
                  <a:pt x="151232" y="639063"/>
                  <a:pt x="155446" y="639060"/>
                </a:cubicBezTo>
                <a:lnTo>
                  <a:pt x="155446" y="639060"/>
                </a:lnTo>
                <a:lnTo>
                  <a:pt x="451960" y="636583"/>
                </a:lnTo>
                <a:cubicBezTo>
                  <a:pt x="456199" y="636514"/>
                  <a:pt x="460198" y="634601"/>
                  <a:pt x="462913" y="631344"/>
                </a:cubicBezTo>
                <a:cubicBezTo>
                  <a:pt x="465610" y="628045"/>
                  <a:pt x="466693" y="623714"/>
                  <a:pt x="465866" y="619533"/>
                </a:cubicBezTo>
                <a:lnTo>
                  <a:pt x="460913" y="594006"/>
                </a:lnTo>
                <a:lnTo>
                  <a:pt x="502442" y="594006"/>
                </a:lnTo>
                <a:cubicBezTo>
                  <a:pt x="510333" y="594006"/>
                  <a:pt x="516730" y="587609"/>
                  <a:pt x="516730" y="579719"/>
                </a:cubicBezTo>
                <a:lnTo>
                  <a:pt x="516730" y="342546"/>
                </a:lnTo>
                <a:lnTo>
                  <a:pt x="534160" y="360072"/>
                </a:lnTo>
                <a:cubicBezTo>
                  <a:pt x="536849" y="362735"/>
                  <a:pt x="540473" y="364239"/>
                  <a:pt x="544257" y="364263"/>
                </a:cubicBezTo>
                <a:lnTo>
                  <a:pt x="545686" y="364263"/>
                </a:lnTo>
                <a:cubicBezTo>
                  <a:pt x="549947" y="363856"/>
                  <a:pt x="553798" y="361546"/>
                  <a:pt x="556163" y="357977"/>
                </a:cubicBezTo>
                <a:lnTo>
                  <a:pt x="589596" y="307590"/>
                </a:lnTo>
                <a:cubicBezTo>
                  <a:pt x="593468" y="301980"/>
                  <a:pt x="592872" y="294424"/>
                  <a:pt x="588167" y="289492"/>
                </a:cubicBezTo>
                <a:close/>
                <a:moveTo>
                  <a:pt x="445768" y="143855"/>
                </a:moveTo>
                <a:lnTo>
                  <a:pt x="445768" y="102421"/>
                </a:lnTo>
                <a:lnTo>
                  <a:pt x="488250" y="102421"/>
                </a:lnTo>
                <a:lnTo>
                  <a:pt x="488250" y="189765"/>
                </a:lnTo>
                <a:lnTo>
                  <a:pt x="445292" y="147093"/>
                </a:lnTo>
                <a:cubicBezTo>
                  <a:pt x="445597" y="146041"/>
                  <a:pt x="445757" y="144951"/>
                  <a:pt x="445768" y="143855"/>
                </a:cubicBezTo>
                <a:close/>
                <a:moveTo>
                  <a:pt x="182688" y="391505"/>
                </a:moveTo>
                <a:lnTo>
                  <a:pt x="174020" y="391505"/>
                </a:lnTo>
                <a:cubicBezTo>
                  <a:pt x="170311" y="391062"/>
                  <a:pt x="167664" y="387697"/>
                  <a:pt x="168106" y="383989"/>
                </a:cubicBezTo>
                <a:cubicBezTo>
                  <a:pt x="168476" y="380888"/>
                  <a:pt x="170920" y="378444"/>
                  <a:pt x="174020" y="378075"/>
                </a:cubicBezTo>
                <a:lnTo>
                  <a:pt x="185069" y="378075"/>
                </a:lnTo>
                <a:close/>
                <a:moveTo>
                  <a:pt x="214120" y="378075"/>
                </a:moveTo>
                <a:lnTo>
                  <a:pt x="238600" y="378075"/>
                </a:lnTo>
                <a:cubicBezTo>
                  <a:pt x="222764" y="413002"/>
                  <a:pt x="238241" y="454153"/>
                  <a:pt x="273168" y="469988"/>
                </a:cubicBezTo>
                <a:cubicBezTo>
                  <a:pt x="282352" y="474152"/>
                  <a:pt x="292333" y="476266"/>
                  <a:pt x="302417" y="476182"/>
                </a:cubicBezTo>
                <a:lnTo>
                  <a:pt x="302417" y="476182"/>
                </a:lnTo>
                <a:cubicBezTo>
                  <a:pt x="340850" y="475763"/>
                  <a:pt x="371695" y="444321"/>
                  <a:pt x="371378" y="405888"/>
                </a:cubicBezTo>
                <a:cubicBezTo>
                  <a:pt x="371320" y="396220"/>
                  <a:pt x="369209" y="386675"/>
                  <a:pt x="365187" y="377884"/>
                </a:cubicBezTo>
                <a:lnTo>
                  <a:pt x="389380" y="377884"/>
                </a:lnTo>
                <a:lnTo>
                  <a:pt x="419956" y="532951"/>
                </a:lnTo>
                <a:cubicBezTo>
                  <a:pt x="382174" y="538787"/>
                  <a:pt x="353711" y="570395"/>
                  <a:pt x="351852" y="608580"/>
                </a:cubicBezTo>
                <a:lnTo>
                  <a:pt x="254792" y="609342"/>
                </a:lnTo>
                <a:cubicBezTo>
                  <a:pt x="252220" y="571301"/>
                  <a:pt x="223311" y="540284"/>
                  <a:pt x="185545" y="535047"/>
                </a:cubicBezTo>
                <a:close/>
                <a:moveTo>
                  <a:pt x="331373" y="378075"/>
                </a:moveTo>
                <a:cubicBezTo>
                  <a:pt x="347105" y="394401"/>
                  <a:pt x="346622" y="420390"/>
                  <a:pt x="330294" y="436122"/>
                </a:cubicBezTo>
                <a:cubicBezTo>
                  <a:pt x="322795" y="443347"/>
                  <a:pt x="312830" y="447453"/>
                  <a:pt x="302417" y="447607"/>
                </a:cubicBezTo>
                <a:lnTo>
                  <a:pt x="302417" y="447607"/>
                </a:lnTo>
                <a:cubicBezTo>
                  <a:pt x="279745" y="447582"/>
                  <a:pt x="261385" y="429181"/>
                  <a:pt x="261410" y="406509"/>
                </a:cubicBezTo>
                <a:cubicBezTo>
                  <a:pt x="261423" y="395811"/>
                  <a:pt x="265609" y="385540"/>
                  <a:pt x="273080" y="377884"/>
                </a:cubicBezTo>
                <a:close/>
                <a:moveTo>
                  <a:pt x="418717" y="378075"/>
                </a:moveTo>
                <a:lnTo>
                  <a:pt x="432910" y="378075"/>
                </a:lnTo>
                <a:cubicBezTo>
                  <a:pt x="436619" y="377632"/>
                  <a:pt x="439984" y="380280"/>
                  <a:pt x="440426" y="383989"/>
                </a:cubicBezTo>
                <a:cubicBezTo>
                  <a:pt x="440869" y="387697"/>
                  <a:pt x="438221" y="391062"/>
                  <a:pt x="434512" y="391505"/>
                </a:cubicBezTo>
                <a:cubicBezTo>
                  <a:pt x="433979" y="391569"/>
                  <a:pt x="433442" y="391569"/>
                  <a:pt x="432910" y="391505"/>
                </a:cubicBezTo>
                <a:lnTo>
                  <a:pt x="421384" y="391505"/>
                </a:lnTo>
                <a:close/>
                <a:moveTo>
                  <a:pt x="180592" y="563622"/>
                </a:moveTo>
                <a:cubicBezTo>
                  <a:pt x="204864" y="566033"/>
                  <a:pt x="224007" y="585336"/>
                  <a:pt x="226217" y="609627"/>
                </a:cubicBezTo>
                <a:lnTo>
                  <a:pt x="172401" y="609627"/>
                </a:lnTo>
                <a:close/>
                <a:moveTo>
                  <a:pt x="380617" y="608484"/>
                </a:moveTo>
                <a:cubicBezTo>
                  <a:pt x="382281" y="584074"/>
                  <a:pt x="401088" y="564306"/>
                  <a:pt x="425385" y="561431"/>
                </a:cubicBezTo>
                <a:lnTo>
                  <a:pt x="434910" y="608008"/>
                </a:lnTo>
                <a:close/>
                <a:moveTo>
                  <a:pt x="488250" y="319210"/>
                </a:moveTo>
                <a:lnTo>
                  <a:pt x="488250" y="565146"/>
                </a:lnTo>
                <a:lnTo>
                  <a:pt x="455389" y="565146"/>
                </a:lnTo>
                <a:lnTo>
                  <a:pt x="426814" y="419889"/>
                </a:lnTo>
                <a:lnTo>
                  <a:pt x="432814" y="419889"/>
                </a:lnTo>
                <a:cubicBezTo>
                  <a:pt x="452304" y="420902"/>
                  <a:pt x="468926" y="405924"/>
                  <a:pt x="469938" y="386434"/>
                </a:cubicBezTo>
                <a:cubicBezTo>
                  <a:pt x="470952" y="366943"/>
                  <a:pt x="455973" y="350322"/>
                  <a:pt x="436483" y="349309"/>
                </a:cubicBezTo>
                <a:cubicBezTo>
                  <a:pt x="435260" y="349245"/>
                  <a:pt x="434036" y="349245"/>
                  <a:pt x="432814" y="349309"/>
                </a:cubicBezTo>
                <a:lnTo>
                  <a:pt x="174020" y="349309"/>
                </a:lnTo>
                <a:cubicBezTo>
                  <a:pt x="154530" y="350322"/>
                  <a:pt x="139551" y="366943"/>
                  <a:pt x="140564" y="386433"/>
                </a:cubicBezTo>
                <a:cubicBezTo>
                  <a:pt x="141504" y="404507"/>
                  <a:pt x="155947" y="418950"/>
                  <a:pt x="174020" y="419889"/>
                </a:cubicBezTo>
                <a:lnTo>
                  <a:pt x="177544" y="419889"/>
                </a:lnTo>
                <a:lnTo>
                  <a:pt x="151541" y="565146"/>
                </a:lnTo>
                <a:lnTo>
                  <a:pt x="110965" y="565146"/>
                </a:lnTo>
                <a:lnTo>
                  <a:pt x="110965" y="316543"/>
                </a:lnTo>
                <a:cubicBezTo>
                  <a:pt x="111056" y="315784"/>
                  <a:pt x="111056" y="315016"/>
                  <a:pt x="110965" y="314257"/>
                </a:cubicBezTo>
                <a:lnTo>
                  <a:pt x="299560" y="125376"/>
                </a:lnTo>
                <a:lnTo>
                  <a:pt x="489012" y="314733"/>
                </a:lnTo>
                <a:cubicBezTo>
                  <a:pt x="488513" y="316173"/>
                  <a:pt x="488256" y="317686"/>
                  <a:pt x="488250" y="319210"/>
                </a:cubicBezTo>
                <a:close/>
                <a:moveTo>
                  <a:pt x="542161" y="327497"/>
                </a:moveTo>
                <a:lnTo>
                  <a:pt x="309656" y="95087"/>
                </a:lnTo>
                <a:cubicBezTo>
                  <a:pt x="306980" y="92407"/>
                  <a:pt x="303348" y="90899"/>
                  <a:pt x="299560" y="90896"/>
                </a:cubicBezTo>
                <a:cubicBezTo>
                  <a:pt x="295775" y="90920"/>
                  <a:pt x="292152" y="92424"/>
                  <a:pt x="289463" y="95087"/>
                </a:cubicBezTo>
                <a:lnTo>
                  <a:pt x="57053" y="327497"/>
                </a:lnTo>
                <a:lnTo>
                  <a:pt x="39813" y="301494"/>
                </a:lnTo>
                <a:lnTo>
                  <a:pt x="299560" y="41652"/>
                </a:lnTo>
                <a:lnTo>
                  <a:pt x="559592" y="301494"/>
                </a:lnTo>
                <a:close/>
              </a:path>
            </a:pathLst>
          </a:custGeom>
          <a:solidFill>
            <a:srgbClr val="00B29F"/>
          </a:solidFill>
          <a:ln w="9525" cap="flat">
            <a:noFill/>
            <a:prstDash val="solid"/>
            <a:miter/>
          </a:ln>
        </p:spPr>
        <p:txBody>
          <a:bodyPr rtlCol="0" anchor="ctr"/>
          <a:lstStyle/>
          <a:p>
            <a:endParaRPr lang="en-US" dirty="0">
              <a:solidFill>
                <a:schemeClr val="accent2"/>
              </a:solidFill>
            </a:endParaRPr>
          </a:p>
        </p:txBody>
      </p:sp>
      <p:sp>
        <p:nvSpPr>
          <p:cNvPr id="135" name="Graphic 1889398">
            <a:extLst>
              <a:ext uri="{FF2B5EF4-FFF2-40B4-BE49-F238E27FC236}">
                <a16:creationId xmlns:a16="http://schemas.microsoft.com/office/drawing/2014/main" id="{E7ABE8D4-4DBE-6B45-AAA6-07BE68B61EDC}"/>
              </a:ext>
            </a:extLst>
          </p:cNvPr>
          <p:cNvSpPr/>
          <p:nvPr/>
        </p:nvSpPr>
        <p:spPr>
          <a:xfrm>
            <a:off x="740198" y="2318541"/>
            <a:ext cx="628650" cy="619125"/>
          </a:xfrm>
          <a:custGeom>
            <a:avLst/>
            <a:gdLst>
              <a:gd name="connsiteX0" fmla="*/ 448209 w 628650"/>
              <a:gd name="connsiteY0" fmla="*/ 264715 h 619125"/>
              <a:gd name="connsiteX1" fmla="*/ 475355 w 628650"/>
              <a:gd name="connsiteY1" fmla="*/ 257190 h 619125"/>
              <a:gd name="connsiteX2" fmla="*/ 576034 w 628650"/>
              <a:gd name="connsiteY2" fmla="*/ 234521 h 619125"/>
              <a:gd name="connsiteX3" fmla="*/ 626803 w 628650"/>
              <a:gd name="connsiteY3" fmla="*/ 148034 h 619125"/>
              <a:gd name="connsiteX4" fmla="*/ 620992 w 628650"/>
              <a:gd name="connsiteY4" fmla="*/ 95932 h 619125"/>
              <a:gd name="connsiteX5" fmla="*/ 601942 w 628650"/>
              <a:gd name="connsiteY5" fmla="*/ 80597 h 619125"/>
              <a:gd name="connsiteX6" fmla="*/ 580225 w 628650"/>
              <a:gd name="connsiteY6" fmla="*/ 86216 h 619125"/>
              <a:gd name="connsiteX7" fmla="*/ 559556 w 628650"/>
              <a:gd name="connsiteY7" fmla="*/ 105266 h 619125"/>
              <a:gd name="connsiteX8" fmla="*/ 544697 w 628650"/>
              <a:gd name="connsiteY8" fmla="*/ 119554 h 619125"/>
              <a:gd name="connsiteX9" fmla="*/ 536887 w 628650"/>
              <a:gd name="connsiteY9" fmla="*/ 127364 h 619125"/>
              <a:gd name="connsiteX10" fmla="*/ 532029 w 628650"/>
              <a:gd name="connsiteY10" fmla="*/ 132317 h 619125"/>
              <a:gd name="connsiteX11" fmla="*/ 517265 w 628650"/>
              <a:gd name="connsiteY11" fmla="*/ 136985 h 619125"/>
              <a:gd name="connsiteX12" fmla="*/ 494786 w 628650"/>
              <a:gd name="connsiteY12" fmla="*/ 115268 h 619125"/>
              <a:gd name="connsiteX13" fmla="*/ 499453 w 628650"/>
              <a:gd name="connsiteY13" fmla="*/ 102218 h 619125"/>
              <a:gd name="connsiteX14" fmla="*/ 499453 w 628650"/>
              <a:gd name="connsiteY14" fmla="*/ 102218 h 619125"/>
              <a:gd name="connsiteX15" fmla="*/ 515265 w 628650"/>
              <a:gd name="connsiteY15" fmla="*/ 86502 h 619125"/>
              <a:gd name="connsiteX16" fmla="*/ 542792 w 628650"/>
              <a:gd name="connsiteY16" fmla="*/ 58880 h 619125"/>
              <a:gd name="connsiteX17" fmla="*/ 552317 w 628650"/>
              <a:gd name="connsiteY17" fmla="*/ 28781 h 619125"/>
              <a:gd name="connsiteX18" fmla="*/ 526028 w 628650"/>
              <a:gd name="connsiteY18" fmla="*/ 9731 h 619125"/>
              <a:gd name="connsiteX19" fmla="*/ 458496 w 628650"/>
              <a:gd name="connsiteY19" fmla="*/ 13731 h 619125"/>
              <a:gd name="connsiteX20" fmla="*/ 372771 w 628650"/>
              <a:gd name="connsiteY20" fmla="*/ 149843 h 619125"/>
              <a:gd name="connsiteX21" fmla="*/ 373914 w 628650"/>
              <a:gd name="connsiteY21" fmla="*/ 158035 h 619125"/>
              <a:gd name="connsiteX22" fmla="*/ 366580 w 628650"/>
              <a:gd name="connsiteY22" fmla="*/ 183181 h 619125"/>
              <a:gd name="connsiteX23" fmla="*/ 283712 w 628650"/>
              <a:gd name="connsiteY23" fmla="*/ 259381 h 619125"/>
              <a:gd name="connsiteX24" fmla="*/ 283712 w 628650"/>
              <a:gd name="connsiteY24" fmla="*/ 259381 h 619125"/>
              <a:gd name="connsiteX25" fmla="*/ 160649 w 628650"/>
              <a:gd name="connsiteY25" fmla="*/ 135556 h 619125"/>
              <a:gd name="connsiteX26" fmla="*/ 160649 w 628650"/>
              <a:gd name="connsiteY26" fmla="*/ 124221 h 619125"/>
              <a:gd name="connsiteX27" fmla="*/ 160649 w 628650"/>
              <a:gd name="connsiteY27" fmla="*/ 101837 h 619125"/>
              <a:gd name="connsiteX28" fmla="*/ 141599 w 628650"/>
              <a:gd name="connsiteY28" fmla="*/ 60689 h 619125"/>
              <a:gd name="connsiteX29" fmla="*/ 110262 w 628650"/>
              <a:gd name="connsiteY29" fmla="*/ 35067 h 619125"/>
              <a:gd name="connsiteX30" fmla="*/ 92164 w 628650"/>
              <a:gd name="connsiteY30" fmla="*/ 20303 h 619125"/>
              <a:gd name="connsiteX31" fmla="*/ 90640 w 628650"/>
              <a:gd name="connsiteY31" fmla="*/ 18589 h 619125"/>
              <a:gd name="connsiteX32" fmla="*/ 76543 w 628650"/>
              <a:gd name="connsiteY32" fmla="*/ 10397 h 619125"/>
              <a:gd name="connsiteX33" fmla="*/ 49588 w 628650"/>
              <a:gd name="connsiteY33" fmla="*/ 14398 h 619125"/>
              <a:gd name="connsiteX34" fmla="*/ 41587 w 628650"/>
              <a:gd name="connsiteY34" fmla="*/ 21256 h 619125"/>
              <a:gd name="connsiteX35" fmla="*/ 11773 w 628650"/>
              <a:gd name="connsiteY35" fmla="*/ 54593 h 619125"/>
              <a:gd name="connsiteX36" fmla="*/ 15107 w 628650"/>
              <a:gd name="connsiteY36" fmla="*/ 84216 h 619125"/>
              <a:gd name="connsiteX37" fmla="*/ 27013 w 628650"/>
              <a:gd name="connsiteY37" fmla="*/ 98599 h 619125"/>
              <a:gd name="connsiteX38" fmla="*/ 69400 w 628650"/>
              <a:gd name="connsiteY38" fmla="*/ 147843 h 619125"/>
              <a:gd name="connsiteX39" fmla="*/ 93022 w 628650"/>
              <a:gd name="connsiteY39" fmla="*/ 158321 h 619125"/>
              <a:gd name="connsiteX40" fmla="*/ 113119 w 628650"/>
              <a:gd name="connsiteY40" fmla="*/ 158321 h 619125"/>
              <a:gd name="connsiteX41" fmla="*/ 123121 w 628650"/>
              <a:gd name="connsiteY41" fmla="*/ 157082 h 619125"/>
              <a:gd name="connsiteX42" fmla="*/ 140837 w 628650"/>
              <a:gd name="connsiteY42" fmla="*/ 155844 h 619125"/>
              <a:gd name="connsiteX43" fmla="*/ 263900 w 628650"/>
              <a:gd name="connsiteY43" fmla="*/ 279669 h 619125"/>
              <a:gd name="connsiteX44" fmla="*/ 172460 w 628650"/>
              <a:gd name="connsiteY44" fmla="*/ 371871 h 619125"/>
              <a:gd name="connsiteX45" fmla="*/ 157696 w 628650"/>
              <a:gd name="connsiteY45" fmla="*/ 368918 h 619125"/>
              <a:gd name="connsiteX46" fmla="*/ 16345 w 628650"/>
              <a:gd name="connsiteY46" fmla="*/ 446928 h 619125"/>
              <a:gd name="connsiteX47" fmla="*/ 11773 w 628650"/>
              <a:gd name="connsiteY47" fmla="*/ 524557 h 619125"/>
              <a:gd name="connsiteX48" fmla="*/ 30823 w 628650"/>
              <a:gd name="connsiteY48" fmla="*/ 545131 h 619125"/>
              <a:gd name="connsiteX49" fmla="*/ 58065 w 628650"/>
              <a:gd name="connsiteY49" fmla="*/ 537606 h 619125"/>
              <a:gd name="connsiteX50" fmla="*/ 69209 w 628650"/>
              <a:gd name="connsiteY50" fmla="*/ 527033 h 619125"/>
              <a:gd name="connsiteX51" fmla="*/ 76067 w 628650"/>
              <a:gd name="connsiteY51" fmla="*/ 520271 h 619125"/>
              <a:gd name="connsiteX52" fmla="*/ 89307 w 628650"/>
              <a:gd name="connsiteY52" fmla="*/ 507126 h 619125"/>
              <a:gd name="connsiteX53" fmla="*/ 101689 w 628650"/>
              <a:gd name="connsiteY53" fmla="*/ 494839 h 619125"/>
              <a:gd name="connsiteX54" fmla="*/ 120739 w 628650"/>
              <a:gd name="connsiteY54" fmla="*/ 489219 h 619125"/>
              <a:gd name="connsiteX55" fmla="*/ 139218 w 628650"/>
              <a:gd name="connsiteY55" fmla="*/ 506840 h 619125"/>
              <a:gd name="connsiteX56" fmla="*/ 139218 w 628650"/>
              <a:gd name="connsiteY56" fmla="*/ 508269 h 619125"/>
              <a:gd name="connsiteX57" fmla="*/ 133217 w 628650"/>
              <a:gd name="connsiteY57" fmla="*/ 527319 h 619125"/>
              <a:gd name="connsiteX58" fmla="*/ 115120 w 628650"/>
              <a:gd name="connsiteY58" fmla="*/ 545321 h 619125"/>
              <a:gd name="connsiteX59" fmla="*/ 108738 w 628650"/>
              <a:gd name="connsiteY59" fmla="*/ 551703 h 619125"/>
              <a:gd name="connsiteX60" fmla="*/ 89021 w 628650"/>
              <a:gd name="connsiteY60" fmla="*/ 571991 h 619125"/>
              <a:gd name="connsiteX61" fmla="*/ 82354 w 628650"/>
              <a:gd name="connsiteY61" fmla="*/ 595994 h 619125"/>
              <a:gd name="connsiteX62" fmla="*/ 99594 w 628650"/>
              <a:gd name="connsiteY62" fmla="*/ 614282 h 619125"/>
              <a:gd name="connsiteX63" fmla="*/ 111024 w 628650"/>
              <a:gd name="connsiteY63" fmla="*/ 617426 h 619125"/>
              <a:gd name="connsiteX64" fmla="*/ 135027 w 628650"/>
              <a:gd name="connsiteY64" fmla="*/ 619426 h 619125"/>
              <a:gd name="connsiteX65" fmla="*/ 225419 w 628650"/>
              <a:gd name="connsiteY65" fmla="*/ 583517 h 619125"/>
              <a:gd name="connsiteX66" fmla="*/ 261328 w 628650"/>
              <a:gd name="connsiteY66" fmla="*/ 477503 h 619125"/>
              <a:gd name="connsiteX67" fmla="*/ 258090 w 628650"/>
              <a:gd name="connsiteY67" fmla="*/ 456929 h 619125"/>
              <a:gd name="connsiteX68" fmla="*/ 257518 w 628650"/>
              <a:gd name="connsiteY68" fmla="*/ 453786 h 619125"/>
              <a:gd name="connsiteX69" fmla="*/ 305905 w 628650"/>
              <a:gd name="connsiteY69" fmla="*/ 406161 h 619125"/>
              <a:gd name="connsiteX70" fmla="*/ 319050 w 628650"/>
              <a:gd name="connsiteY70" fmla="*/ 418353 h 619125"/>
              <a:gd name="connsiteX71" fmla="*/ 345434 w 628650"/>
              <a:gd name="connsiteY71" fmla="*/ 444356 h 619125"/>
              <a:gd name="connsiteX72" fmla="*/ 508026 w 628650"/>
              <a:gd name="connsiteY72" fmla="*/ 604757 h 619125"/>
              <a:gd name="connsiteX73" fmla="*/ 509264 w 628650"/>
              <a:gd name="connsiteY73" fmla="*/ 606091 h 619125"/>
              <a:gd name="connsiteX74" fmla="*/ 552793 w 628650"/>
              <a:gd name="connsiteY74" fmla="*/ 615140 h 619125"/>
              <a:gd name="connsiteX75" fmla="*/ 624517 w 628650"/>
              <a:gd name="connsiteY75" fmla="*/ 538940 h 619125"/>
              <a:gd name="connsiteX76" fmla="*/ 616325 w 628650"/>
              <a:gd name="connsiteY76" fmla="*/ 505602 h 619125"/>
              <a:gd name="connsiteX77" fmla="*/ 600323 w 628650"/>
              <a:gd name="connsiteY77" fmla="*/ 489219 h 619125"/>
              <a:gd name="connsiteX78" fmla="*/ 587845 w 628650"/>
              <a:gd name="connsiteY78" fmla="*/ 476741 h 619125"/>
              <a:gd name="connsiteX79" fmla="*/ 538982 w 628650"/>
              <a:gd name="connsiteY79" fmla="*/ 428450 h 619125"/>
              <a:gd name="connsiteX80" fmla="*/ 413443 w 628650"/>
              <a:gd name="connsiteY80" fmla="*/ 304053 h 619125"/>
              <a:gd name="connsiteX81" fmla="*/ 411442 w 628650"/>
              <a:gd name="connsiteY81" fmla="*/ 302243 h 619125"/>
              <a:gd name="connsiteX82" fmla="*/ 448209 w 628650"/>
              <a:gd name="connsiteY82" fmla="*/ 264715 h 619125"/>
              <a:gd name="connsiteX83" fmla="*/ 132455 w 628650"/>
              <a:gd name="connsiteY83" fmla="*/ 98599 h 619125"/>
              <a:gd name="connsiteX84" fmla="*/ 132455 w 628650"/>
              <a:gd name="connsiteY84" fmla="*/ 124316 h 619125"/>
              <a:gd name="connsiteX85" fmla="*/ 132455 w 628650"/>
              <a:gd name="connsiteY85" fmla="*/ 126888 h 619125"/>
              <a:gd name="connsiteX86" fmla="*/ 119025 w 628650"/>
              <a:gd name="connsiteY86" fmla="*/ 128507 h 619125"/>
              <a:gd name="connsiteX87" fmla="*/ 111214 w 628650"/>
              <a:gd name="connsiteY87" fmla="*/ 129555 h 619125"/>
              <a:gd name="connsiteX88" fmla="*/ 93688 w 628650"/>
              <a:gd name="connsiteY88" fmla="*/ 129555 h 619125"/>
              <a:gd name="connsiteX89" fmla="*/ 90545 w 628650"/>
              <a:gd name="connsiteY89" fmla="*/ 128222 h 619125"/>
              <a:gd name="connsiteX90" fmla="*/ 49302 w 628650"/>
              <a:gd name="connsiteY90" fmla="*/ 80597 h 619125"/>
              <a:gd name="connsiteX91" fmla="*/ 37681 w 628650"/>
              <a:gd name="connsiteY91" fmla="*/ 66690 h 619125"/>
              <a:gd name="connsiteX92" fmla="*/ 59970 w 628650"/>
              <a:gd name="connsiteY92" fmla="*/ 43163 h 619125"/>
              <a:gd name="connsiteX93" fmla="*/ 66447 w 628650"/>
              <a:gd name="connsiteY93" fmla="*/ 37639 h 619125"/>
              <a:gd name="connsiteX94" fmla="*/ 69400 w 628650"/>
              <a:gd name="connsiteY94" fmla="*/ 37639 h 619125"/>
              <a:gd name="connsiteX95" fmla="*/ 71876 w 628650"/>
              <a:gd name="connsiteY95" fmla="*/ 39734 h 619125"/>
              <a:gd name="connsiteX96" fmla="*/ 74257 w 628650"/>
              <a:gd name="connsiteY96" fmla="*/ 41735 h 619125"/>
              <a:gd name="connsiteX97" fmla="*/ 92545 w 628650"/>
              <a:gd name="connsiteY97" fmla="*/ 56879 h 619125"/>
              <a:gd name="connsiteX98" fmla="*/ 124359 w 628650"/>
              <a:gd name="connsiteY98" fmla="*/ 82787 h 619125"/>
              <a:gd name="connsiteX99" fmla="*/ 132455 w 628650"/>
              <a:gd name="connsiteY99" fmla="*/ 98599 h 619125"/>
              <a:gd name="connsiteX100" fmla="*/ 231801 w 628650"/>
              <a:gd name="connsiteY100" fmla="*/ 439499 h 619125"/>
              <a:gd name="connsiteX101" fmla="*/ 228181 w 628650"/>
              <a:gd name="connsiteY101" fmla="*/ 451500 h 619125"/>
              <a:gd name="connsiteX102" fmla="*/ 229896 w 628650"/>
              <a:gd name="connsiteY102" fmla="*/ 461692 h 619125"/>
              <a:gd name="connsiteX103" fmla="*/ 233039 w 628650"/>
              <a:gd name="connsiteY103" fmla="*/ 481504 h 619125"/>
              <a:gd name="connsiteX104" fmla="*/ 204940 w 628650"/>
              <a:gd name="connsiteY104" fmla="*/ 562847 h 619125"/>
              <a:gd name="connsiteX105" fmla="*/ 115120 w 628650"/>
              <a:gd name="connsiteY105" fmla="*/ 589041 h 619125"/>
              <a:gd name="connsiteX106" fmla="*/ 112072 w 628650"/>
              <a:gd name="connsiteY106" fmla="*/ 587993 h 619125"/>
              <a:gd name="connsiteX107" fmla="*/ 128264 w 628650"/>
              <a:gd name="connsiteY107" fmla="*/ 571515 h 619125"/>
              <a:gd name="connsiteX108" fmla="*/ 134741 w 628650"/>
              <a:gd name="connsiteY108" fmla="*/ 565038 h 619125"/>
              <a:gd name="connsiteX109" fmla="*/ 152743 w 628650"/>
              <a:gd name="connsiteY109" fmla="*/ 547131 h 619125"/>
              <a:gd name="connsiteX110" fmla="*/ 166840 w 628650"/>
              <a:gd name="connsiteY110" fmla="*/ 503221 h 619125"/>
              <a:gd name="connsiteX111" fmla="*/ 166840 w 628650"/>
              <a:gd name="connsiteY111" fmla="*/ 501792 h 619125"/>
              <a:gd name="connsiteX112" fmla="*/ 123978 w 628650"/>
              <a:gd name="connsiteY112" fmla="*/ 460835 h 619125"/>
              <a:gd name="connsiteX113" fmla="*/ 81687 w 628650"/>
              <a:gd name="connsiteY113" fmla="*/ 473693 h 619125"/>
              <a:gd name="connsiteX114" fmla="*/ 68257 w 628650"/>
              <a:gd name="connsiteY114" fmla="*/ 487028 h 619125"/>
              <a:gd name="connsiteX115" fmla="*/ 56065 w 628650"/>
              <a:gd name="connsiteY115" fmla="*/ 499125 h 619125"/>
              <a:gd name="connsiteX116" fmla="*/ 48349 w 628650"/>
              <a:gd name="connsiteY116" fmla="*/ 506650 h 619125"/>
              <a:gd name="connsiteX117" fmla="*/ 38824 w 628650"/>
              <a:gd name="connsiteY117" fmla="*/ 516175 h 619125"/>
              <a:gd name="connsiteX118" fmla="*/ 38824 w 628650"/>
              <a:gd name="connsiteY118" fmla="*/ 516175 h 619125"/>
              <a:gd name="connsiteX119" fmla="*/ 42825 w 628650"/>
              <a:gd name="connsiteY119" fmla="*/ 457596 h 619125"/>
              <a:gd name="connsiteX120" fmla="*/ 152743 w 628650"/>
              <a:gd name="connsiteY120" fmla="*/ 397017 h 619125"/>
              <a:gd name="connsiteX121" fmla="*/ 168936 w 628650"/>
              <a:gd name="connsiteY121" fmla="*/ 399970 h 619125"/>
              <a:gd name="connsiteX122" fmla="*/ 174746 w 628650"/>
              <a:gd name="connsiteY122" fmla="*/ 401018 h 619125"/>
              <a:gd name="connsiteX123" fmla="*/ 187795 w 628650"/>
              <a:gd name="connsiteY123" fmla="*/ 396922 h 619125"/>
              <a:gd name="connsiteX124" fmla="*/ 242374 w 628650"/>
              <a:gd name="connsiteY124" fmla="*/ 341867 h 619125"/>
              <a:gd name="connsiteX125" fmla="*/ 242374 w 628650"/>
              <a:gd name="connsiteY125" fmla="*/ 341867 h 619125"/>
              <a:gd name="connsiteX126" fmla="*/ 245707 w 628650"/>
              <a:gd name="connsiteY126" fmla="*/ 341201 h 619125"/>
              <a:gd name="connsiteX127" fmla="*/ 287046 w 628650"/>
              <a:gd name="connsiteY127" fmla="*/ 384444 h 619125"/>
              <a:gd name="connsiteX128" fmla="*/ 231801 w 628650"/>
              <a:gd name="connsiteY128" fmla="*/ 439499 h 619125"/>
              <a:gd name="connsiteX129" fmla="*/ 508026 w 628650"/>
              <a:gd name="connsiteY129" fmla="*/ 437879 h 619125"/>
              <a:gd name="connsiteX130" fmla="*/ 568033 w 628650"/>
              <a:gd name="connsiteY130" fmla="*/ 497220 h 619125"/>
              <a:gd name="connsiteX131" fmla="*/ 582321 w 628650"/>
              <a:gd name="connsiteY131" fmla="*/ 511508 h 619125"/>
              <a:gd name="connsiteX132" fmla="*/ 584321 w 628650"/>
              <a:gd name="connsiteY132" fmla="*/ 513413 h 619125"/>
              <a:gd name="connsiteX133" fmla="*/ 596037 w 628650"/>
              <a:gd name="connsiteY133" fmla="*/ 525414 h 619125"/>
              <a:gd name="connsiteX134" fmla="*/ 597370 w 628650"/>
              <a:gd name="connsiteY134" fmla="*/ 530843 h 619125"/>
              <a:gd name="connsiteX135" fmla="*/ 542983 w 628650"/>
              <a:gd name="connsiteY135" fmla="*/ 587993 h 619125"/>
              <a:gd name="connsiteX136" fmla="*/ 532505 w 628650"/>
              <a:gd name="connsiteY136" fmla="*/ 587993 h 619125"/>
              <a:gd name="connsiteX137" fmla="*/ 528695 w 628650"/>
              <a:gd name="connsiteY137" fmla="*/ 583993 h 619125"/>
              <a:gd name="connsiteX138" fmla="*/ 528695 w 628650"/>
              <a:gd name="connsiteY138" fmla="*/ 583993 h 619125"/>
              <a:gd name="connsiteX139" fmla="*/ 520313 w 628650"/>
              <a:gd name="connsiteY139" fmla="*/ 575801 h 619125"/>
              <a:gd name="connsiteX140" fmla="*/ 515455 w 628650"/>
              <a:gd name="connsiteY140" fmla="*/ 571134 h 619125"/>
              <a:gd name="connsiteX141" fmla="*/ 472593 w 628650"/>
              <a:gd name="connsiteY141" fmla="*/ 529510 h 619125"/>
              <a:gd name="connsiteX142" fmla="*/ 361912 w 628650"/>
              <a:gd name="connsiteY142" fmla="*/ 420258 h 619125"/>
              <a:gd name="connsiteX143" fmla="*/ 267615 w 628650"/>
              <a:gd name="connsiteY143" fmla="*/ 322913 h 619125"/>
              <a:gd name="connsiteX144" fmla="*/ 330670 w 628650"/>
              <a:gd name="connsiteY144" fmla="*/ 261286 h 619125"/>
              <a:gd name="connsiteX145" fmla="*/ 392678 w 628650"/>
              <a:gd name="connsiteY145" fmla="*/ 323675 h 619125"/>
              <a:gd name="connsiteX146" fmla="*/ 400393 w 628650"/>
              <a:gd name="connsiteY146" fmla="*/ 331961 h 619125"/>
              <a:gd name="connsiteX147" fmla="*/ 507645 w 628650"/>
              <a:gd name="connsiteY147" fmla="*/ 437879 h 619125"/>
              <a:gd name="connsiteX148" fmla="*/ 391059 w 628650"/>
              <a:gd name="connsiteY148" fmla="*/ 281669 h 619125"/>
              <a:gd name="connsiteX149" fmla="*/ 350482 w 628650"/>
              <a:gd name="connsiteY149" fmla="*/ 240712 h 619125"/>
              <a:gd name="connsiteX150" fmla="*/ 388011 w 628650"/>
              <a:gd name="connsiteY150" fmla="*/ 202612 h 619125"/>
              <a:gd name="connsiteX151" fmla="*/ 402584 w 628650"/>
              <a:gd name="connsiteY151" fmla="*/ 153368 h 619125"/>
              <a:gd name="connsiteX152" fmla="*/ 401632 w 628650"/>
              <a:gd name="connsiteY152" fmla="*/ 146605 h 619125"/>
              <a:gd name="connsiteX153" fmla="*/ 467830 w 628650"/>
              <a:gd name="connsiteY153" fmla="*/ 40496 h 619125"/>
              <a:gd name="connsiteX154" fmla="*/ 521170 w 628650"/>
              <a:gd name="connsiteY154" fmla="*/ 37639 h 619125"/>
              <a:gd name="connsiteX155" fmla="*/ 522790 w 628650"/>
              <a:gd name="connsiteY155" fmla="*/ 37639 h 619125"/>
              <a:gd name="connsiteX156" fmla="*/ 522123 w 628650"/>
              <a:gd name="connsiteY156" fmla="*/ 38401 h 619125"/>
              <a:gd name="connsiteX157" fmla="*/ 495262 w 628650"/>
              <a:gd name="connsiteY157" fmla="*/ 65357 h 619125"/>
              <a:gd name="connsiteX158" fmla="*/ 479260 w 628650"/>
              <a:gd name="connsiteY158" fmla="*/ 81263 h 619125"/>
              <a:gd name="connsiteX159" fmla="*/ 479260 w 628650"/>
              <a:gd name="connsiteY159" fmla="*/ 81263 h 619125"/>
              <a:gd name="connsiteX160" fmla="*/ 467545 w 628650"/>
              <a:gd name="connsiteY160" fmla="*/ 121745 h 619125"/>
              <a:gd name="connsiteX161" fmla="*/ 511360 w 628650"/>
              <a:gd name="connsiteY161" fmla="*/ 164893 h 619125"/>
              <a:gd name="connsiteX162" fmla="*/ 552603 w 628650"/>
              <a:gd name="connsiteY162" fmla="*/ 152796 h 619125"/>
              <a:gd name="connsiteX163" fmla="*/ 558223 w 628650"/>
              <a:gd name="connsiteY163" fmla="*/ 146986 h 619125"/>
              <a:gd name="connsiteX164" fmla="*/ 564604 w 628650"/>
              <a:gd name="connsiteY164" fmla="*/ 140509 h 619125"/>
              <a:gd name="connsiteX165" fmla="*/ 580035 w 628650"/>
              <a:gd name="connsiteY165" fmla="*/ 125745 h 619125"/>
              <a:gd name="connsiteX166" fmla="*/ 596227 w 628650"/>
              <a:gd name="connsiteY166" fmla="*/ 110410 h 619125"/>
              <a:gd name="connsiteX167" fmla="*/ 598513 w 628650"/>
              <a:gd name="connsiteY167" fmla="*/ 144224 h 619125"/>
              <a:gd name="connsiteX168" fmla="*/ 559175 w 628650"/>
              <a:gd name="connsiteY168" fmla="*/ 210899 h 619125"/>
              <a:gd name="connsiteX169" fmla="*/ 480594 w 628650"/>
              <a:gd name="connsiteY169" fmla="*/ 228520 h 619125"/>
              <a:gd name="connsiteX170" fmla="*/ 428968 w 628650"/>
              <a:gd name="connsiteY170" fmla="*/ 243093 h 619125"/>
              <a:gd name="connsiteX171" fmla="*/ 391059 w 628650"/>
              <a:gd name="connsiteY171" fmla="*/ 281669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28650" h="619125">
                <a:moveTo>
                  <a:pt x="448209" y="264715"/>
                </a:moveTo>
                <a:cubicBezTo>
                  <a:pt x="455557" y="258052"/>
                  <a:pt x="465625" y="255260"/>
                  <a:pt x="475355" y="257190"/>
                </a:cubicBezTo>
                <a:cubicBezTo>
                  <a:pt x="510603" y="263743"/>
                  <a:pt x="546997" y="255548"/>
                  <a:pt x="576034" y="234521"/>
                </a:cubicBezTo>
                <a:cubicBezTo>
                  <a:pt x="604272" y="214029"/>
                  <a:pt x="622675" y="182679"/>
                  <a:pt x="626803" y="148034"/>
                </a:cubicBezTo>
                <a:cubicBezTo>
                  <a:pt x="629633" y="130461"/>
                  <a:pt x="627624" y="112449"/>
                  <a:pt x="620992" y="95932"/>
                </a:cubicBezTo>
                <a:cubicBezTo>
                  <a:pt x="617499" y="88038"/>
                  <a:pt x="610400" y="82324"/>
                  <a:pt x="601942" y="80597"/>
                </a:cubicBezTo>
                <a:cubicBezTo>
                  <a:pt x="594221" y="78831"/>
                  <a:pt x="586121" y="80927"/>
                  <a:pt x="580225" y="86216"/>
                </a:cubicBezTo>
                <a:cubicBezTo>
                  <a:pt x="573082" y="92598"/>
                  <a:pt x="566224" y="99266"/>
                  <a:pt x="559556" y="105266"/>
                </a:cubicBezTo>
                <a:cubicBezTo>
                  <a:pt x="554698" y="110029"/>
                  <a:pt x="550031" y="114791"/>
                  <a:pt x="544697" y="119554"/>
                </a:cubicBezTo>
                <a:cubicBezTo>
                  <a:pt x="541935" y="122030"/>
                  <a:pt x="539458" y="124602"/>
                  <a:pt x="536887" y="127364"/>
                </a:cubicBezTo>
                <a:cubicBezTo>
                  <a:pt x="534315" y="130127"/>
                  <a:pt x="533743" y="130698"/>
                  <a:pt x="532029" y="132317"/>
                </a:cubicBezTo>
                <a:cubicBezTo>
                  <a:pt x="528139" y="136147"/>
                  <a:pt x="522650" y="137882"/>
                  <a:pt x="517265" y="136985"/>
                </a:cubicBezTo>
                <a:cubicBezTo>
                  <a:pt x="508628" y="131032"/>
                  <a:pt x="501033" y="123695"/>
                  <a:pt x="494786" y="115268"/>
                </a:cubicBezTo>
                <a:cubicBezTo>
                  <a:pt x="494294" y="110437"/>
                  <a:pt x="496009" y="105642"/>
                  <a:pt x="499453" y="102218"/>
                </a:cubicBezTo>
                <a:lnTo>
                  <a:pt x="499453" y="102218"/>
                </a:lnTo>
                <a:cubicBezTo>
                  <a:pt x="504692" y="96884"/>
                  <a:pt x="510026" y="91741"/>
                  <a:pt x="515265" y="86502"/>
                </a:cubicBezTo>
                <a:cubicBezTo>
                  <a:pt x="524790" y="76977"/>
                  <a:pt x="534315" y="68309"/>
                  <a:pt x="542792" y="58880"/>
                </a:cubicBezTo>
                <a:cubicBezTo>
                  <a:pt x="551555" y="51556"/>
                  <a:pt x="555272" y="39812"/>
                  <a:pt x="552317" y="28781"/>
                </a:cubicBezTo>
                <a:cubicBezTo>
                  <a:pt x="547984" y="17874"/>
                  <a:pt x="537742" y="10452"/>
                  <a:pt x="526028" y="9731"/>
                </a:cubicBezTo>
                <a:cubicBezTo>
                  <a:pt x="503548" y="5237"/>
                  <a:pt x="480288" y="6615"/>
                  <a:pt x="458496" y="13731"/>
                </a:cubicBezTo>
                <a:cubicBezTo>
                  <a:pt x="400889" y="32560"/>
                  <a:pt x="364867" y="89755"/>
                  <a:pt x="372771" y="149843"/>
                </a:cubicBezTo>
                <a:cubicBezTo>
                  <a:pt x="372771" y="152606"/>
                  <a:pt x="373438" y="155273"/>
                  <a:pt x="373914" y="158035"/>
                </a:cubicBezTo>
                <a:cubicBezTo>
                  <a:pt x="375509" y="167101"/>
                  <a:pt x="372799" y="176393"/>
                  <a:pt x="366580" y="183181"/>
                </a:cubicBezTo>
                <a:cubicBezTo>
                  <a:pt x="331337" y="221281"/>
                  <a:pt x="298762" y="250904"/>
                  <a:pt x="283712" y="259381"/>
                </a:cubicBezTo>
                <a:lnTo>
                  <a:pt x="283712" y="259381"/>
                </a:lnTo>
                <a:cubicBezTo>
                  <a:pt x="269329" y="244808"/>
                  <a:pt x="236087" y="211756"/>
                  <a:pt x="160649" y="135556"/>
                </a:cubicBezTo>
                <a:cubicBezTo>
                  <a:pt x="160649" y="132698"/>
                  <a:pt x="160649" y="128603"/>
                  <a:pt x="160649" y="124221"/>
                </a:cubicBezTo>
                <a:cubicBezTo>
                  <a:pt x="160649" y="116887"/>
                  <a:pt x="160649" y="105171"/>
                  <a:pt x="160649" y="101837"/>
                </a:cubicBezTo>
                <a:cubicBezTo>
                  <a:pt x="162377" y="85657"/>
                  <a:pt x="155054" y="69840"/>
                  <a:pt x="141599" y="60689"/>
                </a:cubicBezTo>
                <a:cubicBezTo>
                  <a:pt x="131026" y="52307"/>
                  <a:pt x="120644" y="43735"/>
                  <a:pt x="110262" y="35067"/>
                </a:cubicBezTo>
                <a:cubicBezTo>
                  <a:pt x="104261" y="30114"/>
                  <a:pt x="98260" y="25542"/>
                  <a:pt x="92164" y="20303"/>
                </a:cubicBezTo>
                <a:lnTo>
                  <a:pt x="90640" y="18589"/>
                </a:lnTo>
                <a:cubicBezTo>
                  <a:pt x="86735" y="14677"/>
                  <a:pt x="81876" y="11853"/>
                  <a:pt x="76543" y="10397"/>
                </a:cubicBezTo>
                <a:cubicBezTo>
                  <a:pt x="67434" y="7354"/>
                  <a:pt x="57420" y="8840"/>
                  <a:pt x="49588" y="14398"/>
                </a:cubicBezTo>
                <a:lnTo>
                  <a:pt x="41587" y="21256"/>
                </a:lnTo>
                <a:cubicBezTo>
                  <a:pt x="29469" y="30208"/>
                  <a:pt x="19322" y="41555"/>
                  <a:pt x="11773" y="54593"/>
                </a:cubicBezTo>
                <a:cubicBezTo>
                  <a:pt x="6748" y="64225"/>
                  <a:pt x="8066" y="75943"/>
                  <a:pt x="15107" y="84216"/>
                </a:cubicBezTo>
                <a:lnTo>
                  <a:pt x="27013" y="98599"/>
                </a:lnTo>
                <a:cubicBezTo>
                  <a:pt x="40348" y="114791"/>
                  <a:pt x="54160" y="131460"/>
                  <a:pt x="69400" y="147843"/>
                </a:cubicBezTo>
                <a:cubicBezTo>
                  <a:pt x="75557" y="154352"/>
                  <a:pt x="84064" y="158124"/>
                  <a:pt x="93022" y="158321"/>
                </a:cubicBezTo>
                <a:cubicBezTo>
                  <a:pt x="99499" y="158321"/>
                  <a:pt x="106166" y="158321"/>
                  <a:pt x="113119" y="158321"/>
                </a:cubicBezTo>
                <a:cubicBezTo>
                  <a:pt x="115977" y="158321"/>
                  <a:pt x="119406" y="157654"/>
                  <a:pt x="123121" y="157082"/>
                </a:cubicBezTo>
                <a:cubicBezTo>
                  <a:pt x="128941" y="155859"/>
                  <a:pt x="134903" y="155443"/>
                  <a:pt x="140837" y="155844"/>
                </a:cubicBezTo>
                <a:cubicBezTo>
                  <a:pt x="205417" y="220519"/>
                  <a:pt x="246565" y="261953"/>
                  <a:pt x="263900" y="279669"/>
                </a:cubicBezTo>
                <a:lnTo>
                  <a:pt x="172460" y="371871"/>
                </a:lnTo>
                <a:lnTo>
                  <a:pt x="157696" y="368918"/>
                </a:lnTo>
                <a:cubicBezTo>
                  <a:pt x="98061" y="358227"/>
                  <a:pt x="39089" y="390773"/>
                  <a:pt x="16345" y="446928"/>
                </a:cubicBezTo>
                <a:cubicBezTo>
                  <a:pt x="5913" y="471503"/>
                  <a:pt x="4298" y="498928"/>
                  <a:pt x="11773" y="524557"/>
                </a:cubicBezTo>
                <a:cubicBezTo>
                  <a:pt x="14091" y="534273"/>
                  <a:pt x="21314" y="542074"/>
                  <a:pt x="30823" y="545131"/>
                </a:cubicBezTo>
                <a:cubicBezTo>
                  <a:pt x="40596" y="547603"/>
                  <a:pt x="50947" y="544743"/>
                  <a:pt x="58065" y="537606"/>
                </a:cubicBezTo>
                <a:cubicBezTo>
                  <a:pt x="61970" y="534272"/>
                  <a:pt x="65590" y="530653"/>
                  <a:pt x="69209" y="527033"/>
                </a:cubicBezTo>
                <a:cubicBezTo>
                  <a:pt x="72829" y="523414"/>
                  <a:pt x="73686" y="522461"/>
                  <a:pt x="76067" y="520271"/>
                </a:cubicBezTo>
                <a:cubicBezTo>
                  <a:pt x="80639" y="516080"/>
                  <a:pt x="84925" y="511603"/>
                  <a:pt x="89307" y="507126"/>
                </a:cubicBezTo>
                <a:cubicBezTo>
                  <a:pt x="93688" y="502649"/>
                  <a:pt x="97403" y="498839"/>
                  <a:pt x="101689" y="494839"/>
                </a:cubicBezTo>
                <a:cubicBezTo>
                  <a:pt x="106808" y="490083"/>
                  <a:pt x="113860" y="488003"/>
                  <a:pt x="120739" y="489219"/>
                </a:cubicBezTo>
                <a:cubicBezTo>
                  <a:pt x="130080" y="490440"/>
                  <a:pt x="137555" y="497569"/>
                  <a:pt x="139218" y="506840"/>
                </a:cubicBezTo>
                <a:lnTo>
                  <a:pt x="139218" y="508269"/>
                </a:lnTo>
                <a:cubicBezTo>
                  <a:pt x="140497" y="515221"/>
                  <a:pt x="138249" y="522356"/>
                  <a:pt x="133217" y="527319"/>
                </a:cubicBezTo>
                <a:lnTo>
                  <a:pt x="115120" y="545321"/>
                </a:lnTo>
                <a:lnTo>
                  <a:pt x="108738" y="551703"/>
                </a:lnTo>
                <a:cubicBezTo>
                  <a:pt x="102166" y="558180"/>
                  <a:pt x="95403" y="564848"/>
                  <a:pt x="89021" y="571991"/>
                </a:cubicBezTo>
                <a:cubicBezTo>
                  <a:pt x="82893" y="578356"/>
                  <a:pt x="80386" y="587381"/>
                  <a:pt x="82354" y="595994"/>
                </a:cubicBezTo>
                <a:cubicBezTo>
                  <a:pt x="84657" y="604603"/>
                  <a:pt x="91136" y="611475"/>
                  <a:pt x="99594" y="614282"/>
                </a:cubicBezTo>
                <a:cubicBezTo>
                  <a:pt x="103306" y="615658"/>
                  <a:pt x="107130" y="616709"/>
                  <a:pt x="111024" y="617426"/>
                </a:cubicBezTo>
                <a:cubicBezTo>
                  <a:pt x="118957" y="618746"/>
                  <a:pt x="126985" y="619414"/>
                  <a:pt x="135027" y="619426"/>
                </a:cubicBezTo>
                <a:cubicBezTo>
                  <a:pt x="168704" y="619794"/>
                  <a:pt x="201175" y="606895"/>
                  <a:pt x="225419" y="583517"/>
                </a:cubicBezTo>
                <a:cubicBezTo>
                  <a:pt x="253588" y="555914"/>
                  <a:pt x="266924" y="516543"/>
                  <a:pt x="261328" y="477503"/>
                </a:cubicBezTo>
                <a:cubicBezTo>
                  <a:pt x="260376" y="470645"/>
                  <a:pt x="259233" y="463883"/>
                  <a:pt x="258090" y="456929"/>
                </a:cubicBezTo>
                <a:lnTo>
                  <a:pt x="257518" y="453786"/>
                </a:lnTo>
                <a:cubicBezTo>
                  <a:pt x="272838" y="437110"/>
                  <a:pt x="288988" y="421214"/>
                  <a:pt x="305905" y="406161"/>
                </a:cubicBezTo>
                <a:cubicBezTo>
                  <a:pt x="310477" y="410257"/>
                  <a:pt x="314859" y="414162"/>
                  <a:pt x="319050" y="418353"/>
                </a:cubicBezTo>
                <a:lnTo>
                  <a:pt x="345434" y="444356"/>
                </a:lnTo>
                <a:cubicBezTo>
                  <a:pt x="412109" y="512270"/>
                  <a:pt x="488309" y="587231"/>
                  <a:pt x="508026" y="604757"/>
                </a:cubicBezTo>
                <a:lnTo>
                  <a:pt x="509264" y="606091"/>
                </a:lnTo>
                <a:cubicBezTo>
                  <a:pt x="520083" y="618562"/>
                  <a:pt x="537901" y="622266"/>
                  <a:pt x="552793" y="615140"/>
                </a:cubicBezTo>
                <a:cubicBezTo>
                  <a:pt x="587910" y="603286"/>
                  <a:pt x="614808" y="574709"/>
                  <a:pt x="624517" y="538940"/>
                </a:cubicBezTo>
                <a:cubicBezTo>
                  <a:pt x="627926" y="527161"/>
                  <a:pt x="624804" y="514459"/>
                  <a:pt x="616325" y="505602"/>
                </a:cubicBezTo>
                <a:cubicBezTo>
                  <a:pt x="610991" y="500078"/>
                  <a:pt x="605752" y="494553"/>
                  <a:pt x="600323" y="489219"/>
                </a:cubicBezTo>
                <a:lnTo>
                  <a:pt x="587845" y="476741"/>
                </a:lnTo>
                <a:lnTo>
                  <a:pt x="538982" y="428450"/>
                </a:lnTo>
                <a:cubicBezTo>
                  <a:pt x="504406" y="394350"/>
                  <a:pt x="454495" y="344915"/>
                  <a:pt x="413443" y="304053"/>
                </a:cubicBezTo>
                <a:lnTo>
                  <a:pt x="411442" y="302243"/>
                </a:lnTo>
                <a:cubicBezTo>
                  <a:pt x="422968" y="289385"/>
                  <a:pt x="435445" y="276716"/>
                  <a:pt x="448209" y="264715"/>
                </a:cubicBezTo>
                <a:close/>
                <a:moveTo>
                  <a:pt x="132455" y="98599"/>
                </a:moveTo>
                <a:cubicBezTo>
                  <a:pt x="132455" y="102790"/>
                  <a:pt x="132455" y="111553"/>
                  <a:pt x="132455" y="124316"/>
                </a:cubicBezTo>
                <a:lnTo>
                  <a:pt x="132455" y="126888"/>
                </a:lnTo>
                <a:cubicBezTo>
                  <a:pt x="127883" y="126888"/>
                  <a:pt x="122930" y="127841"/>
                  <a:pt x="119025" y="128507"/>
                </a:cubicBezTo>
                <a:cubicBezTo>
                  <a:pt x="115120" y="129174"/>
                  <a:pt x="113405" y="129365"/>
                  <a:pt x="111214" y="129555"/>
                </a:cubicBezTo>
                <a:cubicBezTo>
                  <a:pt x="105595" y="129555"/>
                  <a:pt x="99594" y="129555"/>
                  <a:pt x="93688" y="129555"/>
                </a:cubicBezTo>
                <a:cubicBezTo>
                  <a:pt x="92512" y="129514"/>
                  <a:pt x="91392" y="129039"/>
                  <a:pt x="90545" y="128222"/>
                </a:cubicBezTo>
                <a:cubicBezTo>
                  <a:pt x="75877" y="112410"/>
                  <a:pt x="61970" y="96027"/>
                  <a:pt x="49302" y="80597"/>
                </a:cubicBezTo>
                <a:lnTo>
                  <a:pt x="37681" y="66690"/>
                </a:lnTo>
                <a:cubicBezTo>
                  <a:pt x="43646" y="57580"/>
                  <a:pt x="51195" y="49611"/>
                  <a:pt x="59970" y="43163"/>
                </a:cubicBezTo>
                <a:cubicBezTo>
                  <a:pt x="62065" y="41258"/>
                  <a:pt x="64256" y="39449"/>
                  <a:pt x="66447" y="37639"/>
                </a:cubicBezTo>
                <a:cubicBezTo>
                  <a:pt x="67430" y="37575"/>
                  <a:pt x="68417" y="37575"/>
                  <a:pt x="69400" y="37639"/>
                </a:cubicBezTo>
                <a:lnTo>
                  <a:pt x="71876" y="39734"/>
                </a:lnTo>
                <a:lnTo>
                  <a:pt x="74257" y="41735"/>
                </a:lnTo>
                <a:lnTo>
                  <a:pt x="92545" y="56879"/>
                </a:lnTo>
                <a:cubicBezTo>
                  <a:pt x="103118" y="65547"/>
                  <a:pt x="113596" y="74310"/>
                  <a:pt x="124359" y="82787"/>
                </a:cubicBezTo>
                <a:cubicBezTo>
                  <a:pt x="131693" y="88979"/>
                  <a:pt x="132931" y="93360"/>
                  <a:pt x="132455" y="98599"/>
                </a:cubicBezTo>
                <a:close/>
                <a:moveTo>
                  <a:pt x="231801" y="439499"/>
                </a:moveTo>
                <a:cubicBezTo>
                  <a:pt x="228798" y="442721"/>
                  <a:pt x="227460" y="447155"/>
                  <a:pt x="228181" y="451500"/>
                </a:cubicBezTo>
                <a:lnTo>
                  <a:pt x="229896" y="461692"/>
                </a:lnTo>
                <a:cubicBezTo>
                  <a:pt x="231039" y="468455"/>
                  <a:pt x="232182" y="474932"/>
                  <a:pt x="233039" y="481504"/>
                </a:cubicBezTo>
                <a:cubicBezTo>
                  <a:pt x="237154" y="511545"/>
                  <a:pt x="226720" y="541751"/>
                  <a:pt x="204940" y="562847"/>
                </a:cubicBezTo>
                <a:cubicBezTo>
                  <a:pt x="181072" y="585718"/>
                  <a:pt x="147541" y="595496"/>
                  <a:pt x="115120" y="589041"/>
                </a:cubicBezTo>
                <a:lnTo>
                  <a:pt x="112072" y="587993"/>
                </a:lnTo>
                <a:cubicBezTo>
                  <a:pt x="117215" y="582469"/>
                  <a:pt x="122549" y="577135"/>
                  <a:pt x="128264" y="571515"/>
                </a:cubicBezTo>
                <a:lnTo>
                  <a:pt x="134741" y="565038"/>
                </a:lnTo>
                <a:lnTo>
                  <a:pt x="152743" y="547131"/>
                </a:lnTo>
                <a:cubicBezTo>
                  <a:pt x="164343" y="535682"/>
                  <a:pt x="169607" y="519282"/>
                  <a:pt x="166840" y="503221"/>
                </a:cubicBezTo>
                <a:lnTo>
                  <a:pt x="166840" y="501792"/>
                </a:lnTo>
                <a:cubicBezTo>
                  <a:pt x="162918" y="480305"/>
                  <a:pt x="145622" y="463777"/>
                  <a:pt x="123978" y="460835"/>
                </a:cubicBezTo>
                <a:cubicBezTo>
                  <a:pt x="108660" y="458480"/>
                  <a:pt x="93102" y="463210"/>
                  <a:pt x="81687" y="473693"/>
                </a:cubicBezTo>
                <a:cubicBezTo>
                  <a:pt x="77020" y="478075"/>
                  <a:pt x="72162" y="482552"/>
                  <a:pt x="68257" y="487028"/>
                </a:cubicBezTo>
                <a:cubicBezTo>
                  <a:pt x="64351" y="491505"/>
                  <a:pt x="60256" y="495220"/>
                  <a:pt x="56065" y="499125"/>
                </a:cubicBezTo>
                <a:cubicBezTo>
                  <a:pt x="53398" y="501602"/>
                  <a:pt x="50921" y="504078"/>
                  <a:pt x="48349" y="506650"/>
                </a:cubicBezTo>
                <a:cubicBezTo>
                  <a:pt x="45778" y="509222"/>
                  <a:pt x="42253" y="512841"/>
                  <a:pt x="38824" y="516175"/>
                </a:cubicBezTo>
                <a:lnTo>
                  <a:pt x="38824" y="516175"/>
                </a:lnTo>
                <a:cubicBezTo>
                  <a:pt x="33319" y="496776"/>
                  <a:pt x="34733" y="476066"/>
                  <a:pt x="42825" y="457596"/>
                </a:cubicBezTo>
                <a:cubicBezTo>
                  <a:pt x="60367" y="413808"/>
                  <a:pt x="106354" y="388463"/>
                  <a:pt x="152743" y="397017"/>
                </a:cubicBezTo>
                <a:lnTo>
                  <a:pt x="168936" y="399970"/>
                </a:lnTo>
                <a:lnTo>
                  <a:pt x="174746" y="401018"/>
                </a:lnTo>
                <a:cubicBezTo>
                  <a:pt x="179512" y="401995"/>
                  <a:pt x="184444" y="400447"/>
                  <a:pt x="187795" y="396922"/>
                </a:cubicBezTo>
                <a:lnTo>
                  <a:pt x="242374" y="341867"/>
                </a:lnTo>
                <a:lnTo>
                  <a:pt x="242374" y="341867"/>
                </a:lnTo>
                <a:cubicBezTo>
                  <a:pt x="243509" y="341792"/>
                  <a:pt x="244630" y="341568"/>
                  <a:pt x="245707" y="341201"/>
                </a:cubicBezTo>
                <a:cubicBezTo>
                  <a:pt x="255232" y="351678"/>
                  <a:pt x="269710" y="366632"/>
                  <a:pt x="287046" y="384444"/>
                </a:cubicBezTo>
                <a:cubicBezTo>
                  <a:pt x="267692" y="401828"/>
                  <a:pt x="249252" y="420205"/>
                  <a:pt x="231801" y="439499"/>
                </a:cubicBezTo>
                <a:close/>
                <a:moveTo>
                  <a:pt x="508026" y="437879"/>
                </a:moveTo>
                <a:lnTo>
                  <a:pt x="568033" y="497220"/>
                </a:lnTo>
                <a:lnTo>
                  <a:pt x="582321" y="511508"/>
                </a:lnTo>
                <a:lnTo>
                  <a:pt x="584321" y="513413"/>
                </a:lnTo>
                <a:lnTo>
                  <a:pt x="596037" y="525414"/>
                </a:lnTo>
                <a:cubicBezTo>
                  <a:pt x="597349" y="526893"/>
                  <a:pt x="597848" y="528924"/>
                  <a:pt x="597370" y="530843"/>
                </a:cubicBezTo>
                <a:cubicBezTo>
                  <a:pt x="590038" y="557846"/>
                  <a:pt x="569589" y="579334"/>
                  <a:pt x="542983" y="587993"/>
                </a:cubicBezTo>
                <a:cubicBezTo>
                  <a:pt x="537172" y="590089"/>
                  <a:pt x="534505" y="589613"/>
                  <a:pt x="532505" y="587993"/>
                </a:cubicBezTo>
                <a:cubicBezTo>
                  <a:pt x="531464" y="586460"/>
                  <a:pt x="530176" y="585108"/>
                  <a:pt x="528695" y="583993"/>
                </a:cubicBezTo>
                <a:lnTo>
                  <a:pt x="528695" y="583993"/>
                </a:lnTo>
                <a:cubicBezTo>
                  <a:pt x="525933" y="581135"/>
                  <a:pt x="523171" y="578468"/>
                  <a:pt x="520313" y="575801"/>
                </a:cubicBezTo>
                <a:lnTo>
                  <a:pt x="515455" y="571134"/>
                </a:lnTo>
                <a:lnTo>
                  <a:pt x="472593" y="529510"/>
                </a:lnTo>
                <a:lnTo>
                  <a:pt x="361912" y="420258"/>
                </a:lnTo>
                <a:cubicBezTo>
                  <a:pt x="322479" y="380253"/>
                  <a:pt x="286570" y="343391"/>
                  <a:pt x="267615" y="322913"/>
                </a:cubicBezTo>
                <a:lnTo>
                  <a:pt x="330670" y="261286"/>
                </a:lnTo>
                <a:cubicBezTo>
                  <a:pt x="342481" y="273478"/>
                  <a:pt x="363246" y="294338"/>
                  <a:pt x="392678" y="323675"/>
                </a:cubicBezTo>
                <a:cubicBezTo>
                  <a:pt x="395155" y="326532"/>
                  <a:pt x="397726" y="329199"/>
                  <a:pt x="400393" y="331961"/>
                </a:cubicBezTo>
                <a:cubicBezTo>
                  <a:pt x="436144" y="367331"/>
                  <a:pt x="471895" y="402637"/>
                  <a:pt x="507645" y="437879"/>
                </a:cubicBezTo>
                <a:close/>
                <a:moveTo>
                  <a:pt x="391059" y="281669"/>
                </a:moveTo>
                <a:cubicBezTo>
                  <a:pt x="373533" y="264143"/>
                  <a:pt x="359245" y="249570"/>
                  <a:pt x="350482" y="240712"/>
                </a:cubicBezTo>
                <a:cubicBezTo>
                  <a:pt x="365722" y="226043"/>
                  <a:pt x="379629" y="211280"/>
                  <a:pt x="388011" y="202612"/>
                </a:cubicBezTo>
                <a:cubicBezTo>
                  <a:pt x="400240" y="189344"/>
                  <a:pt x="405624" y="171154"/>
                  <a:pt x="402584" y="153368"/>
                </a:cubicBezTo>
                <a:cubicBezTo>
                  <a:pt x="402584" y="151177"/>
                  <a:pt x="401822" y="148891"/>
                  <a:pt x="401632" y="146605"/>
                </a:cubicBezTo>
                <a:cubicBezTo>
                  <a:pt x="394728" y="99795"/>
                  <a:pt x="422751" y="54875"/>
                  <a:pt x="467830" y="40496"/>
                </a:cubicBezTo>
                <a:cubicBezTo>
                  <a:pt x="485071" y="34981"/>
                  <a:pt x="503440" y="33997"/>
                  <a:pt x="521170" y="37639"/>
                </a:cubicBezTo>
                <a:lnTo>
                  <a:pt x="522790" y="37639"/>
                </a:lnTo>
                <a:lnTo>
                  <a:pt x="522123" y="38401"/>
                </a:lnTo>
                <a:cubicBezTo>
                  <a:pt x="513360" y="47926"/>
                  <a:pt x="504311" y="56498"/>
                  <a:pt x="495262" y="65357"/>
                </a:cubicBezTo>
                <a:cubicBezTo>
                  <a:pt x="489928" y="70691"/>
                  <a:pt x="484499" y="75929"/>
                  <a:pt x="479260" y="81263"/>
                </a:cubicBezTo>
                <a:lnTo>
                  <a:pt x="479260" y="81263"/>
                </a:lnTo>
                <a:cubicBezTo>
                  <a:pt x="468836" y="91951"/>
                  <a:pt x="464440" y="107141"/>
                  <a:pt x="467545" y="121745"/>
                </a:cubicBezTo>
                <a:cubicBezTo>
                  <a:pt x="470307" y="135842"/>
                  <a:pt x="499072" y="162416"/>
                  <a:pt x="511360" y="164893"/>
                </a:cubicBezTo>
                <a:cubicBezTo>
                  <a:pt x="526262" y="167908"/>
                  <a:pt x="541691" y="163382"/>
                  <a:pt x="552603" y="152796"/>
                </a:cubicBezTo>
                <a:lnTo>
                  <a:pt x="558223" y="146986"/>
                </a:lnTo>
                <a:cubicBezTo>
                  <a:pt x="560318" y="144795"/>
                  <a:pt x="562414" y="142604"/>
                  <a:pt x="564604" y="140509"/>
                </a:cubicBezTo>
                <a:cubicBezTo>
                  <a:pt x="569843" y="135746"/>
                  <a:pt x="574987" y="130984"/>
                  <a:pt x="580035" y="125745"/>
                </a:cubicBezTo>
                <a:cubicBezTo>
                  <a:pt x="585083" y="120506"/>
                  <a:pt x="590703" y="115363"/>
                  <a:pt x="596227" y="110410"/>
                </a:cubicBezTo>
                <a:cubicBezTo>
                  <a:pt x="599673" y="121338"/>
                  <a:pt x="600457" y="132931"/>
                  <a:pt x="598513" y="144224"/>
                </a:cubicBezTo>
                <a:cubicBezTo>
                  <a:pt x="595283" y="170965"/>
                  <a:pt x="581020" y="195139"/>
                  <a:pt x="559175" y="210899"/>
                </a:cubicBezTo>
                <a:cubicBezTo>
                  <a:pt x="536589" y="227482"/>
                  <a:pt x="508099" y="233870"/>
                  <a:pt x="480594" y="228520"/>
                </a:cubicBezTo>
                <a:cubicBezTo>
                  <a:pt x="462052" y="225003"/>
                  <a:pt x="442934" y="230399"/>
                  <a:pt x="428968" y="243093"/>
                </a:cubicBezTo>
                <a:cubicBezTo>
                  <a:pt x="415443" y="256047"/>
                  <a:pt x="402775" y="269096"/>
                  <a:pt x="391059" y="281669"/>
                </a:cubicBezTo>
                <a:close/>
              </a:path>
            </a:pathLst>
          </a:custGeom>
          <a:solidFill>
            <a:srgbClr val="00B29F"/>
          </a:solidFill>
          <a:ln w="9525" cap="flat">
            <a:noFill/>
            <a:prstDash val="solid"/>
            <a:miter/>
          </a:ln>
        </p:spPr>
        <p:txBody>
          <a:bodyPr rtlCol="0" anchor="ctr"/>
          <a:lstStyle/>
          <a:p>
            <a:endParaRPr lang="en-US" dirty="0"/>
          </a:p>
        </p:txBody>
      </p:sp>
      <p:grpSp>
        <p:nvGrpSpPr>
          <p:cNvPr id="136" name="Graphic 1889416">
            <a:extLst>
              <a:ext uri="{FF2B5EF4-FFF2-40B4-BE49-F238E27FC236}">
                <a16:creationId xmlns:a16="http://schemas.microsoft.com/office/drawing/2014/main" id="{93F23DBD-3330-6743-8666-EA663F487580}"/>
              </a:ext>
            </a:extLst>
          </p:cNvPr>
          <p:cNvGrpSpPr/>
          <p:nvPr/>
        </p:nvGrpSpPr>
        <p:grpSpPr>
          <a:xfrm>
            <a:off x="2980593" y="2299491"/>
            <a:ext cx="609600" cy="657225"/>
            <a:chOff x="4405723" y="1918024"/>
            <a:chExt cx="609600" cy="657225"/>
          </a:xfrm>
          <a:solidFill>
            <a:srgbClr val="00B29F"/>
          </a:solidFill>
        </p:grpSpPr>
        <p:sp>
          <p:nvSpPr>
            <p:cNvPr id="137" name="Freeform: Shape 1889289">
              <a:extLst>
                <a:ext uri="{FF2B5EF4-FFF2-40B4-BE49-F238E27FC236}">
                  <a16:creationId xmlns:a16="http://schemas.microsoft.com/office/drawing/2014/main" id="{BC84C07E-7AD9-0B4D-B02F-0DD816EEDC8E}"/>
                </a:ext>
              </a:extLst>
            </p:cNvPr>
            <p:cNvSpPr/>
            <p:nvPr/>
          </p:nvSpPr>
          <p:spPr>
            <a:xfrm>
              <a:off x="4398579" y="1910880"/>
              <a:ext cx="619125" cy="666750"/>
            </a:xfrm>
            <a:custGeom>
              <a:avLst/>
              <a:gdLst>
                <a:gd name="connsiteX0" fmla="*/ 604457 w 619125"/>
                <a:gd name="connsiteY0" fmla="*/ 64294 h 666750"/>
                <a:gd name="connsiteX1" fmla="*/ 310325 w 619125"/>
                <a:gd name="connsiteY1" fmla="*/ 7144 h 666750"/>
                <a:gd name="connsiteX2" fmla="*/ 16669 w 619125"/>
                <a:gd name="connsiteY2" fmla="*/ 64294 h 666750"/>
                <a:gd name="connsiteX3" fmla="*/ 7144 w 619125"/>
                <a:gd name="connsiteY3" fmla="*/ 77629 h 666750"/>
                <a:gd name="connsiteX4" fmla="*/ 7144 w 619125"/>
                <a:gd name="connsiteY4" fmla="*/ 338042 h 666750"/>
                <a:gd name="connsiteX5" fmla="*/ 157448 w 619125"/>
                <a:gd name="connsiteY5" fmla="*/ 586550 h 666750"/>
                <a:gd name="connsiteX6" fmla="*/ 305372 w 619125"/>
                <a:gd name="connsiteY6" fmla="*/ 668084 h 666750"/>
                <a:gd name="connsiteX7" fmla="*/ 310325 w 619125"/>
                <a:gd name="connsiteY7" fmla="*/ 668941 h 666750"/>
                <a:gd name="connsiteX8" fmla="*/ 315278 w 619125"/>
                <a:gd name="connsiteY8" fmla="*/ 668084 h 666750"/>
                <a:gd name="connsiteX9" fmla="*/ 463296 w 619125"/>
                <a:gd name="connsiteY9" fmla="*/ 586550 h 666750"/>
                <a:gd name="connsiteX10" fmla="*/ 613601 w 619125"/>
                <a:gd name="connsiteY10" fmla="*/ 338042 h 666750"/>
                <a:gd name="connsiteX11" fmla="*/ 613601 w 619125"/>
                <a:gd name="connsiteY11" fmla="*/ 77153 h 666750"/>
                <a:gd name="connsiteX12" fmla="*/ 604457 w 619125"/>
                <a:gd name="connsiteY12" fmla="*/ 64294 h 666750"/>
                <a:gd name="connsiteX13" fmla="*/ 585407 w 619125"/>
                <a:gd name="connsiteY13" fmla="*/ 338519 h 666750"/>
                <a:gd name="connsiteX14" fmla="*/ 310706 w 619125"/>
                <a:gd name="connsiteY14" fmla="*/ 639794 h 666750"/>
                <a:gd name="connsiteX15" fmla="*/ 35719 w 619125"/>
                <a:gd name="connsiteY15" fmla="*/ 338042 h 666750"/>
                <a:gd name="connsiteX16" fmla="*/ 35719 w 619125"/>
                <a:gd name="connsiteY16" fmla="*/ 87154 h 666750"/>
                <a:gd name="connsiteX17" fmla="*/ 310325 w 619125"/>
                <a:gd name="connsiteY17" fmla="*/ 35719 h 666750"/>
                <a:gd name="connsiteX18" fmla="*/ 585026 w 619125"/>
                <a:gd name="connsiteY18" fmla="*/ 87154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666750">
                  <a:moveTo>
                    <a:pt x="604457" y="64294"/>
                  </a:moveTo>
                  <a:cubicBezTo>
                    <a:pt x="598456" y="61532"/>
                    <a:pt x="455676" y="7144"/>
                    <a:pt x="310325" y="7144"/>
                  </a:cubicBezTo>
                  <a:cubicBezTo>
                    <a:pt x="164973" y="7144"/>
                    <a:pt x="22289" y="61532"/>
                    <a:pt x="16669" y="64294"/>
                  </a:cubicBezTo>
                  <a:cubicBezTo>
                    <a:pt x="11007" y="66295"/>
                    <a:pt x="7201" y="71624"/>
                    <a:pt x="7144" y="77629"/>
                  </a:cubicBezTo>
                  <a:lnTo>
                    <a:pt x="7144" y="338042"/>
                  </a:lnTo>
                  <a:cubicBezTo>
                    <a:pt x="7144" y="428530"/>
                    <a:pt x="59150" y="514541"/>
                    <a:pt x="157448" y="586550"/>
                  </a:cubicBezTo>
                  <a:cubicBezTo>
                    <a:pt x="203140" y="619826"/>
                    <a:pt x="252838" y="647220"/>
                    <a:pt x="305372" y="668084"/>
                  </a:cubicBezTo>
                  <a:cubicBezTo>
                    <a:pt x="306963" y="668645"/>
                    <a:pt x="308637" y="668935"/>
                    <a:pt x="310325" y="668941"/>
                  </a:cubicBezTo>
                  <a:cubicBezTo>
                    <a:pt x="312013" y="668950"/>
                    <a:pt x="313690" y="668660"/>
                    <a:pt x="315278" y="668084"/>
                  </a:cubicBezTo>
                  <a:cubicBezTo>
                    <a:pt x="367847" y="647232"/>
                    <a:pt x="417578" y="619838"/>
                    <a:pt x="463296" y="586550"/>
                  </a:cubicBezTo>
                  <a:cubicBezTo>
                    <a:pt x="561594" y="514541"/>
                    <a:pt x="613601" y="428530"/>
                    <a:pt x="613601" y="338042"/>
                  </a:cubicBezTo>
                  <a:lnTo>
                    <a:pt x="613601" y="77153"/>
                  </a:lnTo>
                  <a:cubicBezTo>
                    <a:pt x="613385" y="71428"/>
                    <a:pt x="609793" y="66376"/>
                    <a:pt x="604457" y="64294"/>
                  </a:cubicBezTo>
                  <a:close/>
                  <a:moveTo>
                    <a:pt x="585407" y="338519"/>
                  </a:moveTo>
                  <a:cubicBezTo>
                    <a:pt x="585407" y="521113"/>
                    <a:pt x="348234" y="624269"/>
                    <a:pt x="310706" y="639794"/>
                  </a:cubicBezTo>
                  <a:cubicBezTo>
                    <a:pt x="272796" y="624078"/>
                    <a:pt x="35719" y="520922"/>
                    <a:pt x="35719" y="338042"/>
                  </a:cubicBezTo>
                  <a:lnTo>
                    <a:pt x="35719" y="87154"/>
                  </a:lnTo>
                  <a:cubicBezTo>
                    <a:pt x="69437" y="75248"/>
                    <a:pt x="190691" y="35719"/>
                    <a:pt x="310325" y="35719"/>
                  </a:cubicBezTo>
                  <a:cubicBezTo>
                    <a:pt x="429959" y="35719"/>
                    <a:pt x="551307" y="75248"/>
                    <a:pt x="585026" y="87154"/>
                  </a:cubicBezTo>
                  <a:close/>
                </a:path>
              </a:pathLst>
            </a:custGeom>
            <a:grpFill/>
            <a:ln w="9525" cap="flat">
              <a:noFill/>
              <a:prstDash val="solid"/>
              <a:miter/>
            </a:ln>
          </p:spPr>
          <p:txBody>
            <a:bodyPr rtlCol="0" anchor="ctr"/>
            <a:lstStyle/>
            <a:p>
              <a:endParaRPr lang="en-US" dirty="0"/>
            </a:p>
          </p:txBody>
        </p:sp>
        <p:sp>
          <p:nvSpPr>
            <p:cNvPr id="138" name="Freeform: Shape 1889290">
              <a:extLst>
                <a:ext uri="{FF2B5EF4-FFF2-40B4-BE49-F238E27FC236}">
                  <a16:creationId xmlns:a16="http://schemas.microsoft.com/office/drawing/2014/main" id="{D8603D19-5959-484A-89D1-34036C2E3AE5}"/>
                </a:ext>
              </a:extLst>
            </p:cNvPr>
            <p:cNvSpPr/>
            <p:nvPr/>
          </p:nvSpPr>
          <p:spPr>
            <a:xfrm>
              <a:off x="4457063" y="1974984"/>
              <a:ext cx="495300" cy="542925"/>
            </a:xfrm>
            <a:custGeom>
              <a:avLst/>
              <a:gdLst>
                <a:gd name="connsiteX0" fmla="*/ 16669 w 495300"/>
                <a:gd name="connsiteY0" fmla="*/ 49149 h 542925"/>
                <a:gd name="connsiteX1" fmla="*/ 7144 w 495300"/>
                <a:gd name="connsiteY1" fmla="*/ 62675 h 542925"/>
                <a:gd name="connsiteX2" fmla="*/ 7144 w 495300"/>
                <a:gd name="connsiteY2" fmla="*/ 273939 h 542925"/>
                <a:gd name="connsiteX3" fmla="*/ 128207 w 495300"/>
                <a:gd name="connsiteY3" fmla="*/ 473964 h 542925"/>
                <a:gd name="connsiteX4" fmla="*/ 246888 w 495300"/>
                <a:gd name="connsiteY4" fmla="*/ 539401 h 542925"/>
                <a:gd name="connsiteX5" fmla="*/ 251841 w 495300"/>
                <a:gd name="connsiteY5" fmla="*/ 540258 h 542925"/>
                <a:gd name="connsiteX6" fmla="*/ 256794 w 495300"/>
                <a:gd name="connsiteY6" fmla="*/ 539401 h 542925"/>
                <a:gd name="connsiteX7" fmla="*/ 375571 w 495300"/>
                <a:gd name="connsiteY7" fmla="*/ 473964 h 542925"/>
                <a:gd name="connsiteX8" fmla="*/ 496634 w 495300"/>
                <a:gd name="connsiteY8" fmla="*/ 273939 h 542925"/>
                <a:gd name="connsiteX9" fmla="*/ 496634 w 495300"/>
                <a:gd name="connsiteY9" fmla="*/ 62675 h 542925"/>
                <a:gd name="connsiteX10" fmla="*/ 487109 w 495300"/>
                <a:gd name="connsiteY10" fmla="*/ 49149 h 542925"/>
                <a:gd name="connsiteX11" fmla="*/ 324041 w 495300"/>
                <a:gd name="connsiteY11" fmla="*/ 11811 h 542925"/>
                <a:gd name="connsiteX12" fmla="*/ 308039 w 495300"/>
                <a:gd name="connsiteY12" fmla="*/ 24384 h 542925"/>
                <a:gd name="connsiteX13" fmla="*/ 320612 w 495300"/>
                <a:gd name="connsiteY13" fmla="*/ 40386 h 542925"/>
                <a:gd name="connsiteX14" fmla="*/ 468059 w 495300"/>
                <a:gd name="connsiteY14" fmla="*/ 73152 h 542925"/>
                <a:gd name="connsiteX15" fmla="*/ 468059 w 495300"/>
                <a:gd name="connsiteY15" fmla="*/ 274129 h 542925"/>
                <a:gd name="connsiteX16" fmla="*/ 251841 w 495300"/>
                <a:gd name="connsiteY16" fmla="*/ 511302 h 542925"/>
                <a:gd name="connsiteX17" fmla="*/ 35719 w 495300"/>
                <a:gd name="connsiteY17" fmla="*/ 274129 h 542925"/>
                <a:gd name="connsiteX18" fmla="*/ 35719 w 495300"/>
                <a:gd name="connsiteY18" fmla="*/ 72962 h 542925"/>
                <a:gd name="connsiteX19" fmla="*/ 237554 w 495300"/>
                <a:gd name="connsiteY19" fmla="*/ 35909 h 542925"/>
                <a:gd name="connsiteX20" fmla="*/ 237554 w 495300"/>
                <a:gd name="connsiteY20" fmla="*/ 441103 h 542925"/>
                <a:gd name="connsiteX21" fmla="*/ 251841 w 495300"/>
                <a:gd name="connsiteY21" fmla="*/ 455390 h 542925"/>
                <a:gd name="connsiteX22" fmla="*/ 266129 w 495300"/>
                <a:gd name="connsiteY22" fmla="*/ 441103 h 542925"/>
                <a:gd name="connsiteX23" fmla="*/ 266129 w 495300"/>
                <a:gd name="connsiteY23" fmla="*/ 21431 h 542925"/>
                <a:gd name="connsiteX24" fmla="*/ 251841 w 495300"/>
                <a:gd name="connsiteY24" fmla="*/ 7144 h 542925"/>
                <a:gd name="connsiteX25" fmla="*/ 16669 w 495300"/>
                <a:gd name="connsiteY25" fmla="*/ 4914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5300" h="542925">
                  <a:moveTo>
                    <a:pt x="16669" y="49149"/>
                  </a:moveTo>
                  <a:cubicBezTo>
                    <a:pt x="10959" y="51198"/>
                    <a:pt x="7149" y="56608"/>
                    <a:pt x="7144" y="62675"/>
                  </a:cubicBezTo>
                  <a:lnTo>
                    <a:pt x="7144" y="273939"/>
                  </a:lnTo>
                  <a:cubicBezTo>
                    <a:pt x="7144" y="347091"/>
                    <a:pt x="49054" y="416814"/>
                    <a:pt x="128207" y="473964"/>
                  </a:cubicBezTo>
                  <a:cubicBezTo>
                    <a:pt x="164879" y="500647"/>
                    <a:pt x="204749" y="522631"/>
                    <a:pt x="246888" y="539401"/>
                  </a:cubicBezTo>
                  <a:cubicBezTo>
                    <a:pt x="248480" y="539962"/>
                    <a:pt x="250153" y="540252"/>
                    <a:pt x="251841" y="540258"/>
                  </a:cubicBezTo>
                  <a:cubicBezTo>
                    <a:pt x="253530" y="540268"/>
                    <a:pt x="255206" y="539977"/>
                    <a:pt x="256794" y="539401"/>
                  </a:cubicBezTo>
                  <a:cubicBezTo>
                    <a:pt x="298978" y="522664"/>
                    <a:pt x="338884" y="500680"/>
                    <a:pt x="375571" y="473964"/>
                  </a:cubicBezTo>
                  <a:cubicBezTo>
                    <a:pt x="454724" y="415957"/>
                    <a:pt x="496634" y="346615"/>
                    <a:pt x="496634" y="273939"/>
                  </a:cubicBezTo>
                  <a:lnTo>
                    <a:pt x="496634" y="62675"/>
                  </a:lnTo>
                  <a:cubicBezTo>
                    <a:pt x="496629" y="56608"/>
                    <a:pt x="492818" y="51198"/>
                    <a:pt x="487109" y="49149"/>
                  </a:cubicBezTo>
                  <a:cubicBezTo>
                    <a:pt x="434126" y="31323"/>
                    <a:pt x="379501" y="18816"/>
                    <a:pt x="324041" y="11811"/>
                  </a:cubicBezTo>
                  <a:cubicBezTo>
                    <a:pt x="316150" y="10864"/>
                    <a:pt x="308985" y="16493"/>
                    <a:pt x="308039" y="24384"/>
                  </a:cubicBezTo>
                  <a:cubicBezTo>
                    <a:pt x="307092" y="32275"/>
                    <a:pt x="312721" y="39439"/>
                    <a:pt x="320612" y="40386"/>
                  </a:cubicBezTo>
                  <a:cubicBezTo>
                    <a:pt x="370643" y="46869"/>
                    <a:pt x="419991" y="57834"/>
                    <a:pt x="468059" y="73152"/>
                  </a:cubicBezTo>
                  <a:lnTo>
                    <a:pt x="468059" y="274129"/>
                  </a:lnTo>
                  <a:cubicBezTo>
                    <a:pt x="468059" y="416338"/>
                    <a:pt x="284607" y="497872"/>
                    <a:pt x="251841" y="511302"/>
                  </a:cubicBezTo>
                  <a:cubicBezTo>
                    <a:pt x="219075" y="497872"/>
                    <a:pt x="35719" y="416052"/>
                    <a:pt x="35719" y="274129"/>
                  </a:cubicBezTo>
                  <a:lnTo>
                    <a:pt x="35719" y="72962"/>
                  </a:lnTo>
                  <a:cubicBezTo>
                    <a:pt x="101088" y="51838"/>
                    <a:pt x="168945" y="39381"/>
                    <a:pt x="237554" y="35909"/>
                  </a:cubicBezTo>
                  <a:lnTo>
                    <a:pt x="237554" y="441103"/>
                  </a:lnTo>
                  <a:cubicBezTo>
                    <a:pt x="237554" y="448993"/>
                    <a:pt x="243951" y="455390"/>
                    <a:pt x="251841" y="455390"/>
                  </a:cubicBezTo>
                  <a:cubicBezTo>
                    <a:pt x="259732" y="455390"/>
                    <a:pt x="266129" y="448993"/>
                    <a:pt x="266129" y="441103"/>
                  </a:cubicBezTo>
                  <a:lnTo>
                    <a:pt x="266129" y="21431"/>
                  </a:lnTo>
                  <a:cubicBezTo>
                    <a:pt x="266129" y="13540"/>
                    <a:pt x="259732" y="7144"/>
                    <a:pt x="251841" y="7144"/>
                  </a:cubicBezTo>
                  <a:cubicBezTo>
                    <a:pt x="135541" y="7144"/>
                    <a:pt x="21431" y="47816"/>
                    <a:pt x="16669" y="49149"/>
                  </a:cubicBezTo>
                  <a:close/>
                </a:path>
              </a:pathLst>
            </a:custGeom>
            <a:grpFill/>
            <a:ln w="9525" cap="flat">
              <a:noFill/>
              <a:prstDash val="solid"/>
              <a:miter/>
            </a:ln>
          </p:spPr>
          <p:txBody>
            <a:bodyPr rtlCol="0" anchor="ctr"/>
            <a:lstStyle/>
            <a:p>
              <a:endParaRPr lang="en-US" dirty="0"/>
            </a:p>
          </p:txBody>
        </p:sp>
      </p:grpSp>
      <p:grpSp>
        <p:nvGrpSpPr>
          <p:cNvPr id="139" name="Graphic 20">
            <a:extLst>
              <a:ext uri="{FF2B5EF4-FFF2-40B4-BE49-F238E27FC236}">
                <a16:creationId xmlns:a16="http://schemas.microsoft.com/office/drawing/2014/main" id="{3685BDF1-CA79-6A49-97D7-E5ED1EA3C3FA}"/>
              </a:ext>
            </a:extLst>
          </p:cNvPr>
          <p:cNvGrpSpPr/>
          <p:nvPr/>
        </p:nvGrpSpPr>
        <p:grpSpPr>
          <a:xfrm>
            <a:off x="8524242" y="1373129"/>
            <a:ext cx="571500" cy="628650"/>
            <a:chOff x="7297263" y="2074311"/>
            <a:chExt cx="571500" cy="628650"/>
          </a:xfrm>
          <a:solidFill>
            <a:srgbClr val="00B29F"/>
          </a:solidFill>
        </p:grpSpPr>
        <p:sp>
          <p:nvSpPr>
            <p:cNvPr id="140" name="Freeform: Shape 1889297">
              <a:extLst>
                <a:ext uri="{FF2B5EF4-FFF2-40B4-BE49-F238E27FC236}">
                  <a16:creationId xmlns:a16="http://schemas.microsoft.com/office/drawing/2014/main" id="{8387E757-1556-1E47-9BAA-C4142CEC46D2}"/>
                </a:ext>
              </a:extLst>
            </p:cNvPr>
            <p:cNvSpPr/>
            <p:nvPr/>
          </p:nvSpPr>
          <p:spPr>
            <a:xfrm>
              <a:off x="7290119" y="2067077"/>
              <a:ext cx="581025" cy="295275"/>
            </a:xfrm>
            <a:custGeom>
              <a:avLst/>
              <a:gdLst>
                <a:gd name="connsiteX0" fmla="*/ 285750 w 581025"/>
                <a:gd name="connsiteY0" fmla="*/ 296222 h 295275"/>
                <a:gd name="connsiteX1" fmla="*/ 278511 w 581025"/>
                <a:gd name="connsiteY1" fmla="*/ 294317 h 295275"/>
                <a:gd name="connsiteX2" fmla="*/ 14192 w 581025"/>
                <a:gd name="connsiteY2" fmla="*/ 138679 h 295275"/>
                <a:gd name="connsiteX3" fmla="*/ 7144 w 581025"/>
                <a:gd name="connsiteY3" fmla="*/ 126391 h 295275"/>
                <a:gd name="connsiteX4" fmla="*/ 7144 w 581025"/>
                <a:gd name="connsiteY4" fmla="*/ 21521 h 295275"/>
                <a:gd name="connsiteX5" fmla="*/ 14383 w 581025"/>
                <a:gd name="connsiteY5" fmla="*/ 9139 h 295275"/>
                <a:gd name="connsiteX6" fmla="*/ 28766 w 581025"/>
                <a:gd name="connsiteY6" fmla="*/ 9139 h 295275"/>
                <a:gd name="connsiteX7" fmla="*/ 283369 w 581025"/>
                <a:gd name="connsiteY7" fmla="*/ 160872 h 295275"/>
                <a:gd name="connsiteX8" fmla="*/ 554260 w 581025"/>
                <a:gd name="connsiteY8" fmla="*/ 9043 h 295275"/>
                <a:gd name="connsiteX9" fmla="*/ 568547 w 581025"/>
                <a:gd name="connsiteY9" fmla="*/ 9043 h 295275"/>
                <a:gd name="connsiteX10" fmla="*/ 575596 w 581025"/>
                <a:gd name="connsiteY10" fmla="*/ 21331 h 295275"/>
                <a:gd name="connsiteX11" fmla="*/ 575596 w 581025"/>
                <a:gd name="connsiteY11" fmla="*/ 126106 h 295275"/>
                <a:gd name="connsiteX12" fmla="*/ 568357 w 581025"/>
                <a:gd name="connsiteY12" fmla="*/ 138488 h 295275"/>
                <a:gd name="connsiteX13" fmla="*/ 292894 w 581025"/>
                <a:gd name="connsiteY13" fmla="*/ 294412 h 295275"/>
                <a:gd name="connsiteX14" fmla="*/ 285750 w 581025"/>
                <a:gd name="connsiteY14" fmla="*/ 296222 h 295275"/>
                <a:gd name="connsiteX15" fmla="*/ 35719 w 581025"/>
                <a:gd name="connsiteY15" fmla="*/ 118200 h 295275"/>
                <a:gd name="connsiteX16" fmla="*/ 285941 w 581025"/>
                <a:gd name="connsiteY16" fmla="*/ 265456 h 295275"/>
                <a:gd name="connsiteX17" fmla="*/ 547021 w 581025"/>
                <a:gd name="connsiteY17" fmla="*/ 118009 h 295275"/>
                <a:gd name="connsiteX18" fmla="*/ 547021 w 581025"/>
                <a:gd name="connsiteY18" fmla="*/ 45905 h 295275"/>
                <a:gd name="connsiteX19" fmla="*/ 290322 w 581025"/>
                <a:gd name="connsiteY19" fmla="*/ 189828 h 295275"/>
                <a:gd name="connsiteX20" fmla="*/ 276035 w 581025"/>
                <a:gd name="connsiteY20" fmla="*/ 189828 h 295275"/>
                <a:gd name="connsiteX21" fmla="*/ 35719 w 581025"/>
                <a:gd name="connsiteY21" fmla="*/ 46667 h 295275"/>
                <a:gd name="connsiteX22" fmla="*/ 561308 w 581025"/>
                <a:gd name="connsiteY22" fmla="*/ 126391 h 295275"/>
                <a:gd name="connsiteX23" fmla="*/ 561308 w 581025"/>
                <a:gd name="connsiteY23" fmla="*/ 126391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1025" h="295275">
                  <a:moveTo>
                    <a:pt x="285750" y="296222"/>
                  </a:moveTo>
                  <a:cubicBezTo>
                    <a:pt x="283209" y="296255"/>
                    <a:pt x="280707" y="295597"/>
                    <a:pt x="278511" y="294317"/>
                  </a:cubicBezTo>
                  <a:lnTo>
                    <a:pt x="14192" y="138679"/>
                  </a:lnTo>
                  <a:cubicBezTo>
                    <a:pt x="9821" y="136132"/>
                    <a:pt x="7135" y="131451"/>
                    <a:pt x="7144" y="126391"/>
                  </a:cubicBezTo>
                  <a:lnTo>
                    <a:pt x="7144" y="21521"/>
                  </a:lnTo>
                  <a:cubicBezTo>
                    <a:pt x="7120" y="16383"/>
                    <a:pt x="9894" y="11638"/>
                    <a:pt x="14383" y="9139"/>
                  </a:cubicBezTo>
                  <a:cubicBezTo>
                    <a:pt x="18822" y="6529"/>
                    <a:pt x="24326" y="6529"/>
                    <a:pt x="28766" y="9139"/>
                  </a:cubicBezTo>
                  <a:lnTo>
                    <a:pt x="283369" y="160872"/>
                  </a:lnTo>
                  <a:lnTo>
                    <a:pt x="554260" y="9043"/>
                  </a:lnTo>
                  <a:cubicBezTo>
                    <a:pt x="558685" y="6511"/>
                    <a:pt x="564121" y="6511"/>
                    <a:pt x="568547" y="9043"/>
                  </a:cubicBezTo>
                  <a:cubicBezTo>
                    <a:pt x="572934" y="11576"/>
                    <a:pt x="575624" y="16266"/>
                    <a:pt x="575596" y="21331"/>
                  </a:cubicBezTo>
                  <a:lnTo>
                    <a:pt x="575596" y="126106"/>
                  </a:lnTo>
                  <a:cubicBezTo>
                    <a:pt x="575620" y="131244"/>
                    <a:pt x="572846" y="135989"/>
                    <a:pt x="568357" y="138488"/>
                  </a:cubicBezTo>
                  <a:lnTo>
                    <a:pt x="292894" y="294412"/>
                  </a:lnTo>
                  <a:cubicBezTo>
                    <a:pt x="290716" y="295638"/>
                    <a:pt x="288250" y="296263"/>
                    <a:pt x="285750" y="296222"/>
                  </a:cubicBezTo>
                  <a:close/>
                  <a:moveTo>
                    <a:pt x="35719" y="118200"/>
                  </a:moveTo>
                  <a:lnTo>
                    <a:pt x="285941" y="265456"/>
                  </a:lnTo>
                  <a:lnTo>
                    <a:pt x="547021" y="118009"/>
                  </a:lnTo>
                  <a:lnTo>
                    <a:pt x="547021" y="45905"/>
                  </a:lnTo>
                  <a:lnTo>
                    <a:pt x="290322" y="189828"/>
                  </a:lnTo>
                  <a:cubicBezTo>
                    <a:pt x="285907" y="192400"/>
                    <a:pt x="280450" y="192400"/>
                    <a:pt x="276035" y="189828"/>
                  </a:cubicBezTo>
                  <a:lnTo>
                    <a:pt x="35719" y="46667"/>
                  </a:lnTo>
                  <a:close/>
                  <a:moveTo>
                    <a:pt x="561308" y="126391"/>
                  </a:moveTo>
                  <a:lnTo>
                    <a:pt x="561308" y="126391"/>
                  </a:lnTo>
                  <a:close/>
                </a:path>
              </a:pathLst>
            </a:custGeom>
            <a:grpFill/>
            <a:ln w="9525" cap="flat">
              <a:noFill/>
              <a:prstDash val="solid"/>
              <a:miter/>
            </a:ln>
          </p:spPr>
          <p:txBody>
            <a:bodyPr rtlCol="0" anchor="ctr"/>
            <a:lstStyle/>
            <a:p>
              <a:endParaRPr lang="en-US" dirty="0"/>
            </a:p>
          </p:txBody>
        </p:sp>
        <p:sp>
          <p:nvSpPr>
            <p:cNvPr id="141" name="Freeform: Shape 1889299">
              <a:extLst>
                <a:ext uri="{FF2B5EF4-FFF2-40B4-BE49-F238E27FC236}">
                  <a16:creationId xmlns:a16="http://schemas.microsoft.com/office/drawing/2014/main" id="{17218D77-6558-C14F-ABB2-7567AFF1131D}"/>
                </a:ext>
              </a:extLst>
            </p:cNvPr>
            <p:cNvSpPr/>
            <p:nvPr/>
          </p:nvSpPr>
          <p:spPr>
            <a:xfrm>
              <a:off x="7290119" y="2238527"/>
              <a:ext cx="581025" cy="295275"/>
            </a:xfrm>
            <a:custGeom>
              <a:avLst/>
              <a:gdLst>
                <a:gd name="connsiteX0" fmla="*/ 285750 w 581025"/>
                <a:gd name="connsiteY0" fmla="*/ 296222 h 295275"/>
                <a:gd name="connsiteX1" fmla="*/ 278511 w 581025"/>
                <a:gd name="connsiteY1" fmla="*/ 294317 h 295275"/>
                <a:gd name="connsiteX2" fmla="*/ 14192 w 581025"/>
                <a:gd name="connsiteY2" fmla="*/ 138679 h 295275"/>
                <a:gd name="connsiteX3" fmla="*/ 7144 w 581025"/>
                <a:gd name="connsiteY3" fmla="*/ 126391 h 295275"/>
                <a:gd name="connsiteX4" fmla="*/ 7144 w 581025"/>
                <a:gd name="connsiteY4" fmla="*/ 21616 h 295275"/>
                <a:gd name="connsiteX5" fmla="*/ 14383 w 581025"/>
                <a:gd name="connsiteY5" fmla="*/ 9234 h 295275"/>
                <a:gd name="connsiteX6" fmla="*/ 28766 w 581025"/>
                <a:gd name="connsiteY6" fmla="*/ 9234 h 295275"/>
                <a:gd name="connsiteX7" fmla="*/ 283369 w 581025"/>
                <a:gd name="connsiteY7" fmla="*/ 160872 h 295275"/>
                <a:gd name="connsiteX8" fmla="*/ 554260 w 581025"/>
                <a:gd name="connsiteY8" fmla="*/ 9043 h 295275"/>
                <a:gd name="connsiteX9" fmla="*/ 568547 w 581025"/>
                <a:gd name="connsiteY9" fmla="*/ 9043 h 295275"/>
                <a:gd name="connsiteX10" fmla="*/ 575596 w 581025"/>
                <a:gd name="connsiteY10" fmla="*/ 21331 h 295275"/>
                <a:gd name="connsiteX11" fmla="*/ 575596 w 581025"/>
                <a:gd name="connsiteY11" fmla="*/ 126106 h 295275"/>
                <a:gd name="connsiteX12" fmla="*/ 568357 w 581025"/>
                <a:gd name="connsiteY12" fmla="*/ 138488 h 295275"/>
                <a:gd name="connsiteX13" fmla="*/ 292894 w 581025"/>
                <a:gd name="connsiteY13" fmla="*/ 294412 h 295275"/>
                <a:gd name="connsiteX14" fmla="*/ 285750 w 581025"/>
                <a:gd name="connsiteY14" fmla="*/ 296222 h 295275"/>
                <a:gd name="connsiteX15" fmla="*/ 35719 w 581025"/>
                <a:gd name="connsiteY15" fmla="*/ 118200 h 295275"/>
                <a:gd name="connsiteX16" fmla="*/ 285941 w 581025"/>
                <a:gd name="connsiteY16" fmla="*/ 265456 h 295275"/>
                <a:gd name="connsiteX17" fmla="*/ 547021 w 581025"/>
                <a:gd name="connsiteY17" fmla="*/ 118009 h 295275"/>
                <a:gd name="connsiteX18" fmla="*/ 547021 w 581025"/>
                <a:gd name="connsiteY18" fmla="*/ 45905 h 295275"/>
                <a:gd name="connsiteX19" fmla="*/ 290322 w 581025"/>
                <a:gd name="connsiteY19" fmla="*/ 189828 h 295275"/>
                <a:gd name="connsiteX20" fmla="*/ 276035 w 581025"/>
                <a:gd name="connsiteY20" fmla="*/ 189828 h 295275"/>
                <a:gd name="connsiteX21" fmla="*/ 35719 w 581025"/>
                <a:gd name="connsiteY21" fmla="*/ 46667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1025" h="295275">
                  <a:moveTo>
                    <a:pt x="285750" y="296222"/>
                  </a:moveTo>
                  <a:cubicBezTo>
                    <a:pt x="283209" y="296255"/>
                    <a:pt x="280707" y="295597"/>
                    <a:pt x="278511" y="294317"/>
                  </a:cubicBezTo>
                  <a:lnTo>
                    <a:pt x="14192" y="138679"/>
                  </a:lnTo>
                  <a:cubicBezTo>
                    <a:pt x="9821" y="136132"/>
                    <a:pt x="7135" y="131451"/>
                    <a:pt x="7144" y="126391"/>
                  </a:cubicBezTo>
                  <a:lnTo>
                    <a:pt x="7144" y="21616"/>
                  </a:lnTo>
                  <a:cubicBezTo>
                    <a:pt x="7120" y="16478"/>
                    <a:pt x="9894" y="11733"/>
                    <a:pt x="14383" y="9234"/>
                  </a:cubicBezTo>
                  <a:cubicBezTo>
                    <a:pt x="18822" y="6625"/>
                    <a:pt x="24326" y="6625"/>
                    <a:pt x="28766" y="9234"/>
                  </a:cubicBezTo>
                  <a:lnTo>
                    <a:pt x="283369" y="160872"/>
                  </a:lnTo>
                  <a:lnTo>
                    <a:pt x="554260" y="9043"/>
                  </a:lnTo>
                  <a:cubicBezTo>
                    <a:pt x="558685" y="6511"/>
                    <a:pt x="564121" y="6511"/>
                    <a:pt x="568547" y="9043"/>
                  </a:cubicBezTo>
                  <a:cubicBezTo>
                    <a:pt x="572934" y="11576"/>
                    <a:pt x="575624" y="16266"/>
                    <a:pt x="575596" y="21331"/>
                  </a:cubicBezTo>
                  <a:lnTo>
                    <a:pt x="575596" y="126106"/>
                  </a:lnTo>
                  <a:cubicBezTo>
                    <a:pt x="575620" y="131244"/>
                    <a:pt x="572846" y="135989"/>
                    <a:pt x="568357" y="138488"/>
                  </a:cubicBezTo>
                  <a:lnTo>
                    <a:pt x="292894" y="294412"/>
                  </a:lnTo>
                  <a:cubicBezTo>
                    <a:pt x="290716" y="295638"/>
                    <a:pt x="288250" y="296263"/>
                    <a:pt x="285750" y="296222"/>
                  </a:cubicBezTo>
                  <a:close/>
                  <a:moveTo>
                    <a:pt x="35719" y="118200"/>
                  </a:moveTo>
                  <a:lnTo>
                    <a:pt x="285941" y="265456"/>
                  </a:lnTo>
                  <a:lnTo>
                    <a:pt x="547021" y="118009"/>
                  </a:lnTo>
                  <a:lnTo>
                    <a:pt x="547021" y="45905"/>
                  </a:lnTo>
                  <a:lnTo>
                    <a:pt x="290322" y="189828"/>
                  </a:lnTo>
                  <a:cubicBezTo>
                    <a:pt x="285907" y="192400"/>
                    <a:pt x="280450" y="192400"/>
                    <a:pt x="276035" y="189828"/>
                  </a:cubicBezTo>
                  <a:lnTo>
                    <a:pt x="35719" y="46667"/>
                  </a:lnTo>
                  <a:close/>
                </a:path>
              </a:pathLst>
            </a:custGeom>
            <a:grpFill/>
            <a:ln w="9525" cap="flat">
              <a:noFill/>
              <a:prstDash val="solid"/>
              <a:miter/>
            </a:ln>
          </p:spPr>
          <p:txBody>
            <a:bodyPr rtlCol="0" anchor="ctr"/>
            <a:lstStyle/>
            <a:p>
              <a:endParaRPr lang="en-US" dirty="0"/>
            </a:p>
          </p:txBody>
        </p:sp>
        <p:sp>
          <p:nvSpPr>
            <p:cNvPr id="142" name="Freeform: Shape 1889301">
              <a:extLst>
                <a:ext uri="{FF2B5EF4-FFF2-40B4-BE49-F238E27FC236}">
                  <a16:creationId xmlns:a16="http://schemas.microsoft.com/office/drawing/2014/main" id="{6F7B3FE1-3EEB-4B41-AD3B-E7A52C50FBE3}"/>
                </a:ext>
              </a:extLst>
            </p:cNvPr>
            <p:cNvSpPr/>
            <p:nvPr/>
          </p:nvSpPr>
          <p:spPr>
            <a:xfrm>
              <a:off x="7290119" y="2409977"/>
              <a:ext cx="581025" cy="295275"/>
            </a:xfrm>
            <a:custGeom>
              <a:avLst/>
              <a:gdLst>
                <a:gd name="connsiteX0" fmla="*/ 285750 w 581025"/>
                <a:gd name="connsiteY0" fmla="*/ 296222 h 295275"/>
                <a:gd name="connsiteX1" fmla="*/ 278511 w 581025"/>
                <a:gd name="connsiteY1" fmla="*/ 294317 h 295275"/>
                <a:gd name="connsiteX2" fmla="*/ 14192 w 581025"/>
                <a:gd name="connsiteY2" fmla="*/ 138679 h 295275"/>
                <a:gd name="connsiteX3" fmla="*/ 7144 w 581025"/>
                <a:gd name="connsiteY3" fmla="*/ 126391 h 295275"/>
                <a:gd name="connsiteX4" fmla="*/ 7144 w 581025"/>
                <a:gd name="connsiteY4" fmla="*/ 21616 h 295275"/>
                <a:gd name="connsiteX5" fmla="*/ 14383 w 581025"/>
                <a:gd name="connsiteY5" fmla="*/ 9234 h 295275"/>
                <a:gd name="connsiteX6" fmla="*/ 28766 w 581025"/>
                <a:gd name="connsiteY6" fmla="*/ 9234 h 295275"/>
                <a:gd name="connsiteX7" fmla="*/ 283369 w 581025"/>
                <a:gd name="connsiteY7" fmla="*/ 160872 h 295275"/>
                <a:gd name="connsiteX8" fmla="*/ 554260 w 581025"/>
                <a:gd name="connsiteY8" fmla="*/ 9043 h 295275"/>
                <a:gd name="connsiteX9" fmla="*/ 568547 w 581025"/>
                <a:gd name="connsiteY9" fmla="*/ 9043 h 295275"/>
                <a:gd name="connsiteX10" fmla="*/ 575596 w 581025"/>
                <a:gd name="connsiteY10" fmla="*/ 21331 h 295275"/>
                <a:gd name="connsiteX11" fmla="*/ 575596 w 581025"/>
                <a:gd name="connsiteY11" fmla="*/ 126106 h 295275"/>
                <a:gd name="connsiteX12" fmla="*/ 568357 w 581025"/>
                <a:gd name="connsiteY12" fmla="*/ 138488 h 295275"/>
                <a:gd name="connsiteX13" fmla="*/ 292894 w 581025"/>
                <a:gd name="connsiteY13" fmla="*/ 294412 h 295275"/>
                <a:gd name="connsiteX14" fmla="*/ 285750 w 581025"/>
                <a:gd name="connsiteY14" fmla="*/ 296222 h 295275"/>
                <a:gd name="connsiteX15" fmla="*/ 35719 w 581025"/>
                <a:gd name="connsiteY15" fmla="*/ 118200 h 295275"/>
                <a:gd name="connsiteX16" fmla="*/ 285941 w 581025"/>
                <a:gd name="connsiteY16" fmla="*/ 265456 h 295275"/>
                <a:gd name="connsiteX17" fmla="*/ 547021 w 581025"/>
                <a:gd name="connsiteY17" fmla="*/ 118009 h 295275"/>
                <a:gd name="connsiteX18" fmla="*/ 547021 w 581025"/>
                <a:gd name="connsiteY18" fmla="*/ 45905 h 295275"/>
                <a:gd name="connsiteX19" fmla="*/ 290322 w 581025"/>
                <a:gd name="connsiteY19" fmla="*/ 189828 h 295275"/>
                <a:gd name="connsiteX20" fmla="*/ 276035 w 581025"/>
                <a:gd name="connsiteY20" fmla="*/ 189828 h 295275"/>
                <a:gd name="connsiteX21" fmla="*/ 35719 w 581025"/>
                <a:gd name="connsiteY21" fmla="*/ 46667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1025" h="295275">
                  <a:moveTo>
                    <a:pt x="285750" y="296222"/>
                  </a:moveTo>
                  <a:cubicBezTo>
                    <a:pt x="283209" y="296255"/>
                    <a:pt x="280707" y="295597"/>
                    <a:pt x="278511" y="294317"/>
                  </a:cubicBezTo>
                  <a:lnTo>
                    <a:pt x="14192" y="138679"/>
                  </a:lnTo>
                  <a:cubicBezTo>
                    <a:pt x="9821" y="136132"/>
                    <a:pt x="7135" y="131451"/>
                    <a:pt x="7144" y="126391"/>
                  </a:cubicBezTo>
                  <a:lnTo>
                    <a:pt x="7144" y="21616"/>
                  </a:lnTo>
                  <a:cubicBezTo>
                    <a:pt x="7120" y="16478"/>
                    <a:pt x="9894" y="11733"/>
                    <a:pt x="14383" y="9234"/>
                  </a:cubicBezTo>
                  <a:cubicBezTo>
                    <a:pt x="18822" y="6625"/>
                    <a:pt x="24326" y="6625"/>
                    <a:pt x="28766" y="9234"/>
                  </a:cubicBezTo>
                  <a:lnTo>
                    <a:pt x="283369" y="160872"/>
                  </a:lnTo>
                  <a:lnTo>
                    <a:pt x="554260" y="9043"/>
                  </a:lnTo>
                  <a:cubicBezTo>
                    <a:pt x="558685" y="6511"/>
                    <a:pt x="564121" y="6511"/>
                    <a:pt x="568547" y="9043"/>
                  </a:cubicBezTo>
                  <a:cubicBezTo>
                    <a:pt x="572934" y="11575"/>
                    <a:pt x="575624" y="16266"/>
                    <a:pt x="575596" y="21331"/>
                  </a:cubicBezTo>
                  <a:lnTo>
                    <a:pt x="575596" y="126106"/>
                  </a:lnTo>
                  <a:cubicBezTo>
                    <a:pt x="575620" y="131244"/>
                    <a:pt x="572846" y="135989"/>
                    <a:pt x="568357" y="138488"/>
                  </a:cubicBezTo>
                  <a:lnTo>
                    <a:pt x="292894" y="294412"/>
                  </a:lnTo>
                  <a:cubicBezTo>
                    <a:pt x="290716" y="295638"/>
                    <a:pt x="288250" y="296263"/>
                    <a:pt x="285750" y="296222"/>
                  </a:cubicBezTo>
                  <a:close/>
                  <a:moveTo>
                    <a:pt x="35719" y="118200"/>
                  </a:moveTo>
                  <a:lnTo>
                    <a:pt x="285941" y="265456"/>
                  </a:lnTo>
                  <a:lnTo>
                    <a:pt x="547021" y="118009"/>
                  </a:lnTo>
                  <a:lnTo>
                    <a:pt x="547021" y="45905"/>
                  </a:lnTo>
                  <a:lnTo>
                    <a:pt x="290322" y="189828"/>
                  </a:lnTo>
                  <a:cubicBezTo>
                    <a:pt x="285907" y="192400"/>
                    <a:pt x="280450" y="192400"/>
                    <a:pt x="276035" y="189828"/>
                  </a:cubicBezTo>
                  <a:lnTo>
                    <a:pt x="35719" y="46667"/>
                  </a:lnTo>
                  <a:close/>
                </a:path>
              </a:pathLst>
            </a:custGeom>
            <a:grpFill/>
            <a:ln w="9525" cap="flat">
              <a:noFill/>
              <a:prstDash val="solid"/>
              <a:miter/>
            </a:ln>
          </p:spPr>
          <p:txBody>
            <a:bodyPr rtlCol="0" anchor="ctr"/>
            <a:lstStyle/>
            <a:p>
              <a:endParaRPr lang="en-US" dirty="0"/>
            </a:p>
          </p:txBody>
        </p:sp>
      </p:grpSp>
      <p:grpSp>
        <p:nvGrpSpPr>
          <p:cNvPr id="143" name="Graphic 1889332">
            <a:extLst>
              <a:ext uri="{FF2B5EF4-FFF2-40B4-BE49-F238E27FC236}">
                <a16:creationId xmlns:a16="http://schemas.microsoft.com/office/drawing/2014/main" id="{850DEE70-4BC1-0D41-BEBD-6DB5D99A29D9}"/>
              </a:ext>
            </a:extLst>
          </p:cNvPr>
          <p:cNvGrpSpPr/>
          <p:nvPr/>
        </p:nvGrpSpPr>
        <p:grpSpPr>
          <a:xfrm>
            <a:off x="9611051" y="1377892"/>
            <a:ext cx="609600" cy="619125"/>
            <a:chOff x="9170355" y="2760013"/>
            <a:chExt cx="609600" cy="619125"/>
          </a:xfrm>
          <a:solidFill>
            <a:srgbClr val="00B29F"/>
          </a:solidFill>
        </p:grpSpPr>
        <p:sp>
          <p:nvSpPr>
            <p:cNvPr id="144" name="Freeform: Shape 74">
              <a:extLst>
                <a:ext uri="{FF2B5EF4-FFF2-40B4-BE49-F238E27FC236}">
                  <a16:creationId xmlns:a16="http://schemas.microsoft.com/office/drawing/2014/main" id="{3E25D327-C216-474D-A277-6585724BB9E1}"/>
                </a:ext>
              </a:extLst>
            </p:cNvPr>
            <p:cNvSpPr/>
            <p:nvPr/>
          </p:nvSpPr>
          <p:spPr>
            <a:xfrm>
              <a:off x="9403477" y="2877361"/>
              <a:ext cx="152400" cy="304800"/>
            </a:xfrm>
            <a:custGeom>
              <a:avLst/>
              <a:gdLst>
                <a:gd name="connsiteX0" fmla="*/ 88823 w 152400"/>
                <a:gd name="connsiteY0" fmla="*/ 144304 h 304800"/>
                <a:gd name="connsiteX1" fmla="*/ 79298 w 152400"/>
                <a:gd name="connsiteY1" fmla="*/ 139351 h 304800"/>
                <a:gd name="connsiteX2" fmla="*/ 76346 w 152400"/>
                <a:gd name="connsiteY2" fmla="*/ 138303 h 304800"/>
                <a:gd name="connsiteX3" fmla="*/ 74631 w 152400"/>
                <a:gd name="connsiteY3" fmla="*/ 137446 h 304800"/>
                <a:gd name="connsiteX4" fmla="*/ 40246 w 152400"/>
                <a:gd name="connsiteY4" fmla="*/ 100870 h 304800"/>
                <a:gd name="connsiteX5" fmla="*/ 77012 w 152400"/>
                <a:gd name="connsiteY5" fmla="*/ 77057 h 304800"/>
                <a:gd name="connsiteX6" fmla="*/ 107588 w 152400"/>
                <a:gd name="connsiteY6" fmla="*/ 91250 h 304800"/>
                <a:gd name="connsiteX7" fmla="*/ 123113 w 152400"/>
                <a:gd name="connsiteY7" fmla="*/ 104299 h 304800"/>
                <a:gd name="connsiteX8" fmla="*/ 136163 w 152400"/>
                <a:gd name="connsiteY8" fmla="*/ 88773 h 304800"/>
                <a:gd name="connsiteX9" fmla="*/ 92062 w 152400"/>
                <a:gd name="connsiteY9" fmla="*/ 49530 h 304800"/>
                <a:gd name="connsiteX10" fmla="*/ 92062 w 152400"/>
                <a:gd name="connsiteY10" fmla="*/ 21431 h 304800"/>
                <a:gd name="connsiteX11" fmla="*/ 77774 w 152400"/>
                <a:gd name="connsiteY11" fmla="*/ 7144 h 304800"/>
                <a:gd name="connsiteX12" fmla="*/ 63487 w 152400"/>
                <a:gd name="connsiteY12" fmla="*/ 21431 h 304800"/>
                <a:gd name="connsiteX13" fmla="*/ 63487 w 152400"/>
                <a:gd name="connsiteY13" fmla="*/ 49244 h 304800"/>
                <a:gd name="connsiteX14" fmla="*/ 11766 w 152400"/>
                <a:gd name="connsiteY14" fmla="*/ 100870 h 304800"/>
                <a:gd name="connsiteX15" fmla="*/ 61963 w 152400"/>
                <a:gd name="connsiteY15" fmla="*/ 162973 h 304800"/>
                <a:gd name="connsiteX16" fmla="*/ 70631 w 152400"/>
                <a:gd name="connsiteY16" fmla="*/ 167354 h 304800"/>
                <a:gd name="connsiteX17" fmla="*/ 73488 w 152400"/>
                <a:gd name="connsiteY17" fmla="*/ 168402 h 304800"/>
                <a:gd name="connsiteX18" fmla="*/ 76536 w 152400"/>
                <a:gd name="connsiteY18" fmla="*/ 169926 h 304800"/>
                <a:gd name="connsiteX19" fmla="*/ 117113 w 152400"/>
                <a:gd name="connsiteY19" fmla="*/ 213741 h 304800"/>
                <a:gd name="connsiteX20" fmla="*/ 72821 w 152400"/>
                <a:gd name="connsiteY20" fmla="*/ 243078 h 304800"/>
                <a:gd name="connsiteX21" fmla="*/ 35769 w 152400"/>
                <a:gd name="connsiteY21" fmla="*/ 224980 h 304800"/>
                <a:gd name="connsiteX22" fmla="*/ 20291 w 152400"/>
                <a:gd name="connsiteY22" fmla="*/ 211884 h 304800"/>
                <a:gd name="connsiteX23" fmla="*/ 7194 w 152400"/>
                <a:gd name="connsiteY23" fmla="*/ 227362 h 304800"/>
                <a:gd name="connsiteX24" fmla="*/ 63392 w 152400"/>
                <a:gd name="connsiteY24" fmla="*/ 271272 h 304800"/>
                <a:gd name="connsiteX25" fmla="*/ 63392 w 152400"/>
                <a:gd name="connsiteY25" fmla="*/ 290322 h 304800"/>
                <a:gd name="connsiteX26" fmla="*/ 77679 w 152400"/>
                <a:gd name="connsiteY26" fmla="*/ 304610 h 304800"/>
                <a:gd name="connsiteX27" fmla="*/ 91967 w 152400"/>
                <a:gd name="connsiteY27" fmla="*/ 290322 h 304800"/>
                <a:gd name="connsiteX28" fmla="*/ 91967 w 152400"/>
                <a:gd name="connsiteY28" fmla="*/ 270224 h 304800"/>
                <a:gd name="connsiteX29" fmla="*/ 145592 w 152400"/>
                <a:gd name="connsiteY29" fmla="*/ 213741 h 304800"/>
                <a:gd name="connsiteX30" fmla="*/ 88823 w 152400"/>
                <a:gd name="connsiteY30" fmla="*/ 14430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400" h="304800">
                  <a:moveTo>
                    <a:pt x="88823" y="144304"/>
                  </a:moveTo>
                  <a:lnTo>
                    <a:pt x="79298" y="139351"/>
                  </a:lnTo>
                  <a:cubicBezTo>
                    <a:pt x="78363" y="138876"/>
                    <a:pt x="77370" y="138524"/>
                    <a:pt x="76346" y="138303"/>
                  </a:cubicBezTo>
                  <a:lnTo>
                    <a:pt x="74631" y="137446"/>
                  </a:lnTo>
                  <a:cubicBezTo>
                    <a:pt x="50152" y="125254"/>
                    <a:pt x="40246" y="119634"/>
                    <a:pt x="40246" y="100870"/>
                  </a:cubicBezTo>
                  <a:cubicBezTo>
                    <a:pt x="40246" y="93726"/>
                    <a:pt x="40246" y="77057"/>
                    <a:pt x="77012" y="77057"/>
                  </a:cubicBezTo>
                  <a:cubicBezTo>
                    <a:pt x="104254" y="77057"/>
                    <a:pt x="107302" y="89535"/>
                    <a:pt x="107588" y="91250"/>
                  </a:cubicBezTo>
                  <a:cubicBezTo>
                    <a:pt x="108271" y="99140"/>
                    <a:pt x="115223" y="104983"/>
                    <a:pt x="123113" y="104299"/>
                  </a:cubicBezTo>
                  <a:cubicBezTo>
                    <a:pt x="131004" y="103615"/>
                    <a:pt x="136846" y="96664"/>
                    <a:pt x="136163" y="88773"/>
                  </a:cubicBezTo>
                  <a:cubicBezTo>
                    <a:pt x="135210" y="76581"/>
                    <a:pt x="124637" y="54769"/>
                    <a:pt x="92062" y="49530"/>
                  </a:cubicBezTo>
                  <a:lnTo>
                    <a:pt x="92062" y="21431"/>
                  </a:lnTo>
                  <a:cubicBezTo>
                    <a:pt x="92062" y="13541"/>
                    <a:pt x="85665" y="7144"/>
                    <a:pt x="77774" y="7144"/>
                  </a:cubicBezTo>
                  <a:cubicBezTo>
                    <a:pt x="69884" y="7144"/>
                    <a:pt x="63487" y="13541"/>
                    <a:pt x="63487" y="21431"/>
                  </a:cubicBezTo>
                  <a:lnTo>
                    <a:pt x="63487" y="49244"/>
                  </a:lnTo>
                  <a:cubicBezTo>
                    <a:pt x="17291" y="54578"/>
                    <a:pt x="11766" y="86392"/>
                    <a:pt x="11766" y="100870"/>
                  </a:cubicBezTo>
                  <a:cubicBezTo>
                    <a:pt x="11766" y="138017"/>
                    <a:pt x="37293" y="150686"/>
                    <a:pt x="61963" y="162973"/>
                  </a:cubicBezTo>
                  <a:lnTo>
                    <a:pt x="70631" y="167354"/>
                  </a:lnTo>
                  <a:cubicBezTo>
                    <a:pt x="71551" y="167787"/>
                    <a:pt x="72507" y="168137"/>
                    <a:pt x="73488" y="168402"/>
                  </a:cubicBezTo>
                  <a:lnTo>
                    <a:pt x="76536" y="169926"/>
                  </a:lnTo>
                  <a:cubicBezTo>
                    <a:pt x="104635" y="183928"/>
                    <a:pt x="117113" y="191072"/>
                    <a:pt x="117113" y="213741"/>
                  </a:cubicBezTo>
                  <a:cubicBezTo>
                    <a:pt x="117113" y="222504"/>
                    <a:pt x="117113" y="243078"/>
                    <a:pt x="72821" y="243078"/>
                  </a:cubicBezTo>
                  <a:cubicBezTo>
                    <a:pt x="39484" y="243078"/>
                    <a:pt x="36055" y="227076"/>
                    <a:pt x="35769" y="224980"/>
                  </a:cubicBezTo>
                  <a:cubicBezTo>
                    <a:pt x="35112" y="217090"/>
                    <a:pt x="28181" y="211226"/>
                    <a:pt x="20291" y="211884"/>
                  </a:cubicBezTo>
                  <a:cubicBezTo>
                    <a:pt x="12400" y="212541"/>
                    <a:pt x="6537" y="219471"/>
                    <a:pt x="7194" y="227362"/>
                  </a:cubicBezTo>
                  <a:cubicBezTo>
                    <a:pt x="8242" y="241649"/>
                    <a:pt x="21482" y="267843"/>
                    <a:pt x="63392" y="271272"/>
                  </a:cubicBezTo>
                  <a:lnTo>
                    <a:pt x="63392" y="290322"/>
                  </a:lnTo>
                  <a:cubicBezTo>
                    <a:pt x="63392" y="298213"/>
                    <a:pt x="69789" y="304610"/>
                    <a:pt x="77679" y="304610"/>
                  </a:cubicBezTo>
                  <a:cubicBezTo>
                    <a:pt x="85570" y="304610"/>
                    <a:pt x="91967" y="298213"/>
                    <a:pt x="91967" y="290322"/>
                  </a:cubicBezTo>
                  <a:lnTo>
                    <a:pt x="91967" y="270224"/>
                  </a:lnTo>
                  <a:cubicBezTo>
                    <a:pt x="139592" y="263081"/>
                    <a:pt x="145592" y="229267"/>
                    <a:pt x="145592" y="213741"/>
                  </a:cubicBezTo>
                  <a:cubicBezTo>
                    <a:pt x="145211" y="172403"/>
                    <a:pt x="116541" y="158115"/>
                    <a:pt x="88823" y="144304"/>
                  </a:cubicBezTo>
                  <a:close/>
                </a:path>
              </a:pathLst>
            </a:custGeom>
            <a:grpFill/>
            <a:ln w="9525" cap="flat">
              <a:noFill/>
              <a:prstDash val="solid"/>
              <a:miter/>
            </a:ln>
          </p:spPr>
          <p:txBody>
            <a:bodyPr rtlCol="0" anchor="ctr"/>
            <a:lstStyle/>
            <a:p>
              <a:endParaRPr lang="en-US" dirty="0"/>
            </a:p>
          </p:txBody>
        </p:sp>
        <p:sp>
          <p:nvSpPr>
            <p:cNvPr id="145" name="Freeform: Shape 75">
              <a:extLst>
                <a:ext uri="{FF2B5EF4-FFF2-40B4-BE49-F238E27FC236}">
                  <a16:creationId xmlns:a16="http://schemas.microsoft.com/office/drawing/2014/main" id="{38332FFC-08BA-714D-B418-9F5145AB6F5B}"/>
                </a:ext>
              </a:extLst>
            </p:cNvPr>
            <p:cNvSpPr/>
            <p:nvPr/>
          </p:nvSpPr>
          <p:spPr>
            <a:xfrm>
              <a:off x="9163186" y="2752869"/>
              <a:ext cx="619125" cy="628650"/>
            </a:xfrm>
            <a:custGeom>
              <a:avLst/>
              <a:gdLst>
                <a:gd name="connsiteX0" fmla="*/ 615435 w 619125"/>
                <a:gd name="connsiteY0" fmla="*/ 197644 h 628650"/>
                <a:gd name="connsiteX1" fmla="*/ 592861 w 619125"/>
                <a:gd name="connsiteY1" fmla="*/ 181928 h 628650"/>
                <a:gd name="connsiteX2" fmla="*/ 590480 w 619125"/>
                <a:gd name="connsiteY2" fmla="*/ 181928 h 628650"/>
                <a:gd name="connsiteX3" fmla="*/ 480942 w 619125"/>
                <a:gd name="connsiteY3" fmla="*/ 198120 h 628650"/>
                <a:gd name="connsiteX4" fmla="*/ 464369 w 619125"/>
                <a:gd name="connsiteY4" fmla="*/ 32480 h 628650"/>
                <a:gd name="connsiteX5" fmla="*/ 439604 w 619125"/>
                <a:gd name="connsiteY5" fmla="*/ 7144 h 628650"/>
                <a:gd name="connsiteX6" fmla="*/ 185191 w 619125"/>
                <a:gd name="connsiteY6" fmla="*/ 7144 h 628650"/>
                <a:gd name="connsiteX7" fmla="*/ 160521 w 619125"/>
                <a:gd name="connsiteY7" fmla="*/ 32480 h 628650"/>
                <a:gd name="connsiteX8" fmla="*/ 143853 w 619125"/>
                <a:gd name="connsiteY8" fmla="*/ 197644 h 628650"/>
                <a:gd name="connsiteX9" fmla="*/ 34315 w 619125"/>
                <a:gd name="connsiteY9" fmla="*/ 181451 h 628650"/>
                <a:gd name="connsiteX10" fmla="*/ 31934 w 619125"/>
                <a:gd name="connsiteY10" fmla="*/ 181451 h 628650"/>
                <a:gd name="connsiteX11" fmla="*/ 9360 w 619125"/>
                <a:gd name="connsiteY11" fmla="*/ 197644 h 628650"/>
                <a:gd name="connsiteX12" fmla="*/ 12312 w 619125"/>
                <a:gd name="connsiteY12" fmla="*/ 224219 h 628650"/>
                <a:gd name="connsiteX13" fmla="*/ 292919 w 619125"/>
                <a:gd name="connsiteY13" fmla="*/ 614267 h 628650"/>
                <a:gd name="connsiteX14" fmla="*/ 325716 w 619125"/>
                <a:gd name="connsiteY14" fmla="*/ 620618 h 628650"/>
                <a:gd name="connsiteX15" fmla="*/ 332067 w 619125"/>
                <a:gd name="connsiteY15" fmla="*/ 614267 h 628650"/>
                <a:gd name="connsiteX16" fmla="*/ 612387 w 619125"/>
                <a:gd name="connsiteY16" fmla="*/ 223742 h 628650"/>
                <a:gd name="connsiteX17" fmla="*/ 615435 w 619125"/>
                <a:gd name="connsiteY17" fmla="*/ 197644 h 628650"/>
                <a:gd name="connsiteX18" fmla="*/ 311969 w 619125"/>
                <a:gd name="connsiteY18" fmla="*/ 592550 h 628650"/>
                <a:gd name="connsiteX19" fmla="*/ 38220 w 619125"/>
                <a:gd name="connsiteY19" fmla="*/ 211550 h 628650"/>
                <a:gd name="connsiteX20" fmla="*/ 156997 w 619125"/>
                <a:gd name="connsiteY20" fmla="*/ 227838 h 628650"/>
                <a:gd name="connsiteX21" fmla="*/ 171285 w 619125"/>
                <a:gd name="connsiteY21" fmla="*/ 213551 h 628650"/>
                <a:gd name="connsiteX22" fmla="*/ 188620 w 619125"/>
                <a:gd name="connsiteY22" fmla="*/ 35814 h 628650"/>
                <a:gd name="connsiteX23" fmla="*/ 435794 w 619125"/>
                <a:gd name="connsiteY23" fmla="*/ 35814 h 628650"/>
                <a:gd name="connsiteX24" fmla="*/ 453129 w 619125"/>
                <a:gd name="connsiteY24" fmla="*/ 213551 h 628650"/>
                <a:gd name="connsiteX25" fmla="*/ 467417 w 619125"/>
                <a:gd name="connsiteY25" fmla="*/ 227838 h 628650"/>
                <a:gd name="connsiteX26" fmla="*/ 586003 w 619125"/>
                <a:gd name="connsiteY26" fmla="*/ 21155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9125" h="628650">
                  <a:moveTo>
                    <a:pt x="615435" y="197644"/>
                  </a:moveTo>
                  <a:cubicBezTo>
                    <a:pt x="611758" y="188340"/>
                    <a:pt x="602862" y="182148"/>
                    <a:pt x="592861" y="181928"/>
                  </a:cubicBezTo>
                  <a:cubicBezTo>
                    <a:pt x="592071" y="181827"/>
                    <a:pt x="591271" y="181827"/>
                    <a:pt x="590480" y="181928"/>
                  </a:cubicBezTo>
                  <a:cubicBezTo>
                    <a:pt x="556380" y="187452"/>
                    <a:pt x="506088" y="195263"/>
                    <a:pt x="480942" y="198120"/>
                  </a:cubicBezTo>
                  <a:cubicBezTo>
                    <a:pt x="477704" y="153638"/>
                    <a:pt x="465417" y="43339"/>
                    <a:pt x="464369" y="32480"/>
                  </a:cubicBezTo>
                  <a:cubicBezTo>
                    <a:pt x="464273" y="18748"/>
                    <a:pt x="453330" y="7553"/>
                    <a:pt x="439604" y="7144"/>
                  </a:cubicBezTo>
                  <a:lnTo>
                    <a:pt x="185191" y="7144"/>
                  </a:lnTo>
                  <a:cubicBezTo>
                    <a:pt x="171481" y="7555"/>
                    <a:pt x="160566" y="18764"/>
                    <a:pt x="160521" y="32480"/>
                  </a:cubicBezTo>
                  <a:cubicBezTo>
                    <a:pt x="159569" y="43339"/>
                    <a:pt x="147091" y="153543"/>
                    <a:pt x="143853" y="197644"/>
                  </a:cubicBezTo>
                  <a:cubicBezTo>
                    <a:pt x="118707" y="194786"/>
                    <a:pt x="68415" y="186976"/>
                    <a:pt x="34315" y="181451"/>
                  </a:cubicBezTo>
                  <a:cubicBezTo>
                    <a:pt x="33524" y="181351"/>
                    <a:pt x="32725" y="181351"/>
                    <a:pt x="31934" y="181451"/>
                  </a:cubicBezTo>
                  <a:cubicBezTo>
                    <a:pt x="21796" y="181696"/>
                    <a:pt x="12841" y="188120"/>
                    <a:pt x="9360" y="197644"/>
                  </a:cubicBezTo>
                  <a:cubicBezTo>
                    <a:pt x="5572" y="206400"/>
                    <a:pt x="6695" y="216507"/>
                    <a:pt x="12312" y="224219"/>
                  </a:cubicBezTo>
                  <a:lnTo>
                    <a:pt x="292919" y="614267"/>
                  </a:lnTo>
                  <a:cubicBezTo>
                    <a:pt x="300222" y="625077"/>
                    <a:pt x="314906" y="627920"/>
                    <a:pt x="325716" y="620618"/>
                  </a:cubicBezTo>
                  <a:cubicBezTo>
                    <a:pt x="328220" y="618926"/>
                    <a:pt x="330375" y="616770"/>
                    <a:pt x="332067" y="614267"/>
                  </a:cubicBezTo>
                  <a:lnTo>
                    <a:pt x="612387" y="223742"/>
                  </a:lnTo>
                  <a:cubicBezTo>
                    <a:pt x="617844" y="216154"/>
                    <a:pt x="618997" y="206286"/>
                    <a:pt x="615435" y="197644"/>
                  </a:cubicBezTo>
                  <a:close/>
                  <a:moveTo>
                    <a:pt x="311969" y="592550"/>
                  </a:moveTo>
                  <a:lnTo>
                    <a:pt x="38220" y="211550"/>
                  </a:lnTo>
                  <a:cubicBezTo>
                    <a:pt x="65462" y="215932"/>
                    <a:pt x="140805" y="227838"/>
                    <a:pt x="156997" y="227838"/>
                  </a:cubicBezTo>
                  <a:cubicBezTo>
                    <a:pt x="164888" y="227838"/>
                    <a:pt x="171285" y="221441"/>
                    <a:pt x="171285" y="213551"/>
                  </a:cubicBezTo>
                  <a:cubicBezTo>
                    <a:pt x="171285" y="195548"/>
                    <a:pt x="183762" y="80201"/>
                    <a:pt x="188620" y="35814"/>
                  </a:cubicBezTo>
                  <a:lnTo>
                    <a:pt x="435794" y="35814"/>
                  </a:lnTo>
                  <a:cubicBezTo>
                    <a:pt x="440652" y="79915"/>
                    <a:pt x="453129" y="195644"/>
                    <a:pt x="453129" y="213551"/>
                  </a:cubicBezTo>
                  <a:cubicBezTo>
                    <a:pt x="453129" y="221441"/>
                    <a:pt x="459526" y="227838"/>
                    <a:pt x="467417" y="227838"/>
                  </a:cubicBezTo>
                  <a:cubicBezTo>
                    <a:pt x="483609" y="227838"/>
                    <a:pt x="558571" y="216027"/>
                    <a:pt x="586003" y="211550"/>
                  </a:cubicBezTo>
                  <a:close/>
                </a:path>
              </a:pathLst>
            </a:custGeom>
            <a:grpFill/>
            <a:ln w="9525" cap="flat">
              <a:noFill/>
              <a:prstDash val="solid"/>
              <a:miter/>
            </a:ln>
          </p:spPr>
          <p:txBody>
            <a:bodyPr rtlCol="0" anchor="ctr"/>
            <a:lstStyle/>
            <a:p>
              <a:endParaRPr lang="en-US" dirty="0"/>
            </a:p>
          </p:txBody>
        </p:sp>
      </p:grpSp>
      <p:grpSp>
        <p:nvGrpSpPr>
          <p:cNvPr id="146" name="Graphic 1889368">
            <a:extLst>
              <a:ext uri="{FF2B5EF4-FFF2-40B4-BE49-F238E27FC236}">
                <a16:creationId xmlns:a16="http://schemas.microsoft.com/office/drawing/2014/main" id="{5AAA8A72-261B-594D-9976-696E7EC61BF2}"/>
              </a:ext>
            </a:extLst>
          </p:cNvPr>
          <p:cNvGrpSpPr/>
          <p:nvPr/>
        </p:nvGrpSpPr>
        <p:grpSpPr>
          <a:xfrm>
            <a:off x="10737699" y="1358842"/>
            <a:ext cx="609600" cy="657225"/>
            <a:chOff x="9895388" y="2696167"/>
            <a:chExt cx="609600" cy="657225"/>
          </a:xfrm>
          <a:solidFill>
            <a:srgbClr val="00B29F"/>
          </a:solidFill>
        </p:grpSpPr>
        <p:sp>
          <p:nvSpPr>
            <p:cNvPr id="147" name="Freeform: Shape 77">
              <a:extLst>
                <a:ext uri="{FF2B5EF4-FFF2-40B4-BE49-F238E27FC236}">
                  <a16:creationId xmlns:a16="http://schemas.microsoft.com/office/drawing/2014/main" id="{CCF772CB-178C-0A43-9E66-E09A0984EACE}"/>
                </a:ext>
              </a:extLst>
            </p:cNvPr>
            <p:cNvSpPr/>
            <p:nvPr/>
          </p:nvSpPr>
          <p:spPr>
            <a:xfrm>
              <a:off x="10096165" y="2725599"/>
              <a:ext cx="200025" cy="200025"/>
            </a:xfrm>
            <a:custGeom>
              <a:avLst/>
              <a:gdLst>
                <a:gd name="connsiteX0" fmla="*/ 56398 w 200025"/>
                <a:gd name="connsiteY0" fmla="*/ 193643 h 200025"/>
                <a:gd name="connsiteX1" fmla="*/ 43920 w 200025"/>
                <a:gd name="connsiteY1" fmla="*/ 189643 h 200025"/>
                <a:gd name="connsiteX2" fmla="*/ 35728 w 200025"/>
                <a:gd name="connsiteY2" fmla="*/ 165735 h 200025"/>
                <a:gd name="connsiteX3" fmla="*/ 42301 w 200025"/>
                <a:gd name="connsiteY3" fmla="*/ 127635 h 200025"/>
                <a:gd name="connsiteX4" fmla="*/ 14583 w 200025"/>
                <a:gd name="connsiteY4" fmla="*/ 100584 h 200025"/>
                <a:gd name="connsiteX5" fmla="*/ 7439 w 200025"/>
                <a:gd name="connsiteY5" fmla="*/ 80963 h 200025"/>
                <a:gd name="connsiteX6" fmla="*/ 23727 w 200025"/>
                <a:gd name="connsiteY6" fmla="*/ 62389 h 200025"/>
                <a:gd name="connsiteX7" fmla="*/ 27823 w 200025"/>
                <a:gd name="connsiteY7" fmla="*/ 61532 h 200025"/>
                <a:gd name="connsiteX8" fmla="*/ 65923 w 200025"/>
                <a:gd name="connsiteY8" fmla="*/ 56293 h 200025"/>
                <a:gd name="connsiteX9" fmla="*/ 82972 w 200025"/>
                <a:gd name="connsiteY9" fmla="*/ 21622 h 200025"/>
                <a:gd name="connsiteX10" fmla="*/ 103642 w 200025"/>
                <a:gd name="connsiteY10" fmla="*/ 7144 h 200025"/>
                <a:gd name="connsiteX11" fmla="*/ 103642 w 200025"/>
                <a:gd name="connsiteY11" fmla="*/ 7144 h 200025"/>
                <a:gd name="connsiteX12" fmla="*/ 124025 w 200025"/>
                <a:gd name="connsiteY12" fmla="*/ 21336 h 200025"/>
                <a:gd name="connsiteX13" fmla="*/ 141075 w 200025"/>
                <a:gd name="connsiteY13" fmla="*/ 56293 h 200025"/>
                <a:gd name="connsiteX14" fmla="*/ 179175 w 200025"/>
                <a:gd name="connsiteY14" fmla="*/ 61817 h 200025"/>
                <a:gd name="connsiteX15" fmla="*/ 199273 w 200025"/>
                <a:gd name="connsiteY15" fmla="*/ 76772 h 200025"/>
                <a:gd name="connsiteX16" fmla="*/ 191843 w 200025"/>
                <a:gd name="connsiteY16" fmla="*/ 100775 h 200025"/>
                <a:gd name="connsiteX17" fmla="*/ 164125 w 200025"/>
                <a:gd name="connsiteY17" fmla="*/ 127826 h 200025"/>
                <a:gd name="connsiteX18" fmla="*/ 170698 w 200025"/>
                <a:gd name="connsiteY18" fmla="*/ 165926 h 200025"/>
                <a:gd name="connsiteX19" fmla="*/ 155801 w 200025"/>
                <a:gd name="connsiteY19" fmla="*/ 193091 h 200025"/>
                <a:gd name="connsiteX20" fmla="*/ 137265 w 200025"/>
                <a:gd name="connsiteY20" fmla="*/ 190119 h 200025"/>
                <a:gd name="connsiteX21" fmla="*/ 103070 w 200025"/>
                <a:gd name="connsiteY21" fmla="*/ 172117 h 200025"/>
                <a:gd name="connsiteX22" fmla="*/ 68875 w 200025"/>
                <a:gd name="connsiteY22" fmla="*/ 190119 h 200025"/>
                <a:gd name="connsiteX23" fmla="*/ 56398 w 200025"/>
                <a:gd name="connsiteY23" fmla="*/ 193643 h 200025"/>
                <a:gd name="connsiteX24" fmla="*/ 104023 w 200025"/>
                <a:gd name="connsiteY24" fmla="*/ 141732 h 200025"/>
                <a:gd name="connsiteX25" fmla="*/ 110690 w 200025"/>
                <a:gd name="connsiteY25" fmla="*/ 143351 h 200025"/>
                <a:gd name="connsiteX26" fmla="*/ 141551 w 200025"/>
                <a:gd name="connsiteY26" fmla="*/ 159639 h 200025"/>
                <a:gd name="connsiteX27" fmla="*/ 135646 w 200025"/>
                <a:gd name="connsiteY27" fmla="*/ 125254 h 200025"/>
                <a:gd name="connsiteX28" fmla="*/ 139741 w 200025"/>
                <a:gd name="connsiteY28" fmla="*/ 112586 h 200025"/>
                <a:gd name="connsiteX29" fmla="*/ 164697 w 200025"/>
                <a:gd name="connsiteY29" fmla="*/ 88202 h 200025"/>
                <a:gd name="connsiteX30" fmla="*/ 130216 w 200025"/>
                <a:gd name="connsiteY30" fmla="*/ 83249 h 200025"/>
                <a:gd name="connsiteX31" fmla="*/ 118786 w 200025"/>
                <a:gd name="connsiteY31" fmla="*/ 75343 h 200025"/>
                <a:gd name="connsiteX32" fmla="*/ 103356 w 200025"/>
                <a:gd name="connsiteY32" fmla="*/ 44101 h 200025"/>
                <a:gd name="connsiteX33" fmla="*/ 87925 w 200025"/>
                <a:gd name="connsiteY33" fmla="*/ 75343 h 200025"/>
                <a:gd name="connsiteX34" fmla="*/ 77162 w 200025"/>
                <a:gd name="connsiteY34" fmla="*/ 83249 h 200025"/>
                <a:gd name="connsiteX35" fmla="*/ 42586 w 200025"/>
                <a:gd name="connsiteY35" fmla="*/ 88202 h 200025"/>
                <a:gd name="connsiteX36" fmla="*/ 67637 w 200025"/>
                <a:gd name="connsiteY36" fmla="*/ 112586 h 200025"/>
                <a:gd name="connsiteX37" fmla="*/ 71733 w 200025"/>
                <a:gd name="connsiteY37" fmla="*/ 125254 h 200025"/>
                <a:gd name="connsiteX38" fmla="*/ 65923 w 200025"/>
                <a:gd name="connsiteY38" fmla="*/ 159544 h 200025"/>
                <a:gd name="connsiteX39" fmla="*/ 96784 w 200025"/>
                <a:gd name="connsiteY39" fmla="*/ 143351 h 200025"/>
                <a:gd name="connsiteX40" fmla="*/ 103356 w 200025"/>
                <a:gd name="connsiteY40" fmla="*/ 142018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025" h="200025">
                  <a:moveTo>
                    <a:pt x="56398" y="193643"/>
                  </a:moveTo>
                  <a:cubicBezTo>
                    <a:pt x="51912" y="193712"/>
                    <a:pt x="47529" y="192307"/>
                    <a:pt x="43920" y="189643"/>
                  </a:cubicBezTo>
                  <a:cubicBezTo>
                    <a:pt x="36737" y="183970"/>
                    <a:pt x="33534" y="174621"/>
                    <a:pt x="35728" y="165735"/>
                  </a:cubicBezTo>
                  <a:lnTo>
                    <a:pt x="42301" y="127635"/>
                  </a:lnTo>
                  <a:lnTo>
                    <a:pt x="14583" y="100584"/>
                  </a:lnTo>
                  <a:cubicBezTo>
                    <a:pt x="8913" y="95758"/>
                    <a:pt x="6200" y="88304"/>
                    <a:pt x="7439" y="80963"/>
                  </a:cubicBezTo>
                  <a:cubicBezTo>
                    <a:pt x="9545" y="72501"/>
                    <a:pt x="15613" y="65581"/>
                    <a:pt x="23727" y="62389"/>
                  </a:cubicBezTo>
                  <a:cubicBezTo>
                    <a:pt x="25053" y="61939"/>
                    <a:pt x="26428" y="61651"/>
                    <a:pt x="27823" y="61532"/>
                  </a:cubicBezTo>
                  <a:lnTo>
                    <a:pt x="65923" y="56293"/>
                  </a:lnTo>
                  <a:lnTo>
                    <a:pt x="82972" y="21622"/>
                  </a:lnTo>
                  <a:cubicBezTo>
                    <a:pt x="86434" y="13165"/>
                    <a:pt x="94512" y="7507"/>
                    <a:pt x="103642" y="7144"/>
                  </a:cubicBezTo>
                  <a:lnTo>
                    <a:pt x="103642" y="7144"/>
                  </a:lnTo>
                  <a:cubicBezTo>
                    <a:pt x="112599" y="7566"/>
                    <a:pt x="120522" y="13082"/>
                    <a:pt x="124025" y="21336"/>
                  </a:cubicBezTo>
                  <a:lnTo>
                    <a:pt x="141075" y="56293"/>
                  </a:lnTo>
                  <a:lnTo>
                    <a:pt x="179175" y="61817"/>
                  </a:lnTo>
                  <a:cubicBezTo>
                    <a:pt x="188200" y="62502"/>
                    <a:pt x="196024" y="68324"/>
                    <a:pt x="199273" y="76772"/>
                  </a:cubicBezTo>
                  <a:cubicBezTo>
                    <a:pt x="201682" y="85536"/>
                    <a:pt x="198783" y="94903"/>
                    <a:pt x="191843" y="100775"/>
                  </a:cubicBezTo>
                  <a:lnTo>
                    <a:pt x="164125" y="127826"/>
                  </a:lnTo>
                  <a:lnTo>
                    <a:pt x="170698" y="165926"/>
                  </a:lnTo>
                  <a:cubicBezTo>
                    <a:pt x="174086" y="177540"/>
                    <a:pt x="167416" y="189703"/>
                    <a:pt x="155801" y="193091"/>
                  </a:cubicBezTo>
                  <a:cubicBezTo>
                    <a:pt x="149489" y="194932"/>
                    <a:pt x="142685" y="193840"/>
                    <a:pt x="137265" y="190119"/>
                  </a:cubicBezTo>
                  <a:lnTo>
                    <a:pt x="103070" y="172117"/>
                  </a:lnTo>
                  <a:lnTo>
                    <a:pt x="68875" y="190119"/>
                  </a:lnTo>
                  <a:cubicBezTo>
                    <a:pt x="65058" y="192274"/>
                    <a:pt x="60779" y="193482"/>
                    <a:pt x="56398" y="193643"/>
                  </a:cubicBezTo>
                  <a:close/>
                  <a:moveTo>
                    <a:pt x="104023" y="141732"/>
                  </a:moveTo>
                  <a:cubicBezTo>
                    <a:pt x="106341" y="141747"/>
                    <a:pt x="108623" y="142302"/>
                    <a:pt x="110690" y="143351"/>
                  </a:cubicBezTo>
                  <a:lnTo>
                    <a:pt x="141551" y="159639"/>
                  </a:lnTo>
                  <a:lnTo>
                    <a:pt x="135646" y="125254"/>
                  </a:lnTo>
                  <a:cubicBezTo>
                    <a:pt x="134873" y="120616"/>
                    <a:pt x="136400" y="115893"/>
                    <a:pt x="139741" y="112586"/>
                  </a:cubicBezTo>
                  <a:lnTo>
                    <a:pt x="164697" y="88202"/>
                  </a:lnTo>
                  <a:lnTo>
                    <a:pt x="130216" y="83249"/>
                  </a:lnTo>
                  <a:cubicBezTo>
                    <a:pt x="125308" y="82734"/>
                    <a:pt x="121000" y="79754"/>
                    <a:pt x="118786" y="75343"/>
                  </a:cubicBezTo>
                  <a:lnTo>
                    <a:pt x="103356" y="44101"/>
                  </a:lnTo>
                  <a:lnTo>
                    <a:pt x="87925" y="75343"/>
                  </a:lnTo>
                  <a:cubicBezTo>
                    <a:pt x="85839" y="79574"/>
                    <a:pt x="81824" y="82525"/>
                    <a:pt x="77162" y="83249"/>
                  </a:cubicBezTo>
                  <a:lnTo>
                    <a:pt x="42586" y="88202"/>
                  </a:lnTo>
                  <a:lnTo>
                    <a:pt x="67637" y="112586"/>
                  </a:lnTo>
                  <a:cubicBezTo>
                    <a:pt x="70979" y="115893"/>
                    <a:pt x="72505" y="120616"/>
                    <a:pt x="71733" y="125254"/>
                  </a:cubicBezTo>
                  <a:lnTo>
                    <a:pt x="65923" y="159544"/>
                  </a:lnTo>
                  <a:lnTo>
                    <a:pt x="96784" y="143351"/>
                  </a:lnTo>
                  <a:cubicBezTo>
                    <a:pt x="98845" y="142415"/>
                    <a:pt x="101093" y="141959"/>
                    <a:pt x="103356" y="142018"/>
                  </a:cubicBezTo>
                  <a:close/>
                </a:path>
              </a:pathLst>
            </a:custGeom>
            <a:grpFill/>
            <a:ln w="9525" cap="flat">
              <a:noFill/>
              <a:prstDash val="solid"/>
              <a:miter/>
            </a:ln>
          </p:spPr>
          <p:txBody>
            <a:bodyPr rtlCol="0" anchor="ctr"/>
            <a:lstStyle/>
            <a:p>
              <a:endParaRPr lang="en-US" dirty="0"/>
            </a:p>
          </p:txBody>
        </p:sp>
        <p:sp>
          <p:nvSpPr>
            <p:cNvPr id="148" name="Freeform: Shape 78">
              <a:extLst>
                <a:ext uri="{FF2B5EF4-FFF2-40B4-BE49-F238E27FC236}">
                  <a16:creationId xmlns:a16="http://schemas.microsoft.com/office/drawing/2014/main" id="{AE74AC1A-E474-7846-9795-FE4A9AE8D4FA}"/>
                </a:ext>
              </a:extLst>
            </p:cNvPr>
            <p:cNvSpPr/>
            <p:nvPr/>
          </p:nvSpPr>
          <p:spPr>
            <a:xfrm>
              <a:off x="9938085" y="2765223"/>
              <a:ext cx="152400" cy="142875"/>
            </a:xfrm>
            <a:custGeom>
              <a:avLst/>
              <a:gdLst>
                <a:gd name="connsiteX0" fmla="*/ 109703 w 152400"/>
                <a:gd name="connsiteY0" fmla="*/ 144494 h 142875"/>
                <a:gd name="connsiteX1" fmla="*/ 98654 w 152400"/>
                <a:gd name="connsiteY1" fmla="*/ 141542 h 142875"/>
                <a:gd name="connsiteX2" fmla="*/ 77414 w 152400"/>
                <a:gd name="connsiteY2" fmla="*/ 130397 h 142875"/>
                <a:gd name="connsiteX3" fmla="*/ 56078 w 152400"/>
                <a:gd name="connsiteY3" fmla="*/ 141542 h 142875"/>
                <a:gd name="connsiteX4" fmla="*/ 33980 w 152400"/>
                <a:gd name="connsiteY4" fmla="*/ 140970 h 142875"/>
                <a:gd name="connsiteX5" fmla="*/ 26645 w 152400"/>
                <a:gd name="connsiteY5" fmla="*/ 120206 h 142875"/>
                <a:gd name="connsiteX6" fmla="*/ 30646 w 152400"/>
                <a:gd name="connsiteY6" fmla="*/ 96488 h 142875"/>
                <a:gd name="connsiteX7" fmla="*/ 13596 w 152400"/>
                <a:gd name="connsiteY7" fmla="*/ 79629 h 142875"/>
                <a:gd name="connsiteX8" fmla="*/ 7405 w 152400"/>
                <a:gd name="connsiteY8" fmla="*/ 62198 h 142875"/>
                <a:gd name="connsiteX9" fmla="*/ 21216 w 152400"/>
                <a:gd name="connsiteY9" fmla="*/ 46101 h 142875"/>
                <a:gd name="connsiteX10" fmla="*/ 24836 w 152400"/>
                <a:gd name="connsiteY10" fmla="*/ 45244 h 142875"/>
                <a:gd name="connsiteX11" fmla="*/ 48743 w 152400"/>
                <a:gd name="connsiteY11" fmla="*/ 41815 h 142875"/>
                <a:gd name="connsiteX12" fmla="*/ 59411 w 152400"/>
                <a:gd name="connsiteY12" fmla="*/ 20193 h 142875"/>
                <a:gd name="connsiteX13" fmla="*/ 77509 w 152400"/>
                <a:gd name="connsiteY13" fmla="*/ 7144 h 142875"/>
                <a:gd name="connsiteX14" fmla="*/ 95702 w 152400"/>
                <a:gd name="connsiteY14" fmla="*/ 19622 h 142875"/>
                <a:gd name="connsiteX15" fmla="*/ 106370 w 152400"/>
                <a:gd name="connsiteY15" fmla="*/ 41243 h 142875"/>
                <a:gd name="connsiteX16" fmla="*/ 130277 w 152400"/>
                <a:gd name="connsiteY16" fmla="*/ 44672 h 142875"/>
                <a:gd name="connsiteX17" fmla="*/ 147803 w 152400"/>
                <a:gd name="connsiteY17" fmla="*/ 58484 h 142875"/>
                <a:gd name="connsiteX18" fmla="*/ 141612 w 152400"/>
                <a:gd name="connsiteY18" fmla="*/ 79629 h 142875"/>
                <a:gd name="connsiteX19" fmla="*/ 124277 w 152400"/>
                <a:gd name="connsiteY19" fmla="*/ 96488 h 142875"/>
                <a:gd name="connsiteX20" fmla="*/ 128753 w 152400"/>
                <a:gd name="connsiteY20" fmla="*/ 120206 h 142875"/>
                <a:gd name="connsiteX21" fmla="*/ 121419 w 152400"/>
                <a:gd name="connsiteY21" fmla="*/ 140970 h 142875"/>
                <a:gd name="connsiteX22" fmla="*/ 109703 w 152400"/>
                <a:gd name="connsiteY22" fmla="*/ 144494 h 142875"/>
                <a:gd name="connsiteX23" fmla="*/ 100178 w 152400"/>
                <a:gd name="connsiteY23" fmla="*/ 125444 h 142875"/>
                <a:gd name="connsiteX24" fmla="*/ 100178 w 152400"/>
                <a:gd name="connsiteY24" fmla="*/ 125444 h 142875"/>
                <a:gd name="connsiteX25" fmla="*/ 45600 w 152400"/>
                <a:gd name="connsiteY25" fmla="*/ 70961 h 142875"/>
                <a:gd name="connsiteX26" fmla="*/ 56173 w 152400"/>
                <a:gd name="connsiteY26" fmla="*/ 81248 h 142875"/>
                <a:gd name="connsiteX27" fmla="*/ 60269 w 152400"/>
                <a:gd name="connsiteY27" fmla="*/ 93917 h 142875"/>
                <a:gd name="connsiteX28" fmla="*/ 57792 w 152400"/>
                <a:gd name="connsiteY28" fmla="*/ 108490 h 142875"/>
                <a:gd name="connsiteX29" fmla="*/ 70937 w 152400"/>
                <a:gd name="connsiteY29" fmla="*/ 101537 h 142875"/>
                <a:gd name="connsiteX30" fmla="*/ 84272 w 152400"/>
                <a:gd name="connsiteY30" fmla="*/ 101537 h 142875"/>
                <a:gd name="connsiteX31" fmla="*/ 97321 w 152400"/>
                <a:gd name="connsiteY31" fmla="*/ 108490 h 142875"/>
                <a:gd name="connsiteX32" fmla="*/ 94749 w 152400"/>
                <a:gd name="connsiteY32" fmla="*/ 93917 h 142875"/>
                <a:gd name="connsiteX33" fmla="*/ 98940 w 152400"/>
                <a:gd name="connsiteY33" fmla="*/ 81248 h 142875"/>
                <a:gd name="connsiteX34" fmla="*/ 109703 w 152400"/>
                <a:gd name="connsiteY34" fmla="*/ 70961 h 142875"/>
                <a:gd name="connsiteX35" fmla="*/ 95035 w 152400"/>
                <a:gd name="connsiteY35" fmla="*/ 68771 h 142875"/>
                <a:gd name="connsiteX36" fmla="*/ 84272 w 152400"/>
                <a:gd name="connsiteY36" fmla="*/ 60960 h 142875"/>
                <a:gd name="connsiteX37" fmla="*/ 77699 w 152400"/>
                <a:gd name="connsiteY37" fmla="*/ 47720 h 142875"/>
                <a:gd name="connsiteX38" fmla="*/ 71222 w 152400"/>
                <a:gd name="connsiteY38" fmla="*/ 60960 h 142875"/>
                <a:gd name="connsiteX39" fmla="*/ 60459 w 152400"/>
                <a:gd name="connsiteY39" fmla="*/ 68771 h 142875"/>
                <a:gd name="connsiteX40" fmla="*/ 33503 w 152400"/>
                <a:gd name="connsiteY40" fmla="*/ 58960 h 142875"/>
                <a:gd name="connsiteX41" fmla="*/ 33503 w 152400"/>
                <a:gd name="connsiteY41" fmla="*/ 5896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2400" h="142875">
                  <a:moveTo>
                    <a:pt x="109703" y="144494"/>
                  </a:moveTo>
                  <a:cubicBezTo>
                    <a:pt x="105831" y="144449"/>
                    <a:pt x="102032" y="143434"/>
                    <a:pt x="98654" y="141542"/>
                  </a:cubicBezTo>
                  <a:lnTo>
                    <a:pt x="77414" y="130397"/>
                  </a:lnTo>
                  <a:lnTo>
                    <a:pt x="56078" y="141542"/>
                  </a:lnTo>
                  <a:cubicBezTo>
                    <a:pt x="49220" y="145637"/>
                    <a:pt x="40616" y="145414"/>
                    <a:pt x="33980" y="140970"/>
                  </a:cubicBezTo>
                  <a:cubicBezTo>
                    <a:pt x="27705" y="136064"/>
                    <a:pt x="24844" y="127965"/>
                    <a:pt x="26645" y="120206"/>
                  </a:cubicBezTo>
                  <a:lnTo>
                    <a:pt x="30646" y="96488"/>
                  </a:lnTo>
                  <a:lnTo>
                    <a:pt x="13596" y="79629"/>
                  </a:lnTo>
                  <a:cubicBezTo>
                    <a:pt x="8661" y="75278"/>
                    <a:pt x="6320" y="68688"/>
                    <a:pt x="7405" y="62198"/>
                  </a:cubicBezTo>
                  <a:cubicBezTo>
                    <a:pt x="9105" y="54900"/>
                    <a:pt x="14261" y="48891"/>
                    <a:pt x="21216" y="46101"/>
                  </a:cubicBezTo>
                  <a:cubicBezTo>
                    <a:pt x="22371" y="45630"/>
                    <a:pt x="23592" y="45341"/>
                    <a:pt x="24836" y="45244"/>
                  </a:cubicBezTo>
                  <a:lnTo>
                    <a:pt x="48743" y="41815"/>
                  </a:lnTo>
                  <a:lnTo>
                    <a:pt x="59411" y="20193"/>
                  </a:lnTo>
                  <a:cubicBezTo>
                    <a:pt x="62316" y="12635"/>
                    <a:pt x="69420" y="7513"/>
                    <a:pt x="77509" y="7144"/>
                  </a:cubicBezTo>
                  <a:cubicBezTo>
                    <a:pt x="85487" y="7402"/>
                    <a:pt x="92587" y="12272"/>
                    <a:pt x="95702" y="19622"/>
                  </a:cubicBezTo>
                  <a:lnTo>
                    <a:pt x="106370" y="41243"/>
                  </a:lnTo>
                  <a:lnTo>
                    <a:pt x="130277" y="44672"/>
                  </a:lnTo>
                  <a:cubicBezTo>
                    <a:pt x="138335" y="45409"/>
                    <a:pt x="145203" y="50822"/>
                    <a:pt x="147803" y="58484"/>
                  </a:cubicBezTo>
                  <a:cubicBezTo>
                    <a:pt x="149982" y="66136"/>
                    <a:pt x="147574" y="74360"/>
                    <a:pt x="141612" y="79629"/>
                  </a:cubicBezTo>
                  <a:lnTo>
                    <a:pt x="124277" y="96488"/>
                  </a:lnTo>
                  <a:lnTo>
                    <a:pt x="128753" y="120206"/>
                  </a:lnTo>
                  <a:cubicBezTo>
                    <a:pt x="130555" y="127965"/>
                    <a:pt x="127694" y="136064"/>
                    <a:pt x="121419" y="140970"/>
                  </a:cubicBezTo>
                  <a:cubicBezTo>
                    <a:pt x="118007" y="143401"/>
                    <a:pt x="113890" y="144640"/>
                    <a:pt x="109703" y="144494"/>
                  </a:cubicBezTo>
                  <a:close/>
                  <a:moveTo>
                    <a:pt x="100178" y="125444"/>
                  </a:moveTo>
                  <a:lnTo>
                    <a:pt x="100178" y="125444"/>
                  </a:lnTo>
                  <a:close/>
                  <a:moveTo>
                    <a:pt x="45600" y="70961"/>
                  </a:moveTo>
                  <a:lnTo>
                    <a:pt x="56173" y="81248"/>
                  </a:lnTo>
                  <a:cubicBezTo>
                    <a:pt x="59602" y="84501"/>
                    <a:pt x="61145" y="89272"/>
                    <a:pt x="60269" y="93917"/>
                  </a:cubicBezTo>
                  <a:lnTo>
                    <a:pt x="57792" y="108490"/>
                  </a:lnTo>
                  <a:lnTo>
                    <a:pt x="70937" y="101537"/>
                  </a:lnTo>
                  <a:cubicBezTo>
                    <a:pt x="75113" y="99351"/>
                    <a:pt x="80095" y="99351"/>
                    <a:pt x="84272" y="101537"/>
                  </a:cubicBezTo>
                  <a:lnTo>
                    <a:pt x="97321" y="108490"/>
                  </a:lnTo>
                  <a:lnTo>
                    <a:pt x="94749" y="93917"/>
                  </a:lnTo>
                  <a:cubicBezTo>
                    <a:pt x="93950" y="89260"/>
                    <a:pt x="95522" y="84510"/>
                    <a:pt x="98940" y="81248"/>
                  </a:cubicBezTo>
                  <a:lnTo>
                    <a:pt x="109703" y="70961"/>
                  </a:lnTo>
                  <a:lnTo>
                    <a:pt x="95035" y="68771"/>
                  </a:lnTo>
                  <a:cubicBezTo>
                    <a:pt x="90368" y="68129"/>
                    <a:pt x="86329" y="65199"/>
                    <a:pt x="84272" y="60960"/>
                  </a:cubicBezTo>
                  <a:lnTo>
                    <a:pt x="77699" y="47720"/>
                  </a:lnTo>
                  <a:lnTo>
                    <a:pt x="71222" y="60960"/>
                  </a:lnTo>
                  <a:cubicBezTo>
                    <a:pt x="69165" y="65199"/>
                    <a:pt x="65126" y="68129"/>
                    <a:pt x="60459" y="68771"/>
                  </a:cubicBezTo>
                  <a:close/>
                  <a:moveTo>
                    <a:pt x="33503" y="58960"/>
                  </a:moveTo>
                  <a:lnTo>
                    <a:pt x="33503" y="58960"/>
                  </a:lnTo>
                  <a:close/>
                </a:path>
              </a:pathLst>
            </a:custGeom>
            <a:grpFill/>
            <a:ln w="9525" cap="flat">
              <a:noFill/>
              <a:prstDash val="solid"/>
              <a:miter/>
            </a:ln>
          </p:spPr>
          <p:txBody>
            <a:bodyPr rtlCol="0" anchor="ctr"/>
            <a:lstStyle/>
            <a:p>
              <a:endParaRPr lang="en-US" dirty="0"/>
            </a:p>
          </p:txBody>
        </p:sp>
        <p:sp>
          <p:nvSpPr>
            <p:cNvPr id="149" name="Freeform: Shape 79">
              <a:extLst>
                <a:ext uri="{FF2B5EF4-FFF2-40B4-BE49-F238E27FC236}">
                  <a16:creationId xmlns:a16="http://schemas.microsoft.com/office/drawing/2014/main" id="{55227160-445E-BA4D-B8A1-098A6A9C3CC6}"/>
                </a:ext>
              </a:extLst>
            </p:cNvPr>
            <p:cNvSpPr/>
            <p:nvPr/>
          </p:nvSpPr>
          <p:spPr>
            <a:xfrm>
              <a:off x="10299844" y="2765223"/>
              <a:ext cx="152400" cy="152400"/>
            </a:xfrm>
            <a:custGeom>
              <a:avLst/>
              <a:gdLst>
                <a:gd name="connsiteX0" fmla="*/ 109894 w 152400"/>
                <a:gd name="connsiteY0" fmla="*/ 144494 h 152400"/>
                <a:gd name="connsiteX1" fmla="*/ 98845 w 152400"/>
                <a:gd name="connsiteY1" fmla="*/ 141637 h 152400"/>
                <a:gd name="connsiteX2" fmla="*/ 77509 w 152400"/>
                <a:gd name="connsiteY2" fmla="*/ 130397 h 152400"/>
                <a:gd name="connsiteX3" fmla="*/ 56173 w 152400"/>
                <a:gd name="connsiteY3" fmla="*/ 141542 h 152400"/>
                <a:gd name="connsiteX4" fmla="*/ 29518 w 152400"/>
                <a:gd name="connsiteY4" fmla="*/ 137624 h 152400"/>
                <a:gd name="connsiteX5" fmla="*/ 26741 w 152400"/>
                <a:gd name="connsiteY5" fmla="*/ 120206 h 152400"/>
                <a:gd name="connsiteX6" fmla="*/ 30836 w 152400"/>
                <a:gd name="connsiteY6" fmla="*/ 96488 h 152400"/>
                <a:gd name="connsiteX7" fmla="*/ 13596 w 152400"/>
                <a:gd name="connsiteY7" fmla="*/ 79629 h 152400"/>
                <a:gd name="connsiteX8" fmla="*/ 7405 w 152400"/>
                <a:gd name="connsiteY8" fmla="*/ 62198 h 152400"/>
                <a:gd name="connsiteX9" fmla="*/ 21216 w 152400"/>
                <a:gd name="connsiteY9" fmla="*/ 46101 h 152400"/>
                <a:gd name="connsiteX10" fmla="*/ 24836 w 152400"/>
                <a:gd name="connsiteY10" fmla="*/ 45053 h 152400"/>
                <a:gd name="connsiteX11" fmla="*/ 48648 w 152400"/>
                <a:gd name="connsiteY11" fmla="*/ 41624 h 152400"/>
                <a:gd name="connsiteX12" fmla="*/ 59316 w 152400"/>
                <a:gd name="connsiteY12" fmla="*/ 20003 h 152400"/>
                <a:gd name="connsiteX13" fmla="*/ 77699 w 152400"/>
                <a:gd name="connsiteY13" fmla="*/ 7144 h 152400"/>
                <a:gd name="connsiteX14" fmla="*/ 77699 w 152400"/>
                <a:gd name="connsiteY14" fmla="*/ 7144 h 152400"/>
                <a:gd name="connsiteX15" fmla="*/ 95892 w 152400"/>
                <a:gd name="connsiteY15" fmla="*/ 19622 h 152400"/>
                <a:gd name="connsiteX16" fmla="*/ 106560 w 152400"/>
                <a:gd name="connsiteY16" fmla="*/ 41243 h 152400"/>
                <a:gd name="connsiteX17" fmla="*/ 130373 w 152400"/>
                <a:gd name="connsiteY17" fmla="*/ 44672 h 152400"/>
                <a:gd name="connsiteX18" fmla="*/ 147994 w 152400"/>
                <a:gd name="connsiteY18" fmla="*/ 58579 h 152400"/>
                <a:gd name="connsiteX19" fmla="*/ 141707 w 152400"/>
                <a:gd name="connsiteY19" fmla="*/ 79629 h 152400"/>
                <a:gd name="connsiteX20" fmla="*/ 124467 w 152400"/>
                <a:gd name="connsiteY20" fmla="*/ 96488 h 152400"/>
                <a:gd name="connsiteX21" fmla="*/ 128944 w 152400"/>
                <a:gd name="connsiteY21" fmla="*/ 120206 h 152400"/>
                <a:gd name="connsiteX22" fmla="*/ 121514 w 152400"/>
                <a:gd name="connsiteY22" fmla="*/ 140970 h 152400"/>
                <a:gd name="connsiteX23" fmla="*/ 109894 w 152400"/>
                <a:gd name="connsiteY23" fmla="*/ 144494 h 152400"/>
                <a:gd name="connsiteX24" fmla="*/ 100369 w 152400"/>
                <a:gd name="connsiteY24" fmla="*/ 125444 h 152400"/>
                <a:gd name="connsiteX25" fmla="*/ 100369 w 152400"/>
                <a:gd name="connsiteY25" fmla="*/ 125444 h 152400"/>
                <a:gd name="connsiteX26" fmla="*/ 45791 w 152400"/>
                <a:gd name="connsiteY26" fmla="*/ 70961 h 152400"/>
                <a:gd name="connsiteX27" fmla="*/ 56363 w 152400"/>
                <a:gd name="connsiteY27" fmla="*/ 81248 h 152400"/>
                <a:gd name="connsiteX28" fmla="*/ 60459 w 152400"/>
                <a:gd name="connsiteY28" fmla="*/ 93917 h 152400"/>
                <a:gd name="connsiteX29" fmla="*/ 57983 w 152400"/>
                <a:gd name="connsiteY29" fmla="*/ 108490 h 152400"/>
                <a:gd name="connsiteX30" fmla="*/ 71032 w 152400"/>
                <a:gd name="connsiteY30" fmla="*/ 101537 h 152400"/>
                <a:gd name="connsiteX31" fmla="*/ 84367 w 152400"/>
                <a:gd name="connsiteY31" fmla="*/ 101537 h 152400"/>
                <a:gd name="connsiteX32" fmla="*/ 97416 w 152400"/>
                <a:gd name="connsiteY32" fmla="*/ 108490 h 152400"/>
                <a:gd name="connsiteX33" fmla="*/ 94940 w 152400"/>
                <a:gd name="connsiteY33" fmla="*/ 93917 h 152400"/>
                <a:gd name="connsiteX34" fmla="*/ 99035 w 152400"/>
                <a:gd name="connsiteY34" fmla="*/ 81248 h 152400"/>
                <a:gd name="connsiteX35" fmla="*/ 109894 w 152400"/>
                <a:gd name="connsiteY35" fmla="*/ 70961 h 152400"/>
                <a:gd name="connsiteX36" fmla="*/ 95321 w 152400"/>
                <a:gd name="connsiteY36" fmla="*/ 68771 h 152400"/>
                <a:gd name="connsiteX37" fmla="*/ 84557 w 152400"/>
                <a:gd name="connsiteY37" fmla="*/ 60960 h 152400"/>
                <a:gd name="connsiteX38" fmla="*/ 77985 w 152400"/>
                <a:gd name="connsiteY38" fmla="*/ 47720 h 152400"/>
                <a:gd name="connsiteX39" fmla="*/ 71413 w 152400"/>
                <a:gd name="connsiteY39" fmla="*/ 60960 h 152400"/>
                <a:gd name="connsiteX40" fmla="*/ 60650 w 152400"/>
                <a:gd name="connsiteY40" fmla="*/ 68771 h 152400"/>
                <a:gd name="connsiteX41" fmla="*/ 33694 w 152400"/>
                <a:gd name="connsiteY41" fmla="*/ 58960 h 152400"/>
                <a:gd name="connsiteX42" fmla="*/ 33694 w 152400"/>
                <a:gd name="connsiteY42" fmla="*/ 5896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2400" h="152400">
                  <a:moveTo>
                    <a:pt x="109894" y="144494"/>
                  </a:moveTo>
                  <a:cubicBezTo>
                    <a:pt x="106034" y="144448"/>
                    <a:pt x="102243" y="143467"/>
                    <a:pt x="98845" y="141637"/>
                  </a:cubicBezTo>
                  <a:lnTo>
                    <a:pt x="77509" y="130397"/>
                  </a:lnTo>
                  <a:lnTo>
                    <a:pt x="56173" y="141542"/>
                  </a:lnTo>
                  <a:cubicBezTo>
                    <a:pt x="47731" y="147820"/>
                    <a:pt x="35797" y="146066"/>
                    <a:pt x="29518" y="137624"/>
                  </a:cubicBezTo>
                  <a:cubicBezTo>
                    <a:pt x="25799" y="132622"/>
                    <a:pt x="24761" y="126117"/>
                    <a:pt x="26741" y="120206"/>
                  </a:cubicBezTo>
                  <a:lnTo>
                    <a:pt x="30836" y="96488"/>
                  </a:lnTo>
                  <a:lnTo>
                    <a:pt x="13596" y="79629"/>
                  </a:lnTo>
                  <a:cubicBezTo>
                    <a:pt x="8660" y="75278"/>
                    <a:pt x="6320" y="68688"/>
                    <a:pt x="7405" y="62198"/>
                  </a:cubicBezTo>
                  <a:cubicBezTo>
                    <a:pt x="9075" y="54885"/>
                    <a:pt x="14241" y="48863"/>
                    <a:pt x="21216" y="46101"/>
                  </a:cubicBezTo>
                  <a:cubicBezTo>
                    <a:pt x="22360" y="45565"/>
                    <a:pt x="23582" y="45211"/>
                    <a:pt x="24836" y="45053"/>
                  </a:cubicBezTo>
                  <a:lnTo>
                    <a:pt x="48648" y="41624"/>
                  </a:lnTo>
                  <a:lnTo>
                    <a:pt x="59316" y="20003"/>
                  </a:lnTo>
                  <a:cubicBezTo>
                    <a:pt x="62382" y="12474"/>
                    <a:pt x="69576" y="7442"/>
                    <a:pt x="77699" y="7144"/>
                  </a:cubicBezTo>
                  <a:lnTo>
                    <a:pt x="77699" y="7144"/>
                  </a:lnTo>
                  <a:cubicBezTo>
                    <a:pt x="85670" y="7426"/>
                    <a:pt x="92758" y="12288"/>
                    <a:pt x="95892" y="19622"/>
                  </a:cubicBezTo>
                  <a:lnTo>
                    <a:pt x="106560" y="41243"/>
                  </a:lnTo>
                  <a:lnTo>
                    <a:pt x="130373" y="44672"/>
                  </a:lnTo>
                  <a:cubicBezTo>
                    <a:pt x="138480" y="45412"/>
                    <a:pt x="145389" y="50865"/>
                    <a:pt x="147994" y="58579"/>
                  </a:cubicBezTo>
                  <a:cubicBezTo>
                    <a:pt x="150133" y="66221"/>
                    <a:pt x="147687" y="74412"/>
                    <a:pt x="141707" y="79629"/>
                  </a:cubicBezTo>
                  <a:lnTo>
                    <a:pt x="124467" y="96488"/>
                  </a:lnTo>
                  <a:lnTo>
                    <a:pt x="128944" y="120206"/>
                  </a:lnTo>
                  <a:cubicBezTo>
                    <a:pt x="130676" y="127981"/>
                    <a:pt x="127785" y="136058"/>
                    <a:pt x="121514" y="140970"/>
                  </a:cubicBezTo>
                  <a:cubicBezTo>
                    <a:pt x="118129" y="143381"/>
                    <a:pt x="114048" y="144619"/>
                    <a:pt x="109894" y="144494"/>
                  </a:cubicBezTo>
                  <a:close/>
                  <a:moveTo>
                    <a:pt x="100369" y="125444"/>
                  </a:moveTo>
                  <a:lnTo>
                    <a:pt x="100369" y="125444"/>
                  </a:lnTo>
                  <a:close/>
                  <a:moveTo>
                    <a:pt x="45791" y="70961"/>
                  </a:moveTo>
                  <a:lnTo>
                    <a:pt x="56363" y="81248"/>
                  </a:lnTo>
                  <a:cubicBezTo>
                    <a:pt x="59705" y="84555"/>
                    <a:pt x="61232" y="89279"/>
                    <a:pt x="60459" y="93917"/>
                  </a:cubicBezTo>
                  <a:lnTo>
                    <a:pt x="57983" y="108490"/>
                  </a:lnTo>
                  <a:lnTo>
                    <a:pt x="71032" y="101537"/>
                  </a:lnTo>
                  <a:cubicBezTo>
                    <a:pt x="75209" y="99351"/>
                    <a:pt x="80190" y="99351"/>
                    <a:pt x="84367" y="101537"/>
                  </a:cubicBezTo>
                  <a:lnTo>
                    <a:pt x="97416" y="108490"/>
                  </a:lnTo>
                  <a:lnTo>
                    <a:pt x="94940" y="93917"/>
                  </a:lnTo>
                  <a:cubicBezTo>
                    <a:pt x="94167" y="89279"/>
                    <a:pt x="95694" y="84555"/>
                    <a:pt x="99035" y="81248"/>
                  </a:cubicBezTo>
                  <a:lnTo>
                    <a:pt x="109894" y="70961"/>
                  </a:lnTo>
                  <a:lnTo>
                    <a:pt x="95321" y="68771"/>
                  </a:lnTo>
                  <a:cubicBezTo>
                    <a:pt x="90647" y="68146"/>
                    <a:pt x="86601" y="65210"/>
                    <a:pt x="84557" y="60960"/>
                  </a:cubicBezTo>
                  <a:lnTo>
                    <a:pt x="77985" y="47720"/>
                  </a:lnTo>
                  <a:lnTo>
                    <a:pt x="71413" y="60960"/>
                  </a:lnTo>
                  <a:cubicBezTo>
                    <a:pt x="69355" y="65199"/>
                    <a:pt x="65317" y="68129"/>
                    <a:pt x="60650" y="68771"/>
                  </a:cubicBezTo>
                  <a:close/>
                  <a:moveTo>
                    <a:pt x="33694" y="58960"/>
                  </a:moveTo>
                  <a:lnTo>
                    <a:pt x="33694" y="58960"/>
                  </a:lnTo>
                  <a:close/>
                </a:path>
              </a:pathLst>
            </a:custGeom>
            <a:grpFill/>
            <a:ln w="9525" cap="flat">
              <a:noFill/>
              <a:prstDash val="solid"/>
              <a:miter/>
            </a:ln>
          </p:spPr>
          <p:txBody>
            <a:bodyPr rtlCol="0" anchor="ctr"/>
            <a:lstStyle/>
            <a:p>
              <a:endParaRPr lang="en-US" dirty="0"/>
            </a:p>
          </p:txBody>
        </p:sp>
        <p:sp>
          <p:nvSpPr>
            <p:cNvPr id="150" name="Freeform: Shape 80">
              <a:extLst>
                <a:ext uri="{FF2B5EF4-FFF2-40B4-BE49-F238E27FC236}">
                  <a16:creationId xmlns:a16="http://schemas.microsoft.com/office/drawing/2014/main" id="{E719F2A9-78B9-2B48-A3A9-BCE619B94DCD}"/>
                </a:ext>
              </a:extLst>
            </p:cNvPr>
            <p:cNvSpPr/>
            <p:nvPr/>
          </p:nvSpPr>
          <p:spPr>
            <a:xfrm>
              <a:off x="9888244" y="2689023"/>
              <a:ext cx="619125" cy="666750"/>
            </a:xfrm>
            <a:custGeom>
              <a:avLst/>
              <a:gdLst>
                <a:gd name="connsiteX0" fmla="*/ 604457 w 619125"/>
                <a:gd name="connsiteY0" fmla="*/ 64294 h 666750"/>
                <a:gd name="connsiteX1" fmla="*/ 310325 w 619125"/>
                <a:gd name="connsiteY1" fmla="*/ 7144 h 666750"/>
                <a:gd name="connsiteX2" fmla="*/ 16669 w 619125"/>
                <a:gd name="connsiteY2" fmla="*/ 64294 h 666750"/>
                <a:gd name="connsiteX3" fmla="*/ 7144 w 619125"/>
                <a:gd name="connsiteY3" fmla="*/ 77629 h 666750"/>
                <a:gd name="connsiteX4" fmla="*/ 7144 w 619125"/>
                <a:gd name="connsiteY4" fmla="*/ 338042 h 666750"/>
                <a:gd name="connsiteX5" fmla="*/ 7620 w 619125"/>
                <a:gd name="connsiteY5" fmla="*/ 353568 h 666750"/>
                <a:gd name="connsiteX6" fmla="*/ 162687 w 619125"/>
                <a:gd name="connsiteY6" fmla="*/ 590360 h 666750"/>
                <a:gd name="connsiteX7" fmla="*/ 305562 w 619125"/>
                <a:gd name="connsiteY7" fmla="*/ 668084 h 666750"/>
                <a:gd name="connsiteX8" fmla="*/ 310515 w 619125"/>
                <a:gd name="connsiteY8" fmla="*/ 668941 h 666750"/>
                <a:gd name="connsiteX9" fmla="*/ 315468 w 619125"/>
                <a:gd name="connsiteY9" fmla="*/ 668084 h 666750"/>
                <a:gd name="connsiteX10" fmla="*/ 407194 w 619125"/>
                <a:gd name="connsiteY10" fmla="*/ 623411 h 666750"/>
                <a:gd name="connsiteX11" fmla="*/ 413671 w 619125"/>
                <a:gd name="connsiteY11" fmla="*/ 619601 h 666750"/>
                <a:gd name="connsiteX12" fmla="*/ 458724 w 619125"/>
                <a:gd name="connsiteY12" fmla="*/ 590169 h 666750"/>
                <a:gd name="connsiteX13" fmla="*/ 613124 w 619125"/>
                <a:gd name="connsiteY13" fmla="*/ 352806 h 666750"/>
                <a:gd name="connsiteX14" fmla="*/ 613601 w 619125"/>
                <a:gd name="connsiteY14" fmla="*/ 338042 h 666750"/>
                <a:gd name="connsiteX15" fmla="*/ 613601 w 619125"/>
                <a:gd name="connsiteY15" fmla="*/ 77153 h 666750"/>
                <a:gd name="connsiteX16" fmla="*/ 604457 w 619125"/>
                <a:gd name="connsiteY16" fmla="*/ 64294 h 666750"/>
                <a:gd name="connsiteX17" fmla="*/ 310325 w 619125"/>
                <a:gd name="connsiteY17" fmla="*/ 35719 h 666750"/>
                <a:gd name="connsiteX18" fmla="*/ 585026 w 619125"/>
                <a:gd name="connsiteY18" fmla="*/ 87154 h 666750"/>
                <a:gd name="connsiteX19" fmla="*/ 585026 w 619125"/>
                <a:gd name="connsiteY19" fmla="*/ 237935 h 666750"/>
                <a:gd name="connsiteX20" fmla="*/ 35719 w 619125"/>
                <a:gd name="connsiteY20" fmla="*/ 237935 h 666750"/>
                <a:gd name="connsiteX21" fmla="*/ 35719 w 619125"/>
                <a:gd name="connsiteY21" fmla="*/ 87154 h 666750"/>
                <a:gd name="connsiteX22" fmla="*/ 310325 w 619125"/>
                <a:gd name="connsiteY22" fmla="*/ 35719 h 666750"/>
                <a:gd name="connsiteX23" fmla="*/ 36195 w 619125"/>
                <a:gd name="connsiteY23" fmla="*/ 351758 h 666750"/>
                <a:gd name="connsiteX24" fmla="*/ 36195 w 619125"/>
                <a:gd name="connsiteY24" fmla="*/ 338042 h 666750"/>
                <a:gd name="connsiteX25" fmla="*/ 36195 w 619125"/>
                <a:gd name="connsiteY25" fmla="*/ 266510 h 666750"/>
                <a:gd name="connsiteX26" fmla="*/ 103346 w 619125"/>
                <a:gd name="connsiteY26" fmla="*/ 266510 h 666750"/>
                <a:gd name="connsiteX27" fmla="*/ 103346 w 619125"/>
                <a:gd name="connsiteY27" fmla="*/ 499015 h 666750"/>
                <a:gd name="connsiteX28" fmla="*/ 36195 w 619125"/>
                <a:gd name="connsiteY28" fmla="*/ 351758 h 666750"/>
                <a:gd name="connsiteX29" fmla="*/ 131445 w 619125"/>
                <a:gd name="connsiteY29" fmla="*/ 528161 h 666750"/>
                <a:gd name="connsiteX30" fmla="*/ 131445 w 619125"/>
                <a:gd name="connsiteY30" fmla="*/ 266510 h 666750"/>
                <a:gd name="connsiteX31" fmla="*/ 198120 w 619125"/>
                <a:gd name="connsiteY31" fmla="*/ 266510 h 666750"/>
                <a:gd name="connsiteX32" fmla="*/ 198120 w 619125"/>
                <a:gd name="connsiteY32" fmla="*/ 579787 h 666750"/>
                <a:gd name="connsiteX33" fmla="*/ 131445 w 619125"/>
                <a:gd name="connsiteY33" fmla="*/ 528161 h 666750"/>
                <a:gd name="connsiteX34" fmla="*/ 226695 w 619125"/>
                <a:gd name="connsiteY34" fmla="*/ 597599 h 666750"/>
                <a:gd name="connsiteX35" fmla="*/ 226695 w 619125"/>
                <a:gd name="connsiteY35" fmla="*/ 266510 h 666750"/>
                <a:gd name="connsiteX36" fmla="*/ 293370 w 619125"/>
                <a:gd name="connsiteY36" fmla="*/ 266510 h 666750"/>
                <a:gd name="connsiteX37" fmla="*/ 293370 w 619125"/>
                <a:gd name="connsiteY37" fmla="*/ 632079 h 666750"/>
                <a:gd name="connsiteX38" fmla="*/ 226695 w 619125"/>
                <a:gd name="connsiteY38" fmla="*/ 597694 h 666750"/>
                <a:gd name="connsiteX39" fmla="*/ 321945 w 619125"/>
                <a:gd name="connsiteY39" fmla="*/ 634365 h 666750"/>
                <a:gd name="connsiteX40" fmla="*/ 321945 w 619125"/>
                <a:gd name="connsiteY40" fmla="*/ 266510 h 666750"/>
                <a:gd name="connsiteX41" fmla="*/ 388620 w 619125"/>
                <a:gd name="connsiteY41" fmla="*/ 266510 h 666750"/>
                <a:gd name="connsiteX42" fmla="*/ 388620 w 619125"/>
                <a:gd name="connsiteY42" fmla="*/ 600647 h 666750"/>
                <a:gd name="connsiteX43" fmla="*/ 321945 w 619125"/>
                <a:gd name="connsiteY43" fmla="*/ 634365 h 666750"/>
                <a:gd name="connsiteX44" fmla="*/ 417195 w 619125"/>
                <a:gd name="connsiteY44" fmla="*/ 583216 h 666750"/>
                <a:gd name="connsiteX45" fmla="*/ 417195 w 619125"/>
                <a:gd name="connsiteY45" fmla="*/ 266510 h 666750"/>
                <a:gd name="connsiteX46" fmla="*/ 483870 w 619125"/>
                <a:gd name="connsiteY46" fmla="*/ 266510 h 666750"/>
                <a:gd name="connsiteX47" fmla="*/ 483870 w 619125"/>
                <a:gd name="connsiteY47" fmla="*/ 533210 h 666750"/>
                <a:gd name="connsiteX48" fmla="*/ 417195 w 619125"/>
                <a:gd name="connsiteY48" fmla="*/ 583216 h 666750"/>
                <a:gd name="connsiteX49" fmla="*/ 584549 w 619125"/>
                <a:gd name="connsiteY49" fmla="*/ 350996 h 666750"/>
                <a:gd name="connsiteX50" fmla="*/ 512445 w 619125"/>
                <a:gd name="connsiteY50" fmla="*/ 504825 h 666750"/>
                <a:gd name="connsiteX51" fmla="*/ 512445 w 619125"/>
                <a:gd name="connsiteY51" fmla="*/ 266700 h 666750"/>
                <a:gd name="connsiteX52" fmla="*/ 585026 w 619125"/>
                <a:gd name="connsiteY52" fmla="*/ 266700 h 666750"/>
                <a:gd name="connsiteX53" fmla="*/ 585026 w 619125"/>
                <a:gd name="connsiteY53" fmla="*/ 338233 h 666750"/>
                <a:gd name="connsiteX54" fmla="*/ 584549 w 619125"/>
                <a:gd name="connsiteY54" fmla="*/ 350996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9125" h="666750">
                  <a:moveTo>
                    <a:pt x="604457" y="64294"/>
                  </a:moveTo>
                  <a:cubicBezTo>
                    <a:pt x="598456" y="61532"/>
                    <a:pt x="455676" y="7144"/>
                    <a:pt x="310325" y="7144"/>
                  </a:cubicBezTo>
                  <a:cubicBezTo>
                    <a:pt x="164973" y="7144"/>
                    <a:pt x="22289" y="61532"/>
                    <a:pt x="16669" y="64294"/>
                  </a:cubicBezTo>
                  <a:cubicBezTo>
                    <a:pt x="11007" y="66295"/>
                    <a:pt x="7201" y="71624"/>
                    <a:pt x="7144" y="77629"/>
                  </a:cubicBezTo>
                  <a:lnTo>
                    <a:pt x="7144" y="338042"/>
                  </a:lnTo>
                  <a:cubicBezTo>
                    <a:pt x="7144" y="343281"/>
                    <a:pt x="7144" y="348425"/>
                    <a:pt x="7620" y="353568"/>
                  </a:cubicBezTo>
                  <a:cubicBezTo>
                    <a:pt x="13240" y="439865"/>
                    <a:pt x="66866" y="521494"/>
                    <a:pt x="162687" y="590360"/>
                  </a:cubicBezTo>
                  <a:cubicBezTo>
                    <a:pt x="207035" y="621883"/>
                    <a:pt x="255002" y="647977"/>
                    <a:pt x="305562" y="668084"/>
                  </a:cubicBezTo>
                  <a:cubicBezTo>
                    <a:pt x="307154" y="668645"/>
                    <a:pt x="308827" y="668935"/>
                    <a:pt x="310515" y="668941"/>
                  </a:cubicBezTo>
                  <a:cubicBezTo>
                    <a:pt x="312204" y="668950"/>
                    <a:pt x="313880" y="668660"/>
                    <a:pt x="315468" y="668084"/>
                  </a:cubicBezTo>
                  <a:cubicBezTo>
                    <a:pt x="347166" y="655619"/>
                    <a:pt x="377836" y="640682"/>
                    <a:pt x="407194" y="623411"/>
                  </a:cubicBezTo>
                  <a:cubicBezTo>
                    <a:pt x="409650" y="622733"/>
                    <a:pt x="411885" y="621420"/>
                    <a:pt x="413671" y="619601"/>
                  </a:cubicBezTo>
                  <a:cubicBezTo>
                    <a:pt x="428149" y="610934"/>
                    <a:pt x="443294" y="601123"/>
                    <a:pt x="458724" y="590169"/>
                  </a:cubicBezTo>
                  <a:cubicBezTo>
                    <a:pt x="554260" y="521494"/>
                    <a:pt x="607790" y="439293"/>
                    <a:pt x="613124" y="352806"/>
                  </a:cubicBezTo>
                  <a:cubicBezTo>
                    <a:pt x="613124" y="347948"/>
                    <a:pt x="613601" y="343281"/>
                    <a:pt x="613601" y="338042"/>
                  </a:cubicBezTo>
                  <a:lnTo>
                    <a:pt x="613601" y="77153"/>
                  </a:lnTo>
                  <a:cubicBezTo>
                    <a:pt x="613385" y="71428"/>
                    <a:pt x="609793" y="66376"/>
                    <a:pt x="604457" y="64294"/>
                  </a:cubicBezTo>
                  <a:close/>
                  <a:moveTo>
                    <a:pt x="310325" y="35719"/>
                  </a:moveTo>
                  <a:cubicBezTo>
                    <a:pt x="429863" y="35719"/>
                    <a:pt x="551307" y="75248"/>
                    <a:pt x="585026" y="87154"/>
                  </a:cubicBezTo>
                  <a:lnTo>
                    <a:pt x="585026" y="237935"/>
                  </a:lnTo>
                  <a:lnTo>
                    <a:pt x="35719" y="237935"/>
                  </a:lnTo>
                  <a:lnTo>
                    <a:pt x="35719" y="87154"/>
                  </a:lnTo>
                  <a:cubicBezTo>
                    <a:pt x="69437" y="75248"/>
                    <a:pt x="190786" y="35719"/>
                    <a:pt x="310325" y="35719"/>
                  </a:cubicBezTo>
                  <a:close/>
                  <a:moveTo>
                    <a:pt x="36195" y="351758"/>
                  </a:moveTo>
                  <a:cubicBezTo>
                    <a:pt x="36195" y="347282"/>
                    <a:pt x="36195" y="342233"/>
                    <a:pt x="36195" y="338042"/>
                  </a:cubicBezTo>
                  <a:lnTo>
                    <a:pt x="36195" y="266510"/>
                  </a:lnTo>
                  <a:lnTo>
                    <a:pt x="103346" y="266510"/>
                  </a:lnTo>
                  <a:lnTo>
                    <a:pt x="103346" y="499015"/>
                  </a:lnTo>
                  <a:cubicBezTo>
                    <a:pt x="66961" y="458248"/>
                    <a:pt x="39910" y="409194"/>
                    <a:pt x="36195" y="351758"/>
                  </a:cubicBezTo>
                  <a:close/>
                  <a:moveTo>
                    <a:pt x="131445" y="528161"/>
                  </a:moveTo>
                  <a:lnTo>
                    <a:pt x="131445" y="266510"/>
                  </a:lnTo>
                  <a:lnTo>
                    <a:pt x="198120" y="266510"/>
                  </a:lnTo>
                  <a:lnTo>
                    <a:pt x="198120" y="579787"/>
                  </a:lnTo>
                  <a:cubicBezTo>
                    <a:pt x="174582" y="564345"/>
                    <a:pt x="152289" y="547084"/>
                    <a:pt x="131445" y="528161"/>
                  </a:cubicBezTo>
                  <a:close/>
                  <a:moveTo>
                    <a:pt x="226695" y="597599"/>
                  </a:moveTo>
                  <a:lnTo>
                    <a:pt x="226695" y="266510"/>
                  </a:lnTo>
                  <a:lnTo>
                    <a:pt x="293370" y="266510"/>
                  </a:lnTo>
                  <a:lnTo>
                    <a:pt x="293370" y="632079"/>
                  </a:lnTo>
                  <a:cubicBezTo>
                    <a:pt x="270558" y="621795"/>
                    <a:pt x="248302" y="610317"/>
                    <a:pt x="226695" y="597694"/>
                  </a:cubicBezTo>
                  <a:close/>
                  <a:moveTo>
                    <a:pt x="321945" y="634365"/>
                  </a:moveTo>
                  <a:lnTo>
                    <a:pt x="321945" y="266510"/>
                  </a:lnTo>
                  <a:lnTo>
                    <a:pt x="388620" y="266510"/>
                  </a:lnTo>
                  <a:lnTo>
                    <a:pt x="388620" y="600647"/>
                  </a:lnTo>
                  <a:cubicBezTo>
                    <a:pt x="367026" y="613092"/>
                    <a:pt x="344768" y="624348"/>
                    <a:pt x="321945" y="634365"/>
                  </a:cubicBezTo>
                  <a:close/>
                  <a:moveTo>
                    <a:pt x="417195" y="583216"/>
                  </a:moveTo>
                  <a:lnTo>
                    <a:pt x="417195" y="266510"/>
                  </a:lnTo>
                  <a:lnTo>
                    <a:pt x="483870" y="266510"/>
                  </a:lnTo>
                  <a:lnTo>
                    <a:pt x="483870" y="533210"/>
                  </a:lnTo>
                  <a:cubicBezTo>
                    <a:pt x="462966" y="551571"/>
                    <a:pt x="440675" y="568289"/>
                    <a:pt x="417195" y="583216"/>
                  </a:cubicBezTo>
                  <a:close/>
                  <a:moveTo>
                    <a:pt x="584549" y="350996"/>
                  </a:moveTo>
                  <a:cubicBezTo>
                    <a:pt x="580930" y="411480"/>
                    <a:pt x="551212" y="462915"/>
                    <a:pt x="512445" y="504825"/>
                  </a:cubicBezTo>
                  <a:lnTo>
                    <a:pt x="512445" y="266700"/>
                  </a:lnTo>
                  <a:lnTo>
                    <a:pt x="585026" y="266700"/>
                  </a:lnTo>
                  <a:lnTo>
                    <a:pt x="585026" y="338233"/>
                  </a:lnTo>
                  <a:cubicBezTo>
                    <a:pt x="585026" y="342424"/>
                    <a:pt x="584835" y="346710"/>
                    <a:pt x="584549" y="350996"/>
                  </a:cubicBezTo>
                  <a:close/>
                </a:path>
              </a:pathLst>
            </a:custGeom>
            <a:grpFill/>
            <a:ln w="9525" cap="flat">
              <a:noFill/>
              <a:prstDash val="solid"/>
              <a:miter/>
            </a:ln>
          </p:spPr>
          <p:txBody>
            <a:bodyPr rtlCol="0" anchor="ctr"/>
            <a:lstStyle/>
            <a:p>
              <a:endParaRPr lang="en-US" dirty="0"/>
            </a:p>
          </p:txBody>
        </p:sp>
      </p:grpSp>
      <p:grpSp>
        <p:nvGrpSpPr>
          <p:cNvPr id="151" name="Graphic 1889336">
            <a:extLst>
              <a:ext uri="{FF2B5EF4-FFF2-40B4-BE49-F238E27FC236}">
                <a16:creationId xmlns:a16="http://schemas.microsoft.com/office/drawing/2014/main" id="{73A2F65A-7444-9E4F-9471-6913A630C775}"/>
              </a:ext>
            </a:extLst>
          </p:cNvPr>
          <p:cNvGrpSpPr/>
          <p:nvPr/>
        </p:nvGrpSpPr>
        <p:grpSpPr>
          <a:xfrm>
            <a:off x="7399071" y="2366166"/>
            <a:ext cx="647700" cy="523875"/>
            <a:chOff x="9178851" y="3535341"/>
            <a:chExt cx="647700" cy="523875"/>
          </a:xfrm>
          <a:solidFill>
            <a:srgbClr val="00B29F"/>
          </a:solidFill>
        </p:grpSpPr>
        <p:sp>
          <p:nvSpPr>
            <p:cNvPr id="152" name="Freeform: Shape 1889349">
              <a:extLst>
                <a:ext uri="{FF2B5EF4-FFF2-40B4-BE49-F238E27FC236}">
                  <a16:creationId xmlns:a16="http://schemas.microsoft.com/office/drawing/2014/main" id="{AA596AC5-74B2-A34B-B601-6DA946B5E91B}"/>
                </a:ext>
              </a:extLst>
            </p:cNvPr>
            <p:cNvSpPr/>
            <p:nvPr/>
          </p:nvSpPr>
          <p:spPr>
            <a:xfrm>
              <a:off x="9171707" y="3528195"/>
              <a:ext cx="657225" cy="533400"/>
            </a:xfrm>
            <a:custGeom>
              <a:avLst/>
              <a:gdLst>
                <a:gd name="connsiteX0" fmla="*/ 655320 w 657225"/>
                <a:gd name="connsiteY0" fmla="*/ 194312 h 533400"/>
                <a:gd name="connsiteX1" fmla="*/ 638365 w 657225"/>
                <a:gd name="connsiteY1" fmla="*/ 152783 h 533400"/>
                <a:gd name="connsiteX2" fmla="*/ 505016 w 657225"/>
                <a:gd name="connsiteY2" fmla="*/ 50294 h 533400"/>
                <a:gd name="connsiteX3" fmla="*/ 505016 w 657225"/>
                <a:gd name="connsiteY3" fmla="*/ 37817 h 533400"/>
                <a:gd name="connsiteX4" fmla="*/ 474157 w 657225"/>
                <a:gd name="connsiteY4" fmla="*/ 7144 h 533400"/>
                <a:gd name="connsiteX5" fmla="*/ 473869 w 657225"/>
                <a:gd name="connsiteY5" fmla="*/ 7146 h 533400"/>
                <a:gd name="connsiteX6" fmla="*/ 431959 w 657225"/>
                <a:gd name="connsiteY6" fmla="*/ 7146 h 533400"/>
                <a:gd name="connsiteX7" fmla="*/ 401193 w 657225"/>
                <a:gd name="connsiteY7" fmla="*/ 37817 h 533400"/>
                <a:gd name="connsiteX8" fmla="*/ 401193 w 657225"/>
                <a:gd name="connsiteY8" fmla="*/ 52295 h 533400"/>
                <a:gd name="connsiteX9" fmla="*/ 398336 w 657225"/>
                <a:gd name="connsiteY9" fmla="*/ 54485 h 533400"/>
                <a:gd name="connsiteX10" fmla="*/ 394145 w 657225"/>
                <a:gd name="connsiteY10" fmla="*/ 64010 h 533400"/>
                <a:gd name="connsiteX11" fmla="*/ 358521 w 657225"/>
                <a:gd name="connsiteY11" fmla="*/ 64010 h 533400"/>
                <a:gd name="connsiteX12" fmla="*/ 330994 w 657225"/>
                <a:gd name="connsiteY12" fmla="*/ 46199 h 533400"/>
                <a:gd name="connsiteX13" fmla="*/ 314516 w 657225"/>
                <a:gd name="connsiteY13" fmla="*/ 46199 h 533400"/>
                <a:gd name="connsiteX14" fmla="*/ 283845 w 657225"/>
                <a:gd name="connsiteY14" fmla="*/ 76869 h 533400"/>
                <a:gd name="connsiteX15" fmla="*/ 283845 w 657225"/>
                <a:gd name="connsiteY15" fmla="*/ 94395 h 533400"/>
                <a:gd name="connsiteX16" fmla="*/ 59531 w 657225"/>
                <a:gd name="connsiteY16" fmla="*/ 94395 h 533400"/>
                <a:gd name="connsiteX17" fmla="*/ 7144 w 657225"/>
                <a:gd name="connsiteY17" fmla="*/ 146783 h 533400"/>
                <a:gd name="connsiteX18" fmla="*/ 7144 w 657225"/>
                <a:gd name="connsiteY18" fmla="*/ 416721 h 533400"/>
                <a:gd name="connsiteX19" fmla="*/ 59531 w 657225"/>
                <a:gd name="connsiteY19" fmla="*/ 469109 h 533400"/>
                <a:gd name="connsiteX20" fmla="*/ 400907 w 657225"/>
                <a:gd name="connsiteY20" fmla="*/ 469109 h 533400"/>
                <a:gd name="connsiteX21" fmla="*/ 400907 w 657225"/>
                <a:gd name="connsiteY21" fmla="*/ 500922 h 533400"/>
                <a:gd name="connsiteX22" fmla="*/ 431578 w 657225"/>
                <a:gd name="connsiteY22" fmla="*/ 531593 h 533400"/>
                <a:gd name="connsiteX23" fmla="*/ 473869 w 657225"/>
                <a:gd name="connsiteY23" fmla="*/ 531593 h 533400"/>
                <a:gd name="connsiteX24" fmla="*/ 504539 w 657225"/>
                <a:gd name="connsiteY24" fmla="*/ 501113 h 533400"/>
                <a:gd name="connsiteX25" fmla="*/ 504539 w 657225"/>
                <a:gd name="connsiteY25" fmla="*/ 500922 h 533400"/>
                <a:gd name="connsiteX26" fmla="*/ 504539 w 657225"/>
                <a:gd name="connsiteY26" fmla="*/ 192598 h 533400"/>
                <a:gd name="connsiteX27" fmla="*/ 511969 w 657225"/>
                <a:gd name="connsiteY27" fmla="*/ 180501 h 533400"/>
                <a:gd name="connsiteX28" fmla="*/ 511969 w 657225"/>
                <a:gd name="connsiteY28" fmla="*/ 156403 h 533400"/>
                <a:gd name="connsiteX29" fmla="*/ 633317 w 657225"/>
                <a:gd name="connsiteY29" fmla="*/ 210695 h 533400"/>
                <a:gd name="connsiteX30" fmla="*/ 642842 w 657225"/>
                <a:gd name="connsiteY30" fmla="*/ 214029 h 533400"/>
                <a:gd name="connsiteX31" fmla="*/ 651224 w 657225"/>
                <a:gd name="connsiteY31" fmla="*/ 211267 h 533400"/>
                <a:gd name="connsiteX32" fmla="*/ 655320 w 657225"/>
                <a:gd name="connsiteY32" fmla="*/ 194312 h 533400"/>
                <a:gd name="connsiteX33" fmla="*/ 429768 w 657225"/>
                <a:gd name="connsiteY33" fmla="*/ 37817 h 533400"/>
                <a:gd name="connsiteX34" fmla="*/ 431862 w 657225"/>
                <a:gd name="connsiteY34" fmla="*/ 35719 h 533400"/>
                <a:gd name="connsiteX35" fmla="*/ 431959 w 657225"/>
                <a:gd name="connsiteY35" fmla="*/ 35721 h 533400"/>
                <a:gd name="connsiteX36" fmla="*/ 473869 w 657225"/>
                <a:gd name="connsiteY36" fmla="*/ 35721 h 533400"/>
                <a:gd name="connsiteX37" fmla="*/ 476058 w 657225"/>
                <a:gd name="connsiteY37" fmla="*/ 37719 h 533400"/>
                <a:gd name="connsiteX38" fmla="*/ 476060 w 657225"/>
                <a:gd name="connsiteY38" fmla="*/ 37817 h 533400"/>
                <a:gd name="connsiteX39" fmla="*/ 476060 w 657225"/>
                <a:gd name="connsiteY39" fmla="*/ 49532 h 533400"/>
                <a:gd name="connsiteX40" fmla="*/ 429387 w 657225"/>
                <a:gd name="connsiteY40" fmla="*/ 49532 h 533400"/>
                <a:gd name="connsiteX41" fmla="*/ 312420 w 657225"/>
                <a:gd name="connsiteY41" fmla="*/ 76869 h 533400"/>
                <a:gd name="connsiteX42" fmla="*/ 314516 w 657225"/>
                <a:gd name="connsiteY42" fmla="*/ 74774 h 533400"/>
                <a:gd name="connsiteX43" fmla="*/ 330994 w 657225"/>
                <a:gd name="connsiteY43" fmla="*/ 74774 h 533400"/>
                <a:gd name="connsiteX44" fmla="*/ 332327 w 657225"/>
                <a:gd name="connsiteY44" fmla="*/ 75345 h 533400"/>
                <a:gd name="connsiteX45" fmla="*/ 332327 w 657225"/>
                <a:gd name="connsiteY45" fmla="*/ 77917 h 533400"/>
                <a:gd name="connsiteX46" fmla="*/ 332327 w 657225"/>
                <a:gd name="connsiteY46" fmla="*/ 149164 h 533400"/>
                <a:gd name="connsiteX47" fmla="*/ 332327 w 657225"/>
                <a:gd name="connsiteY47" fmla="*/ 152498 h 533400"/>
                <a:gd name="connsiteX48" fmla="*/ 330803 w 657225"/>
                <a:gd name="connsiteY48" fmla="*/ 153260 h 533400"/>
                <a:gd name="connsiteX49" fmla="*/ 314516 w 657225"/>
                <a:gd name="connsiteY49" fmla="*/ 153260 h 533400"/>
                <a:gd name="connsiteX50" fmla="*/ 312420 w 657225"/>
                <a:gd name="connsiteY50" fmla="*/ 151164 h 533400"/>
                <a:gd name="connsiteX51" fmla="*/ 59531 w 657225"/>
                <a:gd name="connsiteY51" fmla="*/ 440819 h 533400"/>
                <a:gd name="connsiteX52" fmla="*/ 35717 w 657225"/>
                <a:gd name="connsiteY52" fmla="*/ 417009 h 533400"/>
                <a:gd name="connsiteX53" fmla="*/ 35719 w 657225"/>
                <a:gd name="connsiteY53" fmla="*/ 416721 h 533400"/>
                <a:gd name="connsiteX54" fmla="*/ 35719 w 657225"/>
                <a:gd name="connsiteY54" fmla="*/ 146783 h 533400"/>
                <a:gd name="connsiteX55" fmla="*/ 59531 w 657225"/>
                <a:gd name="connsiteY55" fmla="*/ 122970 h 533400"/>
                <a:gd name="connsiteX56" fmla="*/ 283845 w 657225"/>
                <a:gd name="connsiteY56" fmla="*/ 122970 h 533400"/>
                <a:gd name="connsiteX57" fmla="*/ 283845 w 657225"/>
                <a:gd name="connsiteY57" fmla="*/ 151545 h 533400"/>
                <a:gd name="connsiteX58" fmla="*/ 314516 w 657225"/>
                <a:gd name="connsiteY58" fmla="*/ 182216 h 533400"/>
                <a:gd name="connsiteX59" fmla="*/ 330994 w 657225"/>
                <a:gd name="connsiteY59" fmla="*/ 182216 h 533400"/>
                <a:gd name="connsiteX60" fmla="*/ 359569 w 657225"/>
                <a:gd name="connsiteY60" fmla="*/ 163832 h 533400"/>
                <a:gd name="connsiteX61" fmla="*/ 394621 w 657225"/>
                <a:gd name="connsiteY61" fmla="*/ 163832 h 533400"/>
                <a:gd name="connsiteX62" fmla="*/ 394621 w 657225"/>
                <a:gd name="connsiteY62" fmla="*/ 180501 h 533400"/>
                <a:gd name="connsiteX63" fmla="*/ 401384 w 657225"/>
                <a:gd name="connsiteY63" fmla="*/ 192598 h 533400"/>
                <a:gd name="connsiteX64" fmla="*/ 401384 w 657225"/>
                <a:gd name="connsiteY64" fmla="*/ 440819 h 533400"/>
                <a:gd name="connsiteX65" fmla="*/ 476060 w 657225"/>
                <a:gd name="connsiteY65" fmla="*/ 501208 h 533400"/>
                <a:gd name="connsiteX66" fmla="*/ 474159 w 657225"/>
                <a:gd name="connsiteY66" fmla="*/ 503303 h 533400"/>
                <a:gd name="connsiteX67" fmla="*/ 473964 w 657225"/>
                <a:gd name="connsiteY67" fmla="*/ 503303 h 533400"/>
                <a:gd name="connsiteX68" fmla="*/ 431578 w 657225"/>
                <a:gd name="connsiteY68" fmla="*/ 503303 h 533400"/>
                <a:gd name="connsiteX69" fmla="*/ 429482 w 657225"/>
                <a:gd name="connsiteY69" fmla="*/ 501208 h 533400"/>
                <a:gd name="connsiteX70" fmla="*/ 429482 w 657225"/>
                <a:gd name="connsiteY70" fmla="*/ 195741 h 533400"/>
                <a:gd name="connsiteX71" fmla="*/ 476060 w 657225"/>
                <a:gd name="connsiteY71" fmla="*/ 195741 h 533400"/>
                <a:gd name="connsiteX72" fmla="*/ 497396 w 657225"/>
                <a:gd name="connsiteY72" fmla="*/ 127542 h 533400"/>
                <a:gd name="connsiteX73" fmla="*/ 497396 w 657225"/>
                <a:gd name="connsiteY73" fmla="*/ 127542 h 533400"/>
                <a:gd name="connsiteX74" fmla="*/ 483108 w 657225"/>
                <a:gd name="connsiteY74" fmla="*/ 141830 h 533400"/>
                <a:gd name="connsiteX75" fmla="*/ 483108 w 657225"/>
                <a:gd name="connsiteY75" fmla="*/ 166214 h 533400"/>
                <a:gd name="connsiteX76" fmla="*/ 422720 w 657225"/>
                <a:gd name="connsiteY76" fmla="*/ 166214 h 533400"/>
                <a:gd name="connsiteX77" fmla="*/ 422720 w 657225"/>
                <a:gd name="connsiteY77" fmla="*/ 149164 h 533400"/>
                <a:gd name="connsiteX78" fmla="*/ 408432 w 657225"/>
                <a:gd name="connsiteY78" fmla="*/ 134876 h 533400"/>
                <a:gd name="connsiteX79" fmla="*/ 361664 w 657225"/>
                <a:gd name="connsiteY79" fmla="*/ 134876 h 533400"/>
                <a:gd name="connsiteX80" fmla="*/ 361664 w 657225"/>
                <a:gd name="connsiteY80" fmla="*/ 92204 h 533400"/>
                <a:gd name="connsiteX81" fmla="*/ 408432 w 657225"/>
                <a:gd name="connsiteY81" fmla="*/ 92204 h 533400"/>
                <a:gd name="connsiteX82" fmla="*/ 418529 w 657225"/>
                <a:gd name="connsiteY82" fmla="*/ 88013 h 533400"/>
                <a:gd name="connsiteX83" fmla="*/ 422720 w 657225"/>
                <a:gd name="connsiteY83" fmla="*/ 78488 h 533400"/>
                <a:gd name="connsiteX84" fmla="*/ 504920 w 657225"/>
                <a:gd name="connsiteY84" fmla="*/ 78488 h 533400"/>
                <a:gd name="connsiteX85" fmla="*/ 609124 w 657225"/>
                <a:gd name="connsiteY85" fmla="*/ 156784 h 533400"/>
                <a:gd name="connsiteX86" fmla="*/ 497396 w 657225"/>
                <a:gd name="connsiteY86" fmla="*/ 127542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57225" h="533400">
                  <a:moveTo>
                    <a:pt x="655320" y="194312"/>
                  </a:moveTo>
                  <a:lnTo>
                    <a:pt x="638365" y="152783"/>
                  </a:lnTo>
                  <a:cubicBezTo>
                    <a:pt x="610457" y="84870"/>
                    <a:pt x="565595" y="50390"/>
                    <a:pt x="505016" y="50294"/>
                  </a:cubicBezTo>
                  <a:lnTo>
                    <a:pt x="505016" y="37817"/>
                  </a:lnTo>
                  <a:cubicBezTo>
                    <a:pt x="504964" y="20825"/>
                    <a:pt x="491148" y="7093"/>
                    <a:pt x="474157" y="7144"/>
                  </a:cubicBezTo>
                  <a:cubicBezTo>
                    <a:pt x="474061" y="7144"/>
                    <a:pt x="473965" y="7145"/>
                    <a:pt x="473869" y="7146"/>
                  </a:cubicBezTo>
                  <a:lnTo>
                    <a:pt x="431959" y="7146"/>
                  </a:lnTo>
                  <a:cubicBezTo>
                    <a:pt x="415004" y="7146"/>
                    <a:pt x="401245" y="20862"/>
                    <a:pt x="401193" y="37817"/>
                  </a:cubicBezTo>
                  <a:lnTo>
                    <a:pt x="401193" y="52295"/>
                  </a:lnTo>
                  <a:cubicBezTo>
                    <a:pt x="400162" y="52916"/>
                    <a:pt x="399203" y="53651"/>
                    <a:pt x="398336" y="54485"/>
                  </a:cubicBezTo>
                  <a:cubicBezTo>
                    <a:pt x="395814" y="57036"/>
                    <a:pt x="394322" y="60428"/>
                    <a:pt x="394145" y="64010"/>
                  </a:cubicBezTo>
                  <a:lnTo>
                    <a:pt x="358521" y="64010"/>
                  </a:lnTo>
                  <a:cubicBezTo>
                    <a:pt x="353574" y="53239"/>
                    <a:pt x="342847" y="46298"/>
                    <a:pt x="330994" y="46199"/>
                  </a:cubicBezTo>
                  <a:lnTo>
                    <a:pt x="314516" y="46199"/>
                  </a:lnTo>
                  <a:cubicBezTo>
                    <a:pt x="297598" y="46251"/>
                    <a:pt x="283897" y="59952"/>
                    <a:pt x="283845" y="76869"/>
                  </a:cubicBezTo>
                  <a:lnTo>
                    <a:pt x="283845" y="94395"/>
                  </a:lnTo>
                  <a:lnTo>
                    <a:pt x="59531" y="94395"/>
                  </a:lnTo>
                  <a:cubicBezTo>
                    <a:pt x="30598" y="94395"/>
                    <a:pt x="7144" y="117849"/>
                    <a:pt x="7144" y="146783"/>
                  </a:cubicBezTo>
                  <a:lnTo>
                    <a:pt x="7144" y="416721"/>
                  </a:lnTo>
                  <a:cubicBezTo>
                    <a:pt x="7144" y="445654"/>
                    <a:pt x="30598" y="469109"/>
                    <a:pt x="59531" y="469109"/>
                  </a:cubicBezTo>
                  <a:lnTo>
                    <a:pt x="400907" y="469109"/>
                  </a:lnTo>
                  <a:lnTo>
                    <a:pt x="400907" y="500922"/>
                  </a:lnTo>
                  <a:cubicBezTo>
                    <a:pt x="400907" y="517861"/>
                    <a:pt x="414639" y="531593"/>
                    <a:pt x="431578" y="531593"/>
                  </a:cubicBezTo>
                  <a:lnTo>
                    <a:pt x="473869" y="531593"/>
                  </a:lnTo>
                  <a:cubicBezTo>
                    <a:pt x="490755" y="531645"/>
                    <a:pt x="504487" y="518000"/>
                    <a:pt x="504539" y="501113"/>
                  </a:cubicBezTo>
                  <a:cubicBezTo>
                    <a:pt x="504539" y="501050"/>
                    <a:pt x="504539" y="500986"/>
                    <a:pt x="504539" y="500922"/>
                  </a:cubicBezTo>
                  <a:lnTo>
                    <a:pt x="504539" y="192598"/>
                  </a:lnTo>
                  <a:cubicBezTo>
                    <a:pt x="509000" y="190183"/>
                    <a:pt x="511832" y="185571"/>
                    <a:pt x="511969" y="180501"/>
                  </a:cubicBezTo>
                  <a:lnTo>
                    <a:pt x="511969" y="156403"/>
                  </a:lnTo>
                  <a:cubicBezTo>
                    <a:pt x="555498" y="158022"/>
                    <a:pt x="583406" y="168785"/>
                    <a:pt x="633317" y="210695"/>
                  </a:cubicBezTo>
                  <a:cubicBezTo>
                    <a:pt x="635967" y="212952"/>
                    <a:pt x="639363" y="214141"/>
                    <a:pt x="642842" y="214029"/>
                  </a:cubicBezTo>
                  <a:cubicBezTo>
                    <a:pt x="645866" y="214064"/>
                    <a:pt x="648814" y="213093"/>
                    <a:pt x="651224" y="211267"/>
                  </a:cubicBezTo>
                  <a:cubicBezTo>
                    <a:pt x="656341" y="207240"/>
                    <a:pt x="658035" y="200231"/>
                    <a:pt x="655320" y="194312"/>
                  </a:cubicBezTo>
                  <a:close/>
                  <a:moveTo>
                    <a:pt x="429768" y="37817"/>
                  </a:moveTo>
                  <a:cubicBezTo>
                    <a:pt x="429767" y="36659"/>
                    <a:pt x="430704" y="35720"/>
                    <a:pt x="431862" y="35719"/>
                  </a:cubicBezTo>
                  <a:cubicBezTo>
                    <a:pt x="431894" y="35719"/>
                    <a:pt x="431926" y="35720"/>
                    <a:pt x="431959" y="35721"/>
                  </a:cubicBezTo>
                  <a:lnTo>
                    <a:pt x="473869" y="35721"/>
                  </a:lnTo>
                  <a:cubicBezTo>
                    <a:pt x="475025" y="35669"/>
                    <a:pt x="476005" y="36563"/>
                    <a:pt x="476058" y="37719"/>
                  </a:cubicBezTo>
                  <a:cubicBezTo>
                    <a:pt x="476059" y="37752"/>
                    <a:pt x="476060" y="37784"/>
                    <a:pt x="476060" y="37817"/>
                  </a:cubicBezTo>
                  <a:lnTo>
                    <a:pt x="476060" y="49532"/>
                  </a:lnTo>
                  <a:lnTo>
                    <a:pt x="429387" y="49532"/>
                  </a:lnTo>
                  <a:close/>
                  <a:moveTo>
                    <a:pt x="312420" y="76869"/>
                  </a:moveTo>
                  <a:cubicBezTo>
                    <a:pt x="312420" y="75712"/>
                    <a:pt x="313358" y="74774"/>
                    <a:pt x="314516" y="74774"/>
                  </a:cubicBezTo>
                  <a:lnTo>
                    <a:pt x="330994" y="74774"/>
                  </a:lnTo>
                  <a:cubicBezTo>
                    <a:pt x="331487" y="74821"/>
                    <a:pt x="331953" y="75021"/>
                    <a:pt x="332327" y="75345"/>
                  </a:cubicBezTo>
                  <a:cubicBezTo>
                    <a:pt x="332280" y="76202"/>
                    <a:pt x="332280" y="77060"/>
                    <a:pt x="332327" y="77917"/>
                  </a:cubicBezTo>
                  <a:lnTo>
                    <a:pt x="332327" y="149164"/>
                  </a:lnTo>
                  <a:cubicBezTo>
                    <a:pt x="332230" y="150273"/>
                    <a:pt x="332230" y="151389"/>
                    <a:pt x="332327" y="152498"/>
                  </a:cubicBezTo>
                  <a:cubicBezTo>
                    <a:pt x="331978" y="152990"/>
                    <a:pt x="331406" y="153276"/>
                    <a:pt x="330803" y="153260"/>
                  </a:cubicBezTo>
                  <a:lnTo>
                    <a:pt x="314516" y="153260"/>
                  </a:lnTo>
                  <a:cubicBezTo>
                    <a:pt x="313358" y="153260"/>
                    <a:pt x="312420" y="152321"/>
                    <a:pt x="312420" y="151164"/>
                  </a:cubicBezTo>
                  <a:close/>
                  <a:moveTo>
                    <a:pt x="59531" y="440819"/>
                  </a:moveTo>
                  <a:cubicBezTo>
                    <a:pt x="46380" y="440820"/>
                    <a:pt x="35718" y="430160"/>
                    <a:pt x="35717" y="417009"/>
                  </a:cubicBezTo>
                  <a:cubicBezTo>
                    <a:pt x="35717" y="416913"/>
                    <a:pt x="35718" y="416817"/>
                    <a:pt x="35719" y="416721"/>
                  </a:cubicBezTo>
                  <a:lnTo>
                    <a:pt x="35719" y="146783"/>
                  </a:lnTo>
                  <a:cubicBezTo>
                    <a:pt x="35719" y="133631"/>
                    <a:pt x="46380" y="122970"/>
                    <a:pt x="59531" y="122970"/>
                  </a:cubicBezTo>
                  <a:lnTo>
                    <a:pt x="283845" y="122970"/>
                  </a:lnTo>
                  <a:lnTo>
                    <a:pt x="283845" y="151545"/>
                  </a:lnTo>
                  <a:cubicBezTo>
                    <a:pt x="283845" y="168484"/>
                    <a:pt x="297576" y="182216"/>
                    <a:pt x="314516" y="182216"/>
                  </a:cubicBezTo>
                  <a:lnTo>
                    <a:pt x="330994" y="182216"/>
                  </a:lnTo>
                  <a:cubicBezTo>
                    <a:pt x="343346" y="182380"/>
                    <a:pt x="354598" y="175141"/>
                    <a:pt x="359569" y="163832"/>
                  </a:cubicBezTo>
                  <a:lnTo>
                    <a:pt x="394621" y="163832"/>
                  </a:lnTo>
                  <a:lnTo>
                    <a:pt x="394621" y="180501"/>
                  </a:lnTo>
                  <a:cubicBezTo>
                    <a:pt x="394638" y="185430"/>
                    <a:pt x="397193" y="190002"/>
                    <a:pt x="401384" y="192598"/>
                  </a:cubicBezTo>
                  <a:lnTo>
                    <a:pt x="401384" y="440819"/>
                  </a:lnTo>
                  <a:close/>
                  <a:moveTo>
                    <a:pt x="476060" y="501208"/>
                  </a:moveTo>
                  <a:cubicBezTo>
                    <a:pt x="476114" y="502311"/>
                    <a:pt x="475262" y="503249"/>
                    <a:pt x="474159" y="503303"/>
                  </a:cubicBezTo>
                  <a:cubicBezTo>
                    <a:pt x="474095" y="503306"/>
                    <a:pt x="474029" y="503306"/>
                    <a:pt x="473964" y="503303"/>
                  </a:cubicBezTo>
                  <a:lnTo>
                    <a:pt x="431578" y="503303"/>
                  </a:lnTo>
                  <a:cubicBezTo>
                    <a:pt x="430420" y="503303"/>
                    <a:pt x="429482" y="502365"/>
                    <a:pt x="429482" y="501208"/>
                  </a:cubicBezTo>
                  <a:lnTo>
                    <a:pt x="429482" y="195741"/>
                  </a:lnTo>
                  <a:lnTo>
                    <a:pt x="476060" y="195741"/>
                  </a:lnTo>
                  <a:close/>
                  <a:moveTo>
                    <a:pt x="497396" y="127542"/>
                  </a:moveTo>
                  <a:lnTo>
                    <a:pt x="497396" y="127542"/>
                  </a:lnTo>
                  <a:cubicBezTo>
                    <a:pt x="489505" y="127542"/>
                    <a:pt x="483108" y="133939"/>
                    <a:pt x="483108" y="141830"/>
                  </a:cubicBezTo>
                  <a:lnTo>
                    <a:pt x="483108" y="166214"/>
                  </a:lnTo>
                  <a:lnTo>
                    <a:pt x="422720" y="166214"/>
                  </a:lnTo>
                  <a:lnTo>
                    <a:pt x="422720" y="149164"/>
                  </a:lnTo>
                  <a:cubicBezTo>
                    <a:pt x="422720" y="141273"/>
                    <a:pt x="416323" y="134876"/>
                    <a:pt x="408432" y="134876"/>
                  </a:cubicBezTo>
                  <a:lnTo>
                    <a:pt x="361664" y="134876"/>
                  </a:lnTo>
                  <a:lnTo>
                    <a:pt x="361664" y="92204"/>
                  </a:lnTo>
                  <a:lnTo>
                    <a:pt x="408432" y="92204"/>
                  </a:lnTo>
                  <a:cubicBezTo>
                    <a:pt x="412220" y="92201"/>
                    <a:pt x="415852" y="90694"/>
                    <a:pt x="418529" y="88013"/>
                  </a:cubicBezTo>
                  <a:cubicBezTo>
                    <a:pt x="421050" y="85462"/>
                    <a:pt x="422542" y="82071"/>
                    <a:pt x="422720" y="78488"/>
                  </a:cubicBezTo>
                  <a:lnTo>
                    <a:pt x="504920" y="78488"/>
                  </a:lnTo>
                  <a:cubicBezTo>
                    <a:pt x="551593" y="78488"/>
                    <a:pt x="585788" y="104111"/>
                    <a:pt x="609124" y="156784"/>
                  </a:cubicBezTo>
                  <a:cubicBezTo>
                    <a:pt x="570262" y="132400"/>
                    <a:pt x="540544" y="127542"/>
                    <a:pt x="497396" y="127542"/>
                  </a:cubicBezTo>
                  <a:close/>
                </a:path>
              </a:pathLst>
            </a:custGeom>
            <a:grpFill/>
            <a:ln w="9525" cap="flat">
              <a:noFill/>
              <a:prstDash val="solid"/>
              <a:miter/>
            </a:ln>
          </p:spPr>
          <p:txBody>
            <a:bodyPr rtlCol="0" anchor="ctr"/>
            <a:lstStyle/>
            <a:p>
              <a:endParaRPr lang="en-US" dirty="0"/>
            </a:p>
          </p:txBody>
        </p:sp>
        <p:sp>
          <p:nvSpPr>
            <p:cNvPr id="153" name="Freeform: Shape 1889350">
              <a:extLst>
                <a:ext uri="{FF2B5EF4-FFF2-40B4-BE49-F238E27FC236}">
                  <a16:creationId xmlns:a16="http://schemas.microsoft.com/office/drawing/2014/main" id="{1C53228F-D6EF-FF44-94A7-712D573C5A41}"/>
                </a:ext>
              </a:extLst>
            </p:cNvPr>
            <p:cNvSpPr/>
            <p:nvPr/>
          </p:nvSpPr>
          <p:spPr>
            <a:xfrm>
              <a:off x="9247904" y="3694885"/>
              <a:ext cx="161925" cy="114300"/>
            </a:xfrm>
            <a:custGeom>
              <a:avLst/>
              <a:gdLst>
                <a:gd name="connsiteX0" fmla="*/ 21434 w 161925"/>
                <a:gd name="connsiteY0" fmla="*/ 112205 h 114300"/>
                <a:gd name="connsiteX1" fmla="*/ 140497 w 161925"/>
                <a:gd name="connsiteY1" fmla="*/ 112205 h 114300"/>
                <a:gd name="connsiteX2" fmla="*/ 154787 w 161925"/>
                <a:gd name="connsiteY2" fmla="*/ 97920 h 114300"/>
                <a:gd name="connsiteX3" fmla="*/ 154784 w 161925"/>
                <a:gd name="connsiteY3" fmla="*/ 97631 h 114300"/>
                <a:gd name="connsiteX4" fmla="*/ 154784 w 161925"/>
                <a:gd name="connsiteY4" fmla="*/ 21431 h 114300"/>
                <a:gd name="connsiteX5" fmla="*/ 140497 w 161925"/>
                <a:gd name="connsiteY5" fmla="*/ 7144 h 114300"/>
                <a:gd name="connsiteX6" fmla="*/ 21434 w 161925"/>
                <a:gd name="connsiteY6" fmla="*/ 7144 h 114300"/>
                <a:gd name="connsiteX7" fmla="*/ 7147 w 161925"/>
                <a:gd name="connsiteY7" fmla="*/ 21431 h 114300"/>
                <a:gd name="connsiteX8" fmla="*/ 7147 w 161925"/>
                <a:gd name="connsiteY8" fmla="*/ 97631 h 114300"/>
                <a:gd name="connsiteX9" fmla="*/ 21146 w 161925"/>
                <a:gd name="connsiteY9" fmla="*/ 112202 h 114300"/>
                <a:gd name="connsiteX10" fmla="*/ 21434 w 161925"/>
                <a:gd name="connsiteY10" fmla="*/ 112205 h 114300"/>
                <a:gd name="connsiteX11" fmla="*/ 35722 w 161925"/>
                <a:gd name="connsiteY11" fmla="*/ 36005 h 114300"/>
                <a:gd name="connsiteX12" fmla="*/ 126209 w 161925"/>
                <a:gd name="connsiteY12" fmla="*/ 36005 h 114300"/>
                <a:gd name="connsiteX13" fmla="*/ 126209 w 161925"/>
                <a:gd name="connsiteY13" fmla="*/ 83630 h 114300"/>
                <a:gd name="connsiteX14" fmla="*/ 35722 w 161925"/>
                <a:gd name="connsiteY14" fmla="*/ 8363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925" h="114300">
                  <a:moveTo>
                    <a:pt x="21434" y="112205"/>
                  </a:moveTo>
                  <a:lnTo>
                    <a:pt x="140497" y="112205"/>
                  </a:lnTo>
                  <a:cubicBezTo>
                    <a:pt x="148387" y="112206"/>
                    <a:pt x="154785" y="105810"/>
                    <a:pt x="154787" y="97920"/>
                  </a:cubicBezTo>
                  <a:cubicBezTo>
                    <a:pt x="154787" y="97824"/>
                    <a:pt x="154786" y="97727"/>
                    <a:pt x="154784" y="97631"/>
                  </a:cubicBezTo>
                  <a:lnTo>
                    <a:pt x="154784" y="21431"/>
                  </a:lnTo>
                  <a:cubicBezTo>
                    <a:pt x="154784" y="13541"/>
                    <a:pt x="148387" y="7144"/>
                    <a:pt x="140497" y="7144"/>
                  </a:cubicBezTo>
                  <a:lnTo>
                    <a:pt x="21434" y="7144"/>
                  </a:lnTo>
                  <a:cubicBezTo>
                    <a:pt x="13543" y="7144"/>
                    <a:pt x="7147" y="13541"/>
                    <a:pt x="7147" y="21431"/>
                  </a:cubicBezTo>
                  <a:lnTo>
                    <a:pt x="7147" y="97631"/>
                  </a:lnTo>
                  <a:cubicBezTo>
                    <a:pt x="6989" y="105521"/>
                    <a:pt x="13256" y="112044"/>
                    <a:pt x="21146" y="112202"/>
                  </a:cubicBezTo>
                  <a:cubicBezTo>
                    <a:pt x="21242" y="112204"/>
                    <a:pt x="21338" y="112205"/>
                    <a:pt x="21434" y="112205"/>
                  </a:cubicBezTo>
                  <a:close/>
                  <a:moveTo>
                    <a:pt x="35722" y="36005"/>
                  </a:moveTo>
                  <a:lnTo>
                    <a:pt x="126209" y="36005"/>
                  </a:lnTo>
                  <a:lnTo>
                    <a:pt x="126209" y="83630"/>
                  </a:lnTo>
                  <a:lnTo>
                    <a:pt x="35722" y="83630"/>
                  </a:lnTo>
                  <a:close/>
                </a:path>
              </a:pathLst>
            </a:custGeom>
            <a:grpFill/>
            <a:ln w="9525" cap="flat">
              <a:noFill/>
              <a:prstDash val="solid"/>
              <a:miter/>
            </a:ln>
          </p:spPr>
          <p:txBody>
            <a:bodyPr rtlCol="0" anchor="ctr"/>
            <a:lstStyle/>
            <a:p>
              <a:endParaRPr lang="en-US" dirty="0"/>
            </a:p>
          </p:txBody>
        </p:sp>
        <p:sp>
          <p:nvSpPr>
            <p:cNvPr id="154" name="Freeform: Shape 1889351">
              <a:extLst>
                <a:ext uri="{FF2B5EF4-FFF2-40B4-BE49-F238E27FC236}">
                  <a16:creationId xmlns:a16="http://schemas.microsoft.com/office/drawing/2014/main" id="{C803BC4E-1DAC-F141-9A95-D693833922C6}"/>
                </a:ext>
              </a:extLst>
            </p:cNvPr>
            <p:cNvSpPr/>
            <p:nvPr/>
          </p:nvSpPr>
          <p:spPr>
            <a:xfrm>
              <a:off x="9243145" y="3876145"/>
              <a:ext cx="171450" cy="38100"/>
            </a:xfrm>
            <a:custGeom>
              <a:avLst/>
              <a:gdLst>
                <a:gd name="connsiteX0" fmla="*/ 154781 w 171450"/>
                <a:gd name="connsiteY0" fmla="*/ 7144 h 38100"/>
                <a:gd name="connsiteX1" fmla="*/ 21431 w 171450"/>
                <a:gd name="connsiteY1" fmla="*/ 7144 h 38100"/>
                <a:gd name="connsiteX2" fmla="*/ 7144 w 171450"/>
                <a:gd name="connsiteY2" fmla="*/ 21431 h 38100"/>
                <a:gd name="connsiteX3" fmla="*/ 21431 w 171450"/>
                <a:gd name="connsiteY3" fmla="*/ 35719 h 38100"/>
                <a:gd name="connsiteX4" fmla="*/ 154781 w 171450"/>
                <a:gd name="connsiteY4" fmla="*/ 35719 h 38100"/>
                <a:gd name="connsiteX5" fmla="*/ 169069 w 171450"/>
                <a:gd name="connsiteY5" fmla="*/ 21431 h 38100"/>
                <a:gd name="connsiteX6" fmla="*/ 154781 w 17145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38100">
                  <a:moveTo>
                    <a:pt x="154781" y="7144"/>
                  </a:moveTo>
                  <a:lnTo>
                    <a:pt x="21431" y="7144"/>
                  </a:lnTo>
                  <a:cubicBezTo>
                    <a:pt x="13540" y="7144"/>
                    <a:pt x="7144" y="13541"/>
                    <a:pt x="7144" y="21431"/>
                  </a:cubicBezTo>
                  <a:cubicBezTo>
                    <a:pt x="7144" y="29322"/>
                    <a:pt x="13540" y="35719"/>
                    <a:pt x="21431" y="35719"/>
                  </a:cubicBezTo>
                  <a:lnTo>
                    <a:pt x="154781" y="35719"/>
                  </a:lnTo>
                  <a:cubicBezTo>
                    <a:pt x="162672" y="35719"/>
                    <a:pt x="169069" y="29322"/>
                    <a:pt x="169069" y="21431"/>
                  </a:cubicBezTo>
                  <a:cubicBezTo>
                    <a:pt x="169069" y="13541"/>
                    <a:pt x="162672" y="7144"/>
                    <a:pt x="154781" y="7144"/>
                  </a:cubicBezTo>
                  <a:close/>
                </a:path>
              </a:pathLst>
            </a:custGeom>
            <a:grpFill/>
            <a:ln w="9525" cap="flat">
              <a:noFill/>
              <a:prstDash val="solid"/>
              <a:miter/>
            </a:ln>
          </p:spPr>
          <p:txBody>
            <a:bodyPr rtlCol="0" anchor="ctr"/>
            <a:lstStyle/>
            <a:p>
              <a:endParaRPr lang="en-US" dirty="0"/>
            </a:p>
          </p:txBody>
        </p:sp>
      </p:grpSp>
      <p:grpSp>
        <p:nvGrpSpPr>
          <p:cNvPr id="155" name="Graphic 1889279">
            <a:extLst>
              <a:ext uri="{FF2B5EF4-FFF2-40B4-BE49-F238E27FC236}">
                <a16:creationId xmlns:a16="http://schemas.microsoft.com/office/drawing/2014/main" id="{A179A72E-83B1-8D42-8A0D-E31D46416698}"/>
              </a:ext>
            </a:extLst>
          </p:cNvPr>
          <p:cNvGrpSpPr/>
          <p:nvPr/>
        </p:nvGrpSpPr>
        <p:grpSpPr>
          <a:xfrm>
            <a:off x="1810673" y="1377892"/>
            <a:ext cx="628650" cy="619125"/>
            <a:chOff x="3448322" y="4326585"/>
            <a:chExt cx="628650" cy="619125"/>
          </a:xfrm>
          <a:solidFill>
            <a:srgbClr val="00B29F"/>
          </a:solidFill>
        </p:grpSpPr>
        <p:sp>
          <p:nvSpPr>
            <p:cNvPr id="156" name="Freeform: Shape 1889383">
              <a:extLst>
                <a:ext uri="{FF2B5EF4-FFF2-40B4-BE49-F238E27FC236}">
                  <a16:creationId xmlns:a16="http://schemas.microsoft.com/office/drawing/2014/main" id="{B5537E4B-040B-A249-9A55-56BC3C49BC81}"/>
                </a:ext>
              </a:extLst>
            </p:cNvPr>
            <p:cNvSpPr/>
            <p:nvPr/>
          </p:nvSpPr>
          <p:spPr>
            <a:xfrm>
              <a:off x="3498995" y="4661484"/>
              <a:ext cx="152400" cy="200025"/>
            </a:xfrm>
            <a:custGeom>
              <a:avLst/>
              <a:gdLst>
                <a:gd name="connsiteX0" fmla="*/ 79534 w 152400"/>
                <a:gd name="connsiteY0" fmla="*/ 7144 h 200025"/>
                <a:gd name="connsiteX1" fmla="*/ 7144 w 152400"/>
                <a:gd name="connsiteY1" fmla="*/ 101632 h 200025"/>
                <a:gd name="connsiteX2" fmla="*/ 77629 w 152400"/>
                <a:gd name="connsiteY2" fmla="*/ 193358 h 200025"/>
                <a:gd name="connsiteX3" fmla="*/ 150114 w 152400"/>
                <a:gd name="connsiteY3" fmla="*/ 98679 h 200025"/>
                <a:gd name="connsiteX4" fmla="*/ 79534 w 152400"/>
                <a:gd name="connsiteY4" fmla="*/ 7144 h 200025"/>
                <a:gd name="connsiteX5" fmla="*/ 77629 w 152400"/>
                <a:gd name="connsiteY5" fmla="*/ 164783 h 200025"/>
                <a:gd name="connsiteX6" fmla="*/ 35719 w 152400"/>
                <a:gd name="connsiteY6" fmla="*/ 101632 h 200025"/>
                <a:gd name="connsiteX7" fmla="*/ 79534 w 152400"/>
                <a:gd name="connsiteY7" fmla="*/ 35719 h 200025"/>
                <a:gd name="connsiteX8" fmla="*/ 121539 w 152400"/>
                <a:gd name="connsiteY8" fmla="*/ 98679 h 200025"/>
                <a:gd name="connsiteX9" fmla="*/ 77629 w 152400"/>
                <a:gd name="connsiteY9" fmla="*/ 16478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200025">
                  <a:moveTo>
                    <a:pt x="79534" y="7144"/>
                  </a:moveTo>
                  <a:cubicBezTo>
                    <a:pt x="36862" y="7144"/>
                    <a:pt x="7144" y="46006"/>
                    <a:pt x="7144" y="101632"/>
                  </a:cubicBezTo>
                  <a:cubicBezTo>
                    <a:pt x="7144" y="155639"/>
                    <a:pt x="35719" y="193358"/>
                    <a:pt x="77629" y="193358"/>
                  </a:cubicBezTo>
                  <a:cubicBezTo>
                    <a:pt x="113729" y="193358"/>
                    <a:pt x="150114" y="164021"/>
                    <a:pt x="150114" y="98679"/>
                  </a:cubicBezTo>
                  <a:cubicBezTo>
                    <a:pt x="150114" y="44768"/>
                    <a:pt x="120777" y="7144"/>
                    <a:pt x="79534" y="7144"/>
                  </a:cubicBezTo>
                  <a:close/>
                  <a:moveTo>
                    <a:pt x="77629" y="164783"/>
                  </a:moveTo>
                  <a:cubicBezTo>
                    <a:pt x="52578" y="164783"/>
                    <a:pt x="35719" y="139351"/>
                    <a:pt x="35719" y="101632"/>
                  </a:cubicBezTo>
                  <a:cubicBezTo>
                    <a:pt x="35719" y="63913"/>
                    <a:pt x="53721" y="35719"/>
                    <a:pt x="79534" y="35719"/>
                  </a:cubicBezTo>
                  <a:cubicBezTo>
                    <a:pt x="108109" y="35719"/>
                    <a:pt x="121539" y="67342"/>
                    <a:pt x="121539" y="98679"/>
                  </a:cubicBezTo>
                  <a:cubicBezTo>
                    <a:pt x="121539" y="138779"/>
                    <a:pt x="104299" y="164783"/>
                    <a:pt x="77629" y="164783"/>
                  </a:cubicBezTo>
                  <a:close/>
                </a:path>
              </a:pathLst>
            </a:custGeom>
            <a:grpFill/>
            <a:ln w="9525" cap="flat">
              <a:noFill/>
              <a:prstDash val="solid"/>
              <a:miter/>
            </a:ln>
          </p:spPr>
          <p:txBody>
            <a:bodyPr rtlCol="0" anchor="ctr"/>
            <a:lstStyle/>
            <a:p>
              <a:endParaRPr lang="en-US" dirty="0"/>
            </a:p>
          </p:txBody>
        </p:sp>
        <p:sp>
          <p:nvSpPr>
            <p:cNvPr id="157" name="Freeform: Shape 1889385">
              <a:extLst>
                <a:ext uri="{FF2B5EF4-FFF2-40B4-BE49-F238E27FC236}">
                  <a16:creationId xmlns:a16="http://schemas.microsoft.com/office/drawing/2014/main" id="{4EAA5349-E014-3A44-A685-93285CF77200}"/>
                </a:ext>
              </a:extLst>
            </p:cNvPr>
            <p:cNvSpPr/>
            <p:nvPr/>
          </p:nvSpPr>
          <p:spPr>
            <a:xfrm>
              <a:off x="3655205" y="4662694"/>
              <a:ext cx="114300" cy="190500"/>
            </a:xfrm>
            <a:custGeom>
              <a:avLst/>
              <a:gdLst>
                <a:gd name="connsiteX0" fmla="*/ 52483 w 114300"/>
                <a:gd name="connsiteY0" fmla="*/ 7267 h 190500"/>
                <a:gd name="connsiteX1" fmla="*/ 18574 w 114300"/>
                <a:gd name="connsiteY1" fmla="*/ 10505 h 190500"/>
                <a:gd name="connsiteX2" fmla="*/ 7144 w 114300"/>
                <a:gd name="connsiteY2" fmla="*/ 24507 h 190500"/>
                <a:gd name="connsiteX3" fmla="*/ 7144 w 114300"/>
                <a:gd name="connsiteY3" fmla="*/ 175288 h 190500"/>
                <a:gd name="connsiteX4" fmla="*/ 21431 w 114300"/>
                <a:gd name="connsiteY4" fmla="*/ 189575 h 190500"/>
                <a:gd name="connsiteX5" fmla="*/ 35719 w 114300"/>
                <a:gd name="connsiteY5" fmla="*/ 175288 h 190500"/>
                <a:gd name="connsiteX6" fmla="*/ 35719 w 114300"/>
                <a:gd name="connsiteY6" fmla="*/ 129663 h 190500"/>
                <a:gd name="connsiteX7" fmla="*/ 100013 w 114300"/>
                <a:gd name="connsiteY7" fmla="*/ 107756 h 190500"/>
                <a:gd name="connsiteX8" fmla="*/ 112776 w 114300"/>
                <a:gd name="connsiteY8" fmla="*/ 66227 h 190500"/>
                <a:gd name="connsiteX9" fmla="*/ 97917 w 114300"/>
                <a:gd name="connsiteY9" fmla="*/ 24698 h 190500"/>
                <a:gd name="connsiteX10" fmla="*/ 52483 w 114300"/>
                <a:gd name="connsiteY10" fmla="*/ 7267 h 190500"/>
                <a:gd name="connsiteX11" fmla="*/ 77534 w 114300"/>
                <a:gd name="connsiteY11" fmla="*/ 90134 h 190500"/>
                <a:gd name="connsiteX12" fmla="*/ 35719 w 114300"/>
                <a:gd name="connsiteY12" fmla="*/ 101088 h 190500"/>
                <a:gd name="connsiteX13" fmla="*/ 35719 w 114300"/>
                <a:gd name="connsiteY13" fmla="*/ 36794 h 190500"/>
                <a:gd name="connsiteX14" fmla="*/ 52483 w 114300"/>
                <a:gd name="connsiteY14" fmla="*/ 35842 h 190500"/>
                <a:gd name="connsiteX15" fmla="*/ 77153 w 114300"/>
                <a:gd name="connsiteY15" fmla="*/ 44129 h 190500"/>
                <a:gd name="connsiteX16" fmla="*/ 84201 w 114300"/>
                <a:gd name="connsiteY16" fmla="*/ 66227 h 190500"/>
                <a:gd name="connsiteX17" fmla="*/ 77534 w 114300"/>
                <a:gd name="connsiteY17" fmla="*/ 9013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00" h="190500">
                  <a:moveTo>
                    <a:pt x="52483" y="7267"/>
                  </a:moveTo>
                  <a:cubicBezTo>
                    <a:pt x="41101" y="7237"/>
                    <a:pt x="29744" y="8322"/>
                    <a:pt x="18574" y="10505"/>
                  </a:cubicBezTo>
                  <a:cubicBezTo>
                    <a:pt x="11921" y="11864"/>
                    <a:pt x="7143" y="17717"/>
                    <a:pt x="7144" y="24507"/>
                  </a:cubicBezTo>
                  <a:lnTo>
                    <a:pt x="7144" y="175288"/>
                  </a:lnTo>
                  <a:cubicBezTo>
                    <a:pt x="7144" y="183178"/>
                    <a:pt x="13541" y="189575"/>
                    <a:pt x="21431" y="189575"/>
                  </a:cubicBezTo>
                  <a:cubicBezTo>
                    <a:pt x="29322" y="189575"/>
                    <a:pt x="35719" y="183178"/>
                    <a:pt x="35719" y="175288"/>
                  </a:cubicBezTo>
                  <a:lnTo>
                    <a:pt x="35719" y="129663"/>
                  </a:lnTo>
                  <a:cubicBezTo>
                    <a:pt x="70866" y="128711"/>
                    <a:pt x="88773" y="122329"/>
                    <a:pt x="100013" y="107756"/>
                  </a:cubicBezTo>
                  <a:cubicBezTo>
                    <a:pt x="108900" y="95785"/>
                    <a:pt x="113407" y="81123"/>
                    <a:pt x="112776" y="66227"/>
                  </a:cubicBezTo>
                  <a:cubicBezTo>
                    <a:pt x="113313" y="50993"/>
                    <a:pt x="107996" y="36132"/>
                    <a:pt x="97917" y="24698"/>
                  </a:cubicBezTo>
                  <a:cubicBezTo>
                    <a:pt x="86045" y="12530"/>
                    <a:pt x="69447" y="6163"/>
                    <a:pt x="52483" y="7267"/>
                  </a:cubicBezTo>
                  <a:close/>
                  <a:moveTo>
                    <a:pt x="77534" y="90134"/>
                  </a:moveTo>
                  <a:cubicBezTo>
                    <a:pt x="73724" y="95087"/>
                    <a:pt x="65532" y="99659"/>
                    <a:pt x="35719" y="101088"/>
                  </a:cubicBezTo>
                  <a:lnTo>
                    <a:pt x="35719" y="36794"/>
                  </a:lnTo>
                  <a:cubicBezTo>
                    <a:pt x="41281" y="36131"/>
                    <a:pt x="46880" y="35813"/>
                    <a:pt x="52483" y="35842"/>
                  </a:cubicBezTo>
                  <a:cubicBezTo>
                    <a:pt x="61509" y="34985"/>
                    <a:pt x="70475" y="37996"/>
                    <a:pt x="77153" y="44129"/>
                  </a:cubicBezTo>
                  <a:cubicBezTo>
                    <a:pt x="82207" y="50341"/>
                    <a:pt x="84726" y="58235"/>
                    <a:pt x="84201" y="66227"/>
                  </a:cubicBezTo>
                  <a:cubicBezTo>
                    <a:pt x="84710" y="74716"/>
                    <a:pt x="82363" y="83132"/>
                    <a:pt x="77534" y="90134"/>
                  </a:cubicBezTo>
                  <a:close/>
                </a:path>
              </a:pathLst>
            </a:custGeom>
            <a:grpFill/>
            <a:ln w="9525" cap="flat">
              <a:noFill/>
              <a:prstDash val="solid"/>
              <a:miter/>
            </a:ln>
          </p:spPr>
          <p:txBody>
            <a:bodyPr rtlCol="0" anchor="ctr"/>
            <a:lstStyle/>
            <a:p>
              <a:endParaRPr lang="en-US" dirty="0"/>
            </a:p>
          </p:txBody>
        </p:sp>
        <p:sp>
          <p:nvSpPr>
            <p:cNvPr id="158" name="Freeform: Shape 1889386">
              <a:extLst>
                <a:ext uri="{FF2B5EF4-FFF2-40B4-BE49-F238E27FC236}">
                  <a16:creationId xmlns:a16="http://schemas.microsoft.com/office/drawing/2014/main" id="{936858B6-0824-624D-8419-400D69E5B1E9}"/>
                </a:ext>
              </a:extLst>
            </p:cNvPr>
            <p:cNvSpPr/>
            <p:nvPr/>
          </p:nvSpPr>
          <p:spPr>
            <a:xfrm>
              <a:off x="3772553" y="4663960"/>
              <a:ext cx="104775" cy="190500"/>
            </a:xfrm>
            <a:custGeom>
              <a:avLst/>
              <a:gdLst>
                <a:gd name="connsiteX0" fmla="*/ 91821 w 104775"/>
                <a:gd name="connsiteY0" fmla="*/ 159734 h 190500"/>
                <a:gd name="connsiteX1" fmla="*/ 35719 w 104775"/>
                <a:gd name="connsiteY1" fmla="*/ 159734 h 190500"/>
                <a:gd name="connsiteX2" fmla="*/ 35719 w 104775"/>
                <a:gd name="connsiteY2" fmla="*/ 116777 h 190500"/>
                <a:gd name="connsiteX3" fmla="*/ 70771 w 104775"/>
                <a:gd name="connsiteY3" fmla="*/ 116777 h 190500"/>
                <a:gd name="connsiteX4" fmla="*/ 85058 w 104775"/>
                <a:gd name="connsiteY4" fmla="*/ 102489 h 190500"/>
                <a:gd name="connsiteX5" fmla="*/ 70771 w 104775"/>
                <a:gd name="connsiteY5" fmla="*/ 88202 h 190500"/>
                <a:gd name="connsiteX6" fmla="*/ 35719 w 104775"/>
                <a:gd name="connsiteY6" fmla="*/ 88202 h 190500"/>
                <a:gd name="connsiteX7" fmla="*/ 35719 w 104775"/>
                <a:gd name="connsiteY7" fmla="*/ 35719 h 190500"/>
                <a:gd name="connsiteX8" fmla="*/ 89059 w 104775"/>
                <a:gd name="connsiteY8" fmla="*/ 35719 h 190500"/>
                <a:gd name="connsiteX9" fmla="*/ 103346 w 104775"/>
                <a:gd name="connsiteY9" fmla="*/ 21431 h 190500"/>
                <a:gd name="connsiteX10" fmla="*/ 89059 w 104775"/>
                <a:gd name="connsiteY10" fmla="*/ 7144 h 190500"/>
                <a:gd name="connsiteX11" fmla="*/ 21431 w 104775"/>
                <a:gd name="connsiteY11" fmla="*/ 7144 h 190500"/>
                <a:gd name="connsiteX12" fmla="*/ 7144 w 104775"/>
                <a:gd name="connsiteY12" fmla="*/ 21431 h 190500"/>
                <a:gd name="connsiteX13" fmla="*/ 7144 w 104775"/>
                <a:gd name="connsiteY13" fmla="*/ 173831 h 190500"/>
                <a:gd name="connsiteX14" fmla="*/ 21431 w 104775"/>
                <a:gd name="connsiteY14" fmla="*/ 188119 h 190500"/>
                <a:gd name="connsiteX15" fmla="*/ 91821 w 104775"/>
                <a:gd name="connsiteY15" fmla="*/ 188119 h 190500"/>
                <a:gd name="connsiteX16" fmla="*/ 106108 w 104775"/>
                <a:gd name="connsiteY16" fmla="*/ 173831 h 190500"/>
                <a:gd name="connsiteX17" fmla="*/ 91821 w 104775"/>
                <a:gd name="connsiteY17" fmla="*/ 15954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190500">
                  <a:moveTo>
                    <a:pt x="91821" y="159734"/>
                  </a:moveTo>
                  <a:lnTo>
                    <a:pt x="35719" y="159734"/>
                  </a:lnTo>
                  <a:lnTo>
                    <a:pt x="35719" y="116777"/>
                  </a:lnTo>
                  <a:lnTo>
                    <a:pt x="70771" y="116777"/>
                  </a:lnTo>
                  <a:cubicBezTo>
                    <a:pt x="78661" y="116777"/>
                    <a:pt x="85058" y="110380"/>
                    <a:pt x="85058" y="102489"/>
                  </a:cubicBezTo>
                  <a:cubicBezTo>
                    <a:pt x="85058" y="94599"/>
                    <a:pt x="78661" y="88202"/>
                    <a:pt x="70771" y="88202"/>
                  </a:cubicBezTo>
                  <a:lnTo>
                    <a:pt x="35719" y="88202"/>
                  </a:lnTo>
                  <a:lnTo>
                    <a:pt x="35719" y="35719"/>
                  </a:lnTo>
                  <a:lnTo>
                    <a:pt x="89059" y="35719"/>
                  </a:lnTo>
                  <a:cubicBezTo>
                    <a:pt x="96949" y="35719"/>
                    <a:pt x="103346" y="29322"/>
                    <a:pt x="103346" y="21431"/>
                  </a:cubicBezTo>
                  <a:cubicBezTo>
                    <a:pt x="103346" y="13541"/>
                    <a:pt x="96949" y="7144"/>
                    <a:pt x="89059" y="7144"/>
                  </a:cubicBezTo>
                  <a:lnTo>
                    <a:pt x="21431" y="7144"/>
                  </a:lnTo>
                  <a:cubicBezTo>
                    <a:pt x="13541" y="7144"/>
                    <a:pt x="7144" y="13541"/>
                    <a:pt x="7144" y="21431"/>
                  </a:cubicBezTo>
                  <a:lnTo>
                    <a:pt x="7144" y="173831"/>
                  </a:lnTo>
                  <a:cubicBezTo>
                    <a:pt x="7144" y="181722"/>
                    <a:pt x="13541" y="188119"/>
                    <a:pt x="21431" y="188119"/>
                  </a:cubicBezTo>
                  <a:lnTo>
                    <a:pt x="91821" y="188119"/>
                  </a:lnTo>
                  <a:cubicBezTo>
                    <a:pt x="99712" y="188119"/>
                    <a:pt x="106108" y="181722"/>
                    <a:pt x="106108" y="173831"/>
                  </a:cubicBezTo>
                  <a:cubicBezTo>
                    <a:pt x="106108" y="165941"/>
                    <a:pt x="99712" y="159544"/>
                    <a:pt x="91821" y="159544"/>
                  </a:cubicBezTo>
                  <a:close/>
                </a:path>
              </a:pathLst>
            </a:custGeom>
            <a:grpFill/>
            <a:ln w="9525" cap="flat">
              <a:noFill/>
              <a:prstDash val="solid"/>
              <a:miter/>
            </a:ln>
          </p:spPr>
          <p:txBody>
            <a:bodyPr rtlCol="0" anchor="ctr"/>
            <a:lstStyle/>
            <a:p>
              <a:endParaRPr lang="en-US" dirty="0"/>
            </a:p>
          </p:txBody>
        </p:sp>
        <p:sp>
          <p:nvSpPr>
            <p:cNvPr id="159" name="Freeform: Shape 1889387">
              <a:extLst>
                <a:ext uri="{FF2B5EF4-FFF2-40B4-BE49-F238E27FC236}">
                  <a16:creationId xmlns:a16="http://schemas.microsoft.com/office/drawing/2014/main" id="{E6FF81D7-34C9-BF48-8197-8280CBC40AD8}"/>
                </a:ext>
              </a:extLst>
            </p:cNvPr>
            <p:cNvSpPr/>
            <p:nvPr/>
          </p:nvSpPr>
          <p:spPr>
            <a:xfrm>
              <a:off x="3882472" y="4663960"/>
              <a:ext cx="133350" cy="190500"/>
            </a:xfrm>
            <a:custGeom>
              <a:avLst/>
              <a:gdLst>
                <a:gd name="connsiteX0" fmla="*/ 115348 w 133350"/>
                <a:gd name="connsiteY0" fmla="*/ 7144 h 190500"/>
                <a:gd name="connsiteX1" fmla="*/ 101060 w 133350"/>
                <a:gd name="connsiteY1" fmla="*/ 21431 h 190500"/>
                <a:gd name="connsiteX2" fmla="*/ 101060 w 133350"/>
                <a:gd name="connsiteY2" fmla="*/ 123635 h 190500"/>
                <a:gd name="connsiteX3" fmla="*/ 33623 w 133350"/>
                <a:gd name="connsiteY3" fmla="*/ 14002 h 190500"/>
                <a:gd name="connsiteX4" fmla="*/ 13983 w 133350"/>
                <a:gd name="connsiteY4" fmla="*/ 9258 h 190500"/>
                <a:gd name="connsiteX5" fmla="*/ 7144 w 133350"/>
                <a:gd name="connsiteY5" fmla="*/ 21431 h 190500"/>
                <a:gd name="connsiteX6" fmla="*/ 7144 w 133350"/>
                <a:gd name="connsiteY6" fmla="*/ 173831 h 190500"/>
                <a:gd name="connsiteX7" fmla="*/ 21431 w 133350"/>
                <a:gd name="connsiteY7" fmla="*/ 188119 h 190500"/>
                <a:gd name="connsiteX8" fmla="*/ 35719 w 133350"/>
                <a:gd name="connsiteY8" fmla="*/ 173831 h 190500"/>
                <a:gd name="connsiteX9" fmla="*/ 35719 w 133350"/>
                <a:gd name="connsiteY9" fmla="*/ 72200 h 190500"/>
                <a:gd name="connsiteX10" fmla="*/ 103251 w 133350"/>
                <a:gd name="connsiteY10" fmla="*/ 181832 h 190500"/>
                <a:gd name="connsiteX11" fmla="*/ 115348 w 133350"/>
                <a:gd name="connsiteY11" fmla="*/ 188595 h 190500"/>
                <a:gd name="connsiteX12" fmla="*/ 119253 w 133350"/>
                <a:gd name="connsiteY12" fmla="*/ 188595 h 190500"/>
                <a:gd name="connsiteX13" fmla="*/ 129635 w 133350"/>
                <a:gd name="connsiteY13" fmla="*/ 174784 h 190500"/>
                <a:gd name="connsiteX14" fmla="*/ 129635 w 133350"/>
                <a:gd name="connsiteY14" fmla="*/ 22384 h 190500"/>
                <a:gd name="connsiteX15" fmla="*/ 116332 w 133350"/>
                <a:gd name="connsiteY15" fmla="*/ 7175 h 190500"/>
                <a:gd name="connsiteX16" fmla="*/ 115348 w 133350"/>
                <a:gd name="connsiteY16" fmla="*/ 714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350" h="190500">
                  <a:moveTo>
                    <a:pt x="115348" y="7144"/>
                  </a:moveTo>
                  <a:cubicBezTo>
                    <a:pt x="107457" y="7144"/>
                    <a:pt x="101060" y="13541"/>
                    <a:pt x="101060" y="21431"/>
                  </a:cubicBezTo>
                  <a:lnTo>
                    <a:pt x="101060" y="123635"/>
                  </a:lnTo>
                  <a:lnTo>
                    <a:pt x="33623" y="14002"/>
                  </a:lnTo>
                  <a:cubicBezTo>
                    <a:pt x="29509" y="7269"/>
                    <a:pt x="20716" y="5145"/>
                    <a:pt x="13983" y="9258"/>
                  </a:cubicBezTo>
                  <a:cubicBezTo>
                    <a:pt x="9740" y="11850"/>
                    <a:pt x="7150" y="16460"/>
                    <a:pt x="7144" y="21431"/>
                  </a:cubicBezTo>
                  <a:lnTo>
                    <a:pt x="7144" y="173831"/>
                  </a:lnTo>
                  <a:cubicBezTo>
                    <a:pt x="7144" y="181722"/>
                    <a:pt x="13541" y="188119"/>
                    <a:pt x="21431" y="188119"/>
                  </a:cubicBezTo>
                  <a:cubicBezTo>
                    <a:pt x="29322" y="188119"/>
                    <a:pt x="35719" y="181722"/>
                    <a:pt x="35719" y="173831"/>
                  </a:cubicBezTo>
                  <a:lnTo>
                    <a:pt x="35719" y="72200"/>
                  </a:lnTo>
                  <a:lnTo>
                    <a:pt x="103251" y="181832"/>
                  </a:lnTo>
                  <a:cubicBezTo>
                    <a:pt x="105820" y="186050"/>
                    <a:pt x="110409" y="188615"/>
                    <a:pt x="115348" y="188595"/>
                  </a:cubicBezTo>
                  <a:cubicBezTo>
                    <a:pt x="116642" y="188787"/>
                    <a:pt x="117959" y="188787"/>
                    <a:pt x="119253" y="188595"/>
                  </a:cubicBezTo>
                  <a:cubicBezTo>
                    <a:pt x="125420" y="186842"/>
                    <a:pt x="129666" y="181196"/>
                    <a:pt x="129635" y="174784"/>
                  </a:cubicBezTo>
                  <a:lnTo>
                    <a:pt x="129635" y="22384"/>
                  </a:lnTo>
                  <a:cubicBezTo>
                    <a:pt x="130161" y="14510"/>
                    <a:pt x="124205" y="7702"/>
                    <a:pt x="116332" y="7175"/>
                  </a:cubicBezTo>
                  <a:cubicBezTo>
                    <a:pt x="116004" y="7153"/>
                    <a:pt x="115676" y="7143"/>
                    <a:pt x="115348" y="7144"/>
                  </a:cubicBezTo>
                  <a:close/>
                </a:path>
              </a:pathLst>
            </a:custGeom>
            <a:grpFill/>
            <a:ln w="9525" cap="flat">
              <a:noFill/>
              <a:prstDash val="solid"/>
              <a:miter/>
            </a:ln>
          </p:spPr>
          <p:txBody>
            <a:bodyPr rtlCol="0" anchor="ctr"/>
            <a:lstStyle/>
            <a:p>
              <a:endParaRPr lang="en-US" dirty="0"/>
            </a:p>
          </p:txBody>
        </p:sp>
        <p:sp>
          <p:nvSpPr>
            <p:cNvPr id="160" name="Freeform: Shape 1889389">
              <a:extLst>
                <a:ext uri="{FF2B5EF4-FFF2-40B4-BE49-F238E27FC236}">
                  <a16:creationId xmlns:a16="http://schemas.microsoft.com/office/drawing/2014/main" id="{9E1D0627-8C29-AD46-901D-246987F2D464}"/>
                </a:ext>
              </a:extLst>
            </p:cNvPr>
            <p:cNvSpPr/>
            <p:nvPr/>
          </p:nvSpPr>
          <p:spPr>
            <a:xfrm>
              <a:off x="3441178" y="4319196"/>
              <a:ext cx="638175" cy="638175"/>
            </a:xfrm>
            <a:custGeom>
              <a:avLst/>
              <a:gdLst>
                <a:gd name="connsiteX0" fmla="*/ 581216 w 638175"/>
                <a:gd name="connsiteY0" fmla="*/ 230178 h 638175"/>
                <a:gd name="connsiteX1" fmla="*/ 524923 w 638175"/>
                <a:gd name="connsiteY1" fmla="*/ 230178 h 638175"/>
                <a:gd name="connsiteX2" fmla="*/ 355949 w 638175"/>
                <a:gd name="connsiteY2" fmla="*/ 58062 h 638175"/>
                <a:gd name="connsiteX3" fmla="*/ 358807 w 638175"/>
                <a:gd name="connsiteY3" fmla="*/ 44060 h 638175"/>
                <a:gd name="connsiteX4" fmla="*/ 322381 w 638175"/>
                <a:gd name="connsiteY4" fmla="*/ 7145 h 638175"/>
                <a:gd name="connsiteX5" fmla="*/ 285466 w 638175"/>
                <a:gd name="connsiteY5" fmla="*/ 43570 h 638175"/>
                <a:gd name="connsiteX6" fmla="*/ 288227 w 638175"/>
                <a:gd name="connsiteY6" fmla="*/ 57776 h 638175"/>
                <a:gd name="connsiteX7" fmla="*/ 115824 w 638175"/>
                <a:gd name="connsiteY7" fmla="*/ 230178 h 638175"/>
                <a:gd name="connsiteX8" fmla="*/ 59531 w 638175"/>
                <a:gd name="connsiteY8" fmla="*/ 230178 h 638175"/>
                <a:gd name="connsiteX9" fmla="*/ 7144 w 638175"/>
                <a:gd name="connsiteY9" fmla="*/ 282566 h 638175"/>
                <a:gd name="connsiteX10" fmla="*/ 7144 w 638175"/>
                <a:gd name="connsiteY10" fmla="*/ 578889 h 638175"/>
                <a:gd name="connsiteX11" fmla="*/ 59531 w 638175"/>
                <a:gd name="connsiteY11" fmla="*/ 631276 h 638175"/>
                <a:gd name="connsiteX12" fmla="*/ 581216 w 638175"/>
                <a:gd name="connsiteY12" fmla="*/ 631276 h 638175"/>
                <a:gd name="connsiteX13" fmla="*/ 633603 w 638175"/>
                <a:gd name="connsiteY13" fmla="*/ 578889 h 638175"/>
                <a:gd name="connsiteX14" fmla="*/ 633603 w 638175"/>
                <a:gd name="connsiteY14" fmla="*/ 282566 h 638175"/>
                <a:gd name="connsiteX15" fmla="*/ 581216 w 638175"/>
                <a:gd name="connsiteY15" fmla="*/ 230178 h 638175"/>
                <a:gd name="connsiteX16" fmla="*/ 308420 w 638175"/>
                <a:gd name="connsiteY16" fmla="*/ 77778 h 638175"/>
                <a:gd name="connsiteX17" fmla="*/ 335471 w 638175"/>
                <a:gd name="connsiteY17" fmla="*/ 77778 h 638175"/>
                <a:gd name="connsiteX18" fmla="*/ 484918 w 638175"/>
                <a:gd name="connsiteY18" fmla="*/ 230178 h 638175"/>
                <a:gd name="connsiteX19" fmla="*/ 156210 w 638175"/>
                <a:gd name="connsiteY19" fmla="*/ 230178 h 638175"/>
                <a:gd name="connsiteX20" fmla="*/ 605028 w 638175"/>
                <a:gd name="connsiteY20" fmla="*/ 578889 h 638175"/>
                <a:gd name="connsiteX21" fmla="*/ 581216 w 638175"/>
                <a:gd name="connsiteY21" fmla="*/ 602701 h 638175"/>
                <a:gd name="connsiteX22" fmla="*/ 59531 w 638175"/>
                <a:gd name="connsiteY22" fmla="*/ 602701 h 638175"/>
                <a:gd name="connsiteX23" fmla="*/ 35719 w 638175"/>
                <a:gd name="connsiteY23" fmla="*/ 578889 h 638175"/>
                <a:gd name="connsiteX24" fmla="*/ 35719 w 638175"/>
                <a:gd name="connsiteY24" fmla="*/ 282566 h 638175"/>
                <a:gd name="connsiteX25" fmla="*/ 59531 w 638175"/>
                <a:gd name="connsiteY25" fmla="*/ 258753 h 638175"/>
                <a:gd name="connsiteX26" fmla="*/ 581216 w 638175"/>
                <a:gd name="connsiteY26" fmla="*/ 258753 h 638175"/>
                <a:gd name="connsiteX27" fmla="*/ 605028 w 638175"/>
                <a:gd name="connsiteY27" fmla="*/ 282566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175" h="638175">
                  <a:moveTo>
                    <a:pt x="581216" y="230178"/>
                  </a:moveTo>
                  <a:lnTo>
                    <a:pt x="524923" y="230178"/>
                  </a:lnTo>
                  <a:lnTo>
                    <a:pt x="355949" y="58062"/>
                  </a:lnTo>
                  <a:cubicBezTo>
                    <a:pt x="357826" y="53631"/>
                    <a:pt x="358797" y="48871"/>
                    <a:pt x="358807" y="44060"/>
                  </a:cubicBezTo>
                  <a:cubicBezTo>
                    <a:pt x="358942" y="23807"/>
                    <a:pt x="342633" y="7280"/>
                    <a:pt x="322381" y="7145"/>
                  </a:cubicBezTo>
                  <a:cubicBezTo>
                    <a:pt x="302128" y="7009"/>
                    <a:pt x="285601" y="23318"/>
                    <a:pt x="285466" y="43570"/>
                  </a:cubicBezTo>
                  <a:cubicBezTo>
                    <a:pt x="285434" y="48442"/>
                    <a:pt x="286372" y="53271"/>
                    <a:pt x="288227" y="57776"/>
                  </a:cubicBezTo>
                  <a:lnTo>
                    <a:pt x="115824" y="230178"/>
                  </a:lnTo>
                  <a:lnTo>
                    <a:pt x="59531" y="230178"/>
                  </a:lnTo>
                  <a:cubicBezTo>
                    <a:pt x="30598" y="230178"/>
                    <a:pt x="7144" y="253633"/>
                    <a:pt x="7144" y="282566"/>
                  </a:cubicBezTo>
                  <a:lnTo>
                    <a:pt x="7144" y="578889"/>
                  </a:lnTo>
                  <a:cubicBezTo>
                    <a:pt x="7196" y="607800"/>
                    <a:pt x="30620" y="631224"/>
                    <a:pt x="59531" y="631276"/>
                  </a:cubicBezTo>
                  <a:lnTo>
                    <a:pt x="581216" y="631276"/>
                  </a:lnTo>
                  <a:cubicBezTo>
                    <a:pt x="610127" y="631224"/>
                    <a:pt x="633551" y="607800"/>
                    <a:pt x="633603" y="578889"/>
                  </a:cubicBezTo>
                  <a:lnTo>
                    <a:pt x="633603" y="282566"/>
                  </a:lnTo>
                  <a:cubicBezTo>
                    <a:pt x="633603" y="253633"/>
                    <a:pt x="610149" y="230178"/>
                    <a:pt x="581216" y="230178"/>
                  </a:cubicBezTo>
                  <a:close/>
                  <a:moveTo>
                    <a:pt x="308420" y="77778"/>
                  </a:moveTo>
                  <a:cubicBezTo>
                    <a:pt x="317098" y="81275"/>
                    <a:pt x="326792" y="81275"/>
                    <a:pt x="335471" y="77778"/>
                  </a:cubicBezTo>
                  <a:lnTo>
                    <a:pt x="484918" y="230178"/>
                  </a:lnTo>
                  <a:lnTo>
                    <a:pt x="156210" y="230178"/>
                  </a:lnTo>
                  <a:close/>
                  <a:moveTo>
                    <a:pt x="605028" y="578889"/>
                  </a:moveTo>
                  <a:cubicBezTo>
                    <a:pt x="605028" y="592040"/>
                    <a:pt x="594367" y="602701"/>
                    <a:pt x="581216" y="602701"/>
                  </a:cubicBezTo>
                  <a:lnTo>
                    <a:pt x="59531" y="602701"/>
                  </a:lnTo>
                  <a:cubicBezTo>
                    <a:pt x="46380" y="602701"/>
                    <a:pt x="35719" y="592040"/>
                    <a:pt x="35719" y="578889"/>
                  </a:cubicBezTo>
                  <a:lnTo>
                    <a:pt x="35719" y="282566"/>
                  </a:lnTo>
                  <a:cubicBezTo>
                    <a:pt x="35719" y="269415"/>
                    <a:pt x="46380" y="258753"/>
                    <a:pt x="59531" y="258753"/>
                  </a:cubicBezTo>
                  <a:lnTo>
                    <a:pt x="581216" y="258753"/>
                  </a:lnTo>
                  <a:cubicBezTo>
                    <a:pt x="594367" y="258753"/>
                    <a:pt x="605028" y="269415"/>
                    <a:pt x="605028" y="282566"/>
                  </a:cubicBezTo>
                  <a:close/>
                </a:path>
              </a:pathLst>
            </a:custGeom>
            <a:grpFill/>
            <a:ln w="9525" cap="flat">
              <a:noFill/>
              <a:prstDash val="solid"/>
              <a:miter/>
            </a:ln>
          </p:spPr>
          <p:txBody>
            <a:bodyPr rtlCol="0" anchor="ctr"/>
            <a:lstStyle/>
            <a:p>
              <a:endParaRPr lang="en-US" dirty="0"/>
            </a:p>
          </p:txBody>
        </p:sp>
        <p:sp>
          <p:nvSpPr>
            <p:cNvPr id="161" name="Freeform: Shape 1889390">
              <a:extLst>
                <a:ext uri="{FF2B5EF4-FFF2-40B4-BE49-F238E27FC236}">
                  <a16:creationId xmlns:a16="http://schemas.microsoft.com/office/drawing/2014/main" id="{05F00F50-83CD-2B4D-8469-4B69C916F322}"/>
                </a:ext>
              </a:extLst>
            </p:cNvPr>
            <p:cNvSpPr/>
            <p:nvPr/>
          </p:nvSpPr>
          <p:spPr>
            <a:xfrm>
              <a:off x="3503469" y="4600810"/>
              <a:ext cx="38100" cy="38100"/>
            </a:xfrm>
            <a:custGeom>
              <a:avLst/>
              <a:gdLst>
                <a:gd name="connsiteX0" fmla="*/ 21529 w 38100"/>
                <a:gd name="connsiteY0" fmla="*/ 35719 h 38100"/>
                <a:gd name="connsiteX1" fmla="*/ 35817 w 38100"/>
                <a:gd name="connsiteY1" fmla="*/ 21431 h 38100"/>
                <a:gd name="connsiteX2" fmla="*/ 21529 w 38100"/>
                <a:gd name="connsiteY2" fmla="*/ 7144 h 38100"/>
                <a:gd name="connsiteX3" fmla="*/ 21053 w 38100"/>
                <a:gd name="connsiteY3" fmla="*/ 7144 h 38100"/>
                <a:gd name="connsiteX4" fmla="*/ 7147 w 38100"/>
                <a:gd name="connsiteY4" fmla="*/ 21050 h 38100"/>
                <a:gd name="connsiteX5" fmla="*/ 21241 w 38100"/>
                <a:gd name="connsiteY5" fmla="*/ 35716 h 38100"/>
                <a:gd name="connsiteX6" fmla="*/ 21529 w 38100"/>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8100">
                  <a:moveTo>
                    <a:pt x="21529" y="35719"/>
                  </a:moveTo>
                  <a:cubicBezTo>
                    <a:pt x="29420" y="35719"/>
                    <a:pt x="35817" y="29322"/>
                    <a:pt x="35817" y="21431"/>
                  </a:cubicBezTo>
                  <a:cubicBezTo>
                    <a:pt x="35817" y="13541"/>
                    <a:pt x="29420" y="7144"/>
                    <a:pt x="21529" y="7144"/>
                  </a:cubicBezTo>
                  <a:lnTo>
                    <a:pt x="21053" y="7144"/>
                  </a:lnTo>
                  <a:cubicBezTo>
                    <a:pt x="13416" y="7247"/>
                    <a:pt x="7249" y="13413"/>
                    <a:pt x="7147" y="21050"/>
                  </a:cubicBezTo>
                  <a:cubicBezTo>
                    <a:pt x="6989" y="28992"/>
                    <a:pt x="13299" y="35558"/>
                    <a:pt x="21241" y="35716"/>
                  </a:cubicBezTo>
                  <a:cubicBezTo>
                    <a:pt x="21337" y="35718"/>
                    <a:pt x="21433" y="35719"/>
                    <a:pt x="21529" y="35719"/>
                  </a:cubicBezTo>
                  <a:close/>
                </a:path>
              </a:pathLst>
            </a:custGeom>
            <a:grpFill/>
            <a:ln w="9525" cap="flat">
              <a:noFill/>
              <a:prstDash val="solid"/>
              <a:miter/>
            </a:ln>
          </p:spPr>
          <p:txBody>
            <a:bodyPr rtlCol="0" anchor="ctr"/>
            <a:lstStyle/>
            <a:p>
              <a:endParaRPr lang="en-US" dirty="0"/>
            </a:p>
          </p:txBody>
        </p:sp>
        <p:sp>
          <p:nvSpPr>
            <p:cNvPr id="162" name="Freeform: Shape 1889391">
              <a:extLst>
                <a:ext uri="{FF2B5EF4-FFF2-40B4-BE49-F238E27FC236}">
                  <a16:creationId xmlns:a16="http://schemas.microsoft.com/office/drawing/2014/main" id="{E08A0935-EC94-A543-ADBD-6D77FFA5065D}"/>
                </a:ext>
              </a:extLst>
            </p:cNvPr>
            <p:cNvSpPr/>
            <p:nvPr/>
          </p:nvSpPr>
          <p:spPr>
            <a:xfrm>
              <a:off x="3979721" y="4600429"/>
              <a:ext cx="38100" cy="38100"/>
            </a:xfrm>
            <a:custGeom>
              <a:avLst/>
              <a:gdLst>
                <a:gd name="connsiteX0" fmla="*/ 21527 w 38100"/>
                <a:gd name="connsiteY0" fmla="*/ 7525 h 38100"/>
                <a:gd name="connsiteX1" fmla="*/ 21527 w 38100"/>
                <a:gd name="connsiteY1" fmla="*/ 7525 h 38100"/>
                <a:gd name="connsiteX2" fmla="*/ 7146 w 38100"/>
                <a:gd name="connsiteY2" fmla="*/ 21332 h 38100"/>
                <a:gd name="connsiteX3" fmla="*/ 7144 w 38100"/>
                <a:gd name="connsiteY3" fmla="*/ 21431 h 38100"/>
                <a:gd name="connsiteX4" fmla="*/ 21432 w 38100"/>
                <a:gd name="connsiteY4" fmla="*/ 35909 h 38100"/>
                <a:gd name="connsiteX5" fmla="*/ 35909 w 38100"/>
                <a:gd name="connsiteY5" fmla="*/ 21622 h 38100"/>
                <a:gd name="connsiteX6" fmla="*/ 21622 w 38100"/>
                <a:gd name="connsiteY6" fmla="*/ 7144 h 38100"/>
                <a:gd name="connsiteX7" fmla="*/ 21527 w 38100"/>
                <a:gd name="connsiteY7"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21527" y="7525"/>
                  </a:moveTo>
                  <a:lnTo>
                    <a:pt x="21527" y="7525"/>
                  </a:lnTo>
                  <a:cubicBezTo>
                    <a:pt x="13743" y="7367"/>
                    <a:pt x="7304" y="13548"/>
                    <a:pt x="7146" y="21332"/>
                  </a:cubicBezTo>
                  <a:cubicBezTo>
                    <a:pt x="7145" y="21365"/>
                    <a:pt x="7144" y="21398"/>
                    <a:pt x="7144" y="21431"/>
                  </a:cubicBezTo>
                  <a:cubicBezTo>
                    <a:pt x="7092" y="29374"/>
                    <a:pt x="13488" y="35856"/>
                    <a:pt x="21432" y="35909"/>
                  </a:cubicBezTo>
                  <a:cubicBezTo>
                    <a:pt x="29374" y="35962"/>
                    <a:pt x="35856" y="29565"/>
                    <a:pt x="35909" y="21622"/>
                  </a:cubicBezTo>
                  <a:cubicBezTo>
                    <a:pt x="35962" y="13679"/>
                    <a:pt x="29565" y="7197"/>
                    <a:pt x="21622" y="7144"/>
                  </a:cubicBezTo>
                  <a:cubicBezTo>
                    <a:pt x="21590" y="7144"/>
                    <a:pt x="21558" y="7144"/>
                    <a:pt x="21527" y="7144"/>
                  </a:cubicBezTo>
                  <a:close/>
                </a:path>
              </a:pathLst>
            </a:custGeom>
            <a:grpFill/>
            <a:ln w="9525" cap="flat">
              <a:noFill/>
              <a:prstDash val="solid"/>
              <a:miter/>
            </a:ln>
          </p:spPr>
          <p:txBody>
            <a:bodyPr rtlCol="0" anchor="ctr"/>
            <a:lstStyle/>
            <a:p>
              <a:endParaRPr lang="en-US" dirty="0"/>
            </a:p>
          </p:txBody>
        </p:sp>
      </p:grpSp>
      <p:grpSp>
        <p:nvGrpSpPr>
          <p:cNvPr id="163" name="Graphic 1889342">
            <a:extLst>
              <a:ext uri="{FF2B5EF4-FFF2-40B4-BE49-F238E27FC236}">
                <a16:creationId xmlns:a16="http://schemas.microsoft.com/office/drawing/2014/main" id="{331B4454-F84B-AC46-9ED2-A8C7155B0D7A}"/>
              </a:ext>
            </a:extLst>
          </p:cNvPr>
          <p:cNvGrpSpPr/>
          <p:nvPr/>
        </p:nvGrpSpPr>
        <p:grpSpPr>
          <a:xfrm>
            <a:off x="768773" y="1363604"/>
            <a:ext cx="571500" cy="647700"/>
            <a:chOff x="6413247" y="4374210"/>
            <a:chExt cx="571500" cy="647700"/>
          </a:xfrm>
          <a:solidFill>
            <a:srgbClr val="00B29F"/>
          </a:solidFill>
        </p:grpSpPr>
        <p:sp>
          <p:nvSpPr>
            <p:cNvPr id="164" name="Freeform: Shape 1889401">
              <a:extLst>
                <a:ext uri="{FF2B5EF4-FFF2-40B4-BE49-F238E27FC236}">
                  <a16:creationId xmlns:a16="http://schemas.microsoft.com/office/drawing/2014/main" id="{7AE423B3-1FAE-1B46-815A-D411EC6535C4}"/>
                </a:ext>
              </a:extLst>
            </p:cNvPr>
            <p:cNvSpPr/>
            <p:nvPr/>
          </p:nvSpPr>
          <p:spPr>
            <a:xfrm>
              <a:off x="6605996" y="4367032"/>
              <a:ext cx="381000" cy="333375"/>
            </a:xfrm>
            <a:custGeom>
              <a:avLst/>
              <a:gdLst>
                <a:gd name="connsiteX0" fmla="*/ 356653 w 381000"/>
                <a:gd name="connsiteY0" fmla="*/ 106047 h 333375"/>
                <a:gd name="connsiteX1" fmla="*/ 120909 w 381000"/>
                <a:gd name="connsiteY1" fmla="*/ 10035 h 333375"/>
                <a:gd name="connsiteX2" fmla="*/ 93001 w 381000"/>
                <a:gd name="connsiteY2" fmla="*/ 9559 h 333375"/>
                <a:gd name="connsiteX3" fmla="*/ 73189 w 381000"/>
                <a:gd name="connsiteY3" fmla="*/ 28609 h 333375"/>
                <a:gd name="connsiteX4" fmla="*/ 9466 w 381000"/>
                <a:gd name="connsiteY4" fmla="*/ 186248 h 333375"/>
                <a:gd name="connsiteX5" fmla="*/ 10133 w 381000"/>
                <a:gd name="connsiteY5" fmla="*/ 211203 h 333375"/>
                <a:gd name="connsiteX6" fmla="*/ 28040 w 381000"/>
                <a:gd name="connsiteY6" fmla="*/ 228158 h 333375"/>
                <a:gd name="connsiteX7" fmla="*/ 267213 w 381000"/>
                <a:gd name="connsiteY7" fmla="*/ 325598 h 333375"/>
                <a:gd name="connsiteX8" fmla="*/ 280072 w 381000"/>
                <a:gd name="connsiteY8" fmla="*/ 328170 h 333375"/>
                <a:gd name="connsiteX9" fmla="*/ 309885 w 381000"/>
                <a:gd name="connsiteY9" fmla="*/ 308644 h 333375"/>
                <a:gd name="connsiteX10" fmla="*/ 375322 w 381000"/>
                <a:gd name="connsiteY10" fmla="*/ 147957 h 333375"/>
                <a:gd name="connsiteX11" fmla="*/ 356653 w 381000"/>
                <a:gd name="connsiteY11" fmla="*/ 106047 h 333375"/>
                <a:gd name="connsiteX12" fmla="*/ 100049 w 381000"/>
                <a:gd name="connsiteY12" fmla="*/ 39372 h 333375"/>
                <a:gd name="connsiteX13" fmla="*/ 103573 w 381000"/>
                <a:gd name="connsiteY13" fmla="*/ 36134 h 333375"/>
                <a:gd name="connsiteX14" fmla="*/ 110146 w 381000"/>
                <a:gd name="connsiteY14" fmla="*/ 36134 h 333375"/>
                <a:gd name="connsiteX15" fmla="*/ 345889 w 381000"/>
                <a:gd name="connsiteY15" fmla="*/ 132527 h 333375"/>
                <a:gd name="connsiteX16" fmla="*/ 348842 w 381000"/>
                <a:gd name="connsiteY16" fmla="*/ 137194 h 333375"/>
                <a:gd name="connsiteX17" fmla="*/ 333507 w 381000"/>
                <a:gd name="connsiteY17" fmla="*/ 175294 h 333375"/>
                <a:gd name="connsiteX18" fmla="*/ 86047 w 381000"/>
                <a:gd name="connsiteY18" fmla="*/ 73853 h 333375"/>
                <a:gd name="connsiteX19" fmla="*/ 283501 w 381000"/>
                <a:gd name="connsiteY19" fmla="*/ 297881 h 333375"/>
                <a:gd name="connsiteX20" fmla="*/ 278071 w 381000"/>
                <a:gd name="connsiteY20" fmla="*/ 299119 h 333375"/>
                <a:gd name="connsiteX21" fmla="*/ 38803 w 381000"/>
                <a:gd name="connsiteY21" fmla="*/ 201773 h 333375"/>
                <a:gd name="connsiteX22" fmla="*/ 36041 w 381000"/>
                <a:gd name="connsiteY22" fmla="*/ 199202 h 333375"/>
                <a:gd name="connsiteX23" fmla="*/ 36041 w 381000"/>
                <a:gd name="connsiteY23" fmla="*/ 197011 h 333375"/>
                <a:gd name="connsiteX24" fmla="*/ 75189 w 381000"/>
                <a:gd name="connsiteY24" fmla="*/ 100523 h 333375"/>
                <a:gd name="connsiteX25" fmla="*/ 322839 w 381000"/>
                <a:gd name="connsiteY25" fmla="*/ 201297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1000" h="333375">
                  <a:moveTo>
                    <a:pt x="356653" y="106047"/>
                  </a:moveTo>
                  <a:lnTo>
                    <a:pt x="120909" y="10035"/>
                  </a:lnTo>
                  <a:cubicBezTo>
                    <a:pt x="112001" y="6352"/>
                    <a:pt x="102028" y="6182"/>
                    <a:pt x="93001" y="9559"/>
                  </a:cubicBezTo>
                  <a:cubicBezTo>
                    <a:pt x="84048" y="12899"/>
                    <a:pt x="76877" y="19794"/>
                    <a:pt x="73189" y="28609"/>
                  </a:cubicBezTo>
                  <a:lnTo>
                    <a:pt x="9466" y="186248"/>
                  </a:lnTo>
                  <a:cubicBezTo>
                    <a:pt x="6152" y="194287"/>
                    <a:pt x="6395" y="203353"/>
                    <a:pt x="10133" y="211203"/>
                  </a:cubicBezTo>
                  <a:cubicBezTo>
                    <a:pt x="13708" y="218941"/>
                    <a:pt x="20118" y="225011"/>
                    <a:pt x="28040" y="228158"/>
                  </a:cubicBezTo>
                  <a:lnTo>
                    <a:pt x="267213" y="325598"/>
                  </a:lnTo>
                  <a:cubicBezTo>
                    <a:pt x="271291" y="327282"/>
                    <a:pt x="275659" y="328155"/>
                    <a:pt x="280072" y="328170"/>
                  </a:cubicBezTo>
                  <a:cubicBezTo>
                    <a:pt x="293065" y="328361"/>
                    <a:pt x="304867" y="320630"/>
                    <a:pt x="309885" y="308644"/>
                  </a:cubicBezTo>
                  <a:lnTo>
                    <a:pt x="375322" y="147957"/>
                  </a:lnTo>
                  <a:cubicBezTo>
                    <a:pt x="381661" y="131231"/>
                    <a:pt x="373326" y="112522"/>
                    <a:pt x="356653" y="106047"/>
                  </a:cubicBezTo>
                  <a:close/>
                  <a:moveTo>
                    <a:pt x="100049" y="39372"/>
                  </a:moveTo>
                  <a:cubicBezTo>
                    <a:pt x="100693" y="37829"/>
                    <a:pt x="101982" y="36646"/>
                    <a:pt x="103573" y="36134"/>
                  </a:cubicBezTo>
                  <a:cubicBezTo>
                    <a:pt x="105681" y="35281"/>
                    <a:pt x="108038" y="35281"/>
                    <a:pt x="110146" y="36134"/>
                  </a:cubicBezTo>
                  <a:lnTo>
                    <a:pt x="345889" y="132527"/>
                  </a:lnTo>
                  <a:cubicBezTo>
                    <a:pt x="347932" y="133085"/>
                    <a:pt x="349213" y="135109"/>
                    <a:pt x="348842" y="137194"/>
                  </a:cubicBezTo>
                  <a:lnTo>
                    <a:pt x="333507" y="175294"/>
                  </a:lnTo>
                  <a:lnTo>
                    <a:pt x="86047" y="73853"/>
                  </a:lnTo>
                  <a:close/>
                  <a:moveTo>
                    <a:pt x="283501" y="297881"/>
                  </a:moveTo>
                  <a:cubicBezTo>
                    <a:pt x="282293" y="299649"/>
                    <a:pt x="279927" y="300190"/>
                    <a:pt x="278071" y="299119"/>
                  </a:cubicBezTo>
                  <a:lnTo>
                    <a:pt x="38803" y="201773"/>
                  </a:lnTo>
                  <a:cubicBezTo>
                    <a:pt x="37590" y="201297"/>
                    <a:pt x="36603" y="200378"/>
                    <a:pt x="36041" y="199202"/>
                  </a:cubicBezTo>
                  <a:cubicBezTo>
                    <a:pt x="35750" y="198501"/>
                    <a:pt x="35750" y="197712"/>
                    <a:pt x="36041" y="197011"/>
                  </a:cubicBezTo>
                  <a:lnTo>
                    <a:pt x="75189" y="100523"/>
                  </a:lnTo>
                  <a:lnTo>
                    <a:pt x="322839" y="201297"/>
                  </a:lnTo>
                  <a:close/>
                </a:path>
              </a:pathLst>
            </a:custGeom>
            <a:grpFill/>
            <a:ln w="9525" cap="flat">
              <a:noFill/>
              <a:prstDash val="solid"/>
              <a:miter/>
            </a:ln>
          </p:spPr>
          <p:txBody>
            <a:bodyPr rtlCol="0" anchor="ctr"/>
            <a:lstStyle/>
            <a:p>
              <a:endParaRPr lang="en-US" dirty="0"/>
            </a:p>
          </p:txBody>
        </p:sp>
        <p:sp>
          <p:nvSpPr>
            <p:cNvPr id="165" name="Freeform: Shape 1889402">
              <a:extLst>
                <a:ext uri="{FF2B5EF4-FFF2-40B4-BE49-F238E27FC236}">
                  <a16:creationId xmlns:a16="http://schemas.microsoft.com/office/drawing/2014/main" id="{13D13F30-8BE9-4648-8EB7-E8A40580057E}"/>
                </a:ext>
              </a:extLst>
            </p:cNvPr>
            <p:cNvSpPr/>
            <p:nvPr/>
          </p:nvSpPr>
          <p:spPr>
            <a:xfrm>
              <a:off x="6406294" y="4511743"/>
              <a:ext cx="523875" cy="514350"/>
            </a:xfrm>
            <a:custGeom>
              <a:avLst/>
              <a:gdLst>
                <a:gd name="connsiteX0" fmla="*/ 495014 w 523875"/>
                <a:gd name="connsiteY0" fmla="*/ 408821 h 514350"/>
                <a:gd name="connsiteX1" fmla="*/ 494252 w 523875"/>
                <a:gd name="connsiteY1" fmla="*/ 408821 h 514350"/>
                <a:gd name="connsiteX2" fmla="*/ 493490 w 523875"/>
                <a:gd name="connsiteY2" fmla="*/ 408821 h 514350"/>
                <a:gd name="connsiteX3" fmla="*/ 421862 w 523875"/>
                <a:gd name="connsiteY3" fmla="*/ 373578 h 514350"/>
                <a:gd name="connsiteX4" fmla="*/ 382143 w 523875"/>
                <a:gd name="connsiteY4" fmla="*/ 291187 h 514350"/>
                <a:gd name="connsiteX5" fmla="*/ 381476 w 523875"/>
                <a:gd name="connsiteY5" fmla="*/ 289758 h 514350"/>
                <a:gd name="connsiteX6" fmla="*/ 380714 w 523875"/>
                <a:gd name="connsiteY6" fmla="*/ 288520 h 514350"/>
                <a:gd name="connsiteX7" fmla="*/ 364712 w 523875"/>
                <a:gd name="connsiteY7" fmla="*/ 273851 h 514350"/>
                <a:gd name="connsiteX8" fmla="*/ 362331 w 523875"/>
                <a:gd name="connsiteY8" fmla="*/ 272137 h 514350"/>
                <a:gd name="connsiteX9" fmla="*/ 338614 w 523875"/>
                <a:gd name="connsiteY9" fmla="*/ 249658 h 514350"/>
                <a:gd name="connsiteX10" fmla="*/ 413195 w 523875"/>
                <a:gd name="connsiteY10" fmla="*/ 278233 h 514350"/>
                <a:gd name="connsiteX11" fmla="*/ 427863 w 523875"/>
                <a:gd name="connsiteY11" fmla="*/ 281090 h 514350"/>
                <a:gd name="connsiteX12" fmla="*/ 465680 w 523875"/>
                <a:gd name="connsiteY12" fmla="*/ 242709 h 514350"/>
                <a:gd name="connsiteX13" fmla="*/ 442055 w 523875"/>
                <a:gd name="connsiteY13" fmla="*/ 207748 h 514350"/>
                <a:gd name="connsiteX14" fmla="*/ 165830 w 523875"/>
                <a:gd name="connsiteY14" fmla="*/ 86495 h 514350"/>
                <a:gd name="connsiteX15" fmla="*/ 165830 w 523875"/>
                <a:gd name="connsiteY15" fmla="*/ 86495 h 514350"/>
                <a:gd name="connsiteX16" fmla="*/ 86495 w 523875"/>
                <a:gd name="connsiteY16" fmla="*/ 7144 h 514350"/>
                <a:gd name="connsiteX17" fmla="*/ 7144 w 523875"/>
                <a:gd name="connsiteY17" fmla="*/ 86478 h 514350"/>
                <a:gd name="connsiteX18" fmla="*/ 86479 w 523875"/>
                <a:gd name="connsiteY18" fmla="*/ 165830 h 514350"/>
                <a:gd name="connsiteX19" fmla="*/ 116967 w 523875"/>
                <a:gd name="connsiteY19" fmla="*/ 159742 h 514350"/>
                <a:gd name="connsiteX20" fmla="*/ 241840 w 523875"/>
                <a:gd name="connsiteY20" fmla="*/ 286615 h 514350"/>
                <a:gd name="connsiteX21" fmla="*/ 167830 w 523875"/>
                <a:gd name="connsiteY21" fmla="*/ 297854 h 514350"/>
                <a:gd name="connsiteX22" fmla="*/ 124015 w 523875"/>
                <a:gd name="connsiteY22" fmla="*/ 342050 h 514350"/>
                <a:gd name="connsiteX23" fmla="*/ 108394 w 523875"/>
                <a:gd name="connsiteY23" fmla="*/ 448921 h 514350"/>
                <a:gd name="connsiteX24" fmla="*/ 152552 w 523875"/>
                <a:gd name="connsiteY24" fmla="*/ 508243 h 514350"/>
                <a:gd name="connsiteX25" fmla="*/ 152686 w 523875"/>
                <a:gd name="connsiteY25" fmla="*/ 508262 h 514350"/>
                <a:gd name="connsiteX26" fmla="*/ 160306 w 523875"/>
                <a:gd name="connsiteY26" fmla="*/ 508833 h 514350"/>
                <a:gd name="connsiteX27" fmla="*/ 212122 w 523875"/>
                <a:gd name="connsiteY27" fmla="*/ 464066 h 514350"/>
                <a:gd name="connsiteX28" fmla="*/ 221647 w 523875"/>
                <a:gd name="connsiteY28" fmla="*/ 392342 h 514350"/>
                <a:gd name="connsiteX29" fmla="*/ 313372 w 523875"/>
                <a:gd name="connsiteY29" fmla="*/ 376817 h 514350"/>
                <a:gd name="connsiteX30" fmla="*/ 353949 w 523875"/>
                <a:gd name="connsiteY30" fmla="*/ 433967 h 514350"/>
                <a:gd name="connsiteX31" fmla="*/ 449771 w 523875"/>
                <a:gd name="connsiteY31" fmla="*/ 493307 h 514350"/>
                <a:gd name="connsiteX32" fmla="*/ 476250 w 523875"/>
                <a:gd name="connsiteY32" fmla="*/ 500261 h 514350"/>
                <a:gd name="connsiteX33" fmla="*/ 516446 w 523875"/>
                <a:gd name="connsiteY33" fmla="*/ 475591 h 514350"/>
                <a:gd name="connsiteX34" fmla="*/ 519303 w 523875"/>
                <a:gd name="connsiteY34" fmla="*/ 435110 h 514350"/>
                <a:gd name="connsiteX35" fmla="*/ 495014 w 523875"/>
                <a:gd name="connsiteY35" fmla="*/ 408821 h 514350"/>
                <a:gd name="connsiteX36" fmla="*/ 86296 w 523875"/>
                <a:gd name="connsiteY36" fmla="*/ 136025 h 514350"/>
                <a:gd name="connsiteX37" fmla="*/ 35338 w 523875"/>
                <a:gd name="connsiteY37" fmla="*/ 85256 h 514350"/>
                <a:gd name="connsiteX38" fmla="*/ 86106 w 523875"/>
                <a:gd name="connsiteY38" fmla="*/ 34298 h 514350"/>
                <a:gd name="connsiteX39" fmla="*/ 137065 w 523875"/>
                <a:gd name="connsiteY39" fmla="*/ 85066 h 514350"/>
                <a:gd name="connsiteX40" fmla="*/ 137065 w 523875"/>
                <a:gd name="connsiteY40" fmla="*/ 85256 h 514350"/>
                <a:gd name="connsiteX41" fmla="*/ 86296 w 523875"/>
                <a:gd name="connsiteY41" fmla="*/ 136025 h 514350"/>
                <a:gd name="connsiteX42" fmla="*/ 491299 w 523875"/>
                <a:gd name="connsiteY42" fmla="*/ 462542 h 514350"/>
                <a:gd name="connsiteX43" fmla="*/ 476250 w 523875"/>
                <a:gd name="connsiteY43" fmla="*/ 472067 h 514350"/>
                <a:gd name="connsiteX44" fmla="*/ 464153 w 523875"/>
                <a:gd name="connsiteY44" fmla="*/ 468638 h 514350"/>
                <a:gd name="connsiteX45" fmla="*/ 378428 w 523875"/>
                <a:gd name="connsiteY45" fmla="*/ 418441 h 514350"/>
                <a:gd name="connsiteX46" fmla="*/ 326898 w 523875"/>
                <a:gd name="connsiteY46" fmla="*/ 345194 h 514350"/>
                <a:gd name="connsiteX47" fmla="*/ 196596 w 523875"/>
                <a:gd name="connsiteY47" fmla="*/ 367292 h 514350"/>
                <a:gd name="connsiteX48" fmla="*/ 183832 w 523875"/>
                <a:gd name="connsiteY48" fmla="*/ 459494 h 514350"/>
                <a:gd name="connsiteX49" fmla="*/ 160306 w 523875"/>
                <a:gd name="connsiteY49" fmla="*/ 479877 h 514350"/>
                <a:gd name="connsiteX50" fmla="*/ 156781 w 523875"/>
                <a:gd name="connsiteY50" fmla="*/ 479877 h 514350"/>
                <a:gd name="connsiteX51" fmla="*/ 136683 w 523875"/>
                <a:gd name="connsiteY51" fmla="*/ 453025 h 514350"/>
                <a:gd name="connsiteX52" fmla="*/ 136684 w 523875"/>
                <a:gd name="connsiteY52" fmla="*/ 453017 h 514350"/>
                <a:gd name="connsiteX53" fmla="*/ 152305 w 523875"/>
                <a:gd name="connsiteY53" fmla="*/ 346146 h 514350"/>
                <a:gd name="connsiteX54" fmla="*/ 172117 w 523875"/>
                <a:gd name="connsiteY54" fmla="*/ 326048 h 514350"/>
                <a:gd name="connsiteX55" fmla="*/ 301085 w 523875"/>
                <a:gd name="connsiteY55" fmla="*/ 306427 h 514350"/>
                <a:gd name="connsiteX56" fmla="*/ 141065 w 523875"/>
                <a:gd name="connsiteY56" fmla="*/ 142502 h 514350"/>
                <a:gd name="connsiteX57" fmla="*/ 160115 w 523875"/>
                <a:gd name="connsiteY57" fmla="*/ 114403 h 514350"/>
                <a:gd name="connsiteX58" fmla="*/ 430816 w 523875"/>
                <a:gd name="connsiteY58" fmla="*/ 233180 h 514350"/>
                <a:gd name="connsiteX59" fmla="*/ 436536 w 523875"/>
                <a:gd name="connsiteY59" fmla="*/ 245375 h 514350"/>
                <a:gd name="connsiteX60" fmla="*/ 427863 w 523875"/>
                <a:gd name="connsiteY60" fmla="*/ 251658 h 514350"/>
                <a:gd name="connsiteX61" fmla="*/ 423672 w 523875"/>
                <a:gd name="connsiteY61" fmla="*/ 250801 h 514350"/>
                <a:gd name="connsiteX62" fmla="*/ 214693 w 523875"/>
                <a:gd name="connsiteY62" fmla="*/ 170791 h 514350"/>
                <a:gd name="connsiteX63" fmla="*/ 343567 w 523875"/>
                <a:gd name="connsiteY63" fmla="*/ 292901 h 514350"/>
                <a:gd name="connsiteX64" fmla="*/ 356425 w 523875"/>
                <a:gd name="connsiteY64" fmla="*/ 302426 h 514350"/>
                <a:gd name="connsiteX65" fmla="*/ 400336 w 523875"/>
                <a:gd name="connsiteY65" fmla="*/ 393771 h 514350"/>
                <a:gd name="connsiteX66" fmla="*/ 480822 w 523875"/>
                <a:gd name="connsiteY66" fmla="*/ 433967 h 514350"/>
                <a:gd name="connsiteX67" fmla="*/ 491299 w 523875"/>
                <a:gd name="connsiteY67" fmla="*/ 462542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23875" h="514350">
                  <a:moveTo>
                    <a:pt x="495014" y="408821"/>
                  </a:moveTo>
                  <a:lnTo>
                    <a:pt x="494252" y="408821"/>
                  </a:lnTo>
                  <a:lnTo>
                    <a:pt x="493490" y="408821"/>
                  </a:lnTo>
                  <a:lnTo>
                    <a:pt x="421862" y="373578"/>
                  </a:lnTo>
                  <a:lnTo>
                    <a:pt x="382143" y="291187"/>
                  </a:lnTo>
                  <a:lnTo>
                    <a:pt x="381476" y="289758"/>
                  </a:lnTo>
                  <a:lnTo>
                    <a:pt x="380714" y="288520"/>
                  </a:lnTo>
                  <a:cubicBezTo>
                    <a:pt x="376459" y="282571"/>
                    <a:pt x="371008" y="277575"/>
                    <a:pt x="364712" y="273851"/>
                  </a:cubicBezTo>
                  <a:lnTo>
                    <a:pt x="362331" y="272137"/>
                  </a:lnTo>
                  <a:lnTo>
                    <a:pt x="338614" y="249658"/>
                  </a:lnTo>
                  <a:lnTo>
                    <a:pt x="413195" y="278233"/>
                  </a:lnTo>
                  <a:cubicBezTo>
                    <a:pt x="417857" y="280111"/>
                    <a:pt x="422836" y="281082"/>
                    <a:pt x="427863" y="281090"/>
                  </a:cubicBezTo>
                  <a:cubicBezTo>
                    <a:pt x="448905" y="280935"/>
                    <a:pt x="465835" y="263751"/>
                    <a:pt x="465680" y="242709"/>
                  </a:cubicBezTo>
                  <a:cubicBezTo>
                    <a:pt x="465567" y="227361"/>
                    <a:pt x="456253" y="213579"/>
                    <a:pt x="442055" y="207748"/>
                  </a:cubicBezTo>
                  <a:lnTo>
                    <a:pt x="165830" y="86495"/>
                  </a:lnTo>
                  <a:lnTo>
                    <a:pt x="165830" y="86495"/>
                  </a:lnTo>
                  <a:cubicBezTo>
                    <a:pt x="165835" y="42675"/>
                    <a:pt x="130315" y="7148"/>
                    <a:pt x="86495" y="7144"/>
                  </a:cubicBezTo>
                  <a:cubicBezTo>
                    <a:pt x="42675" y="7139"/>
                    <a:pt x="7148" y="42659"/>
                    <a:pt x="7144" y="86478"/>
                  </a:cubicBezTo>
                  <a:cubicBezTo>
                    <a:pt x="7139" y="130299"/>
                    <a:pt x="42659" y="165825"/>
                    <a:pt x="86479" y="165830"/>
                  </a:cubicBezTo>
                  <a:cubicBezTo>
                    <a:pt x="96944" y="165831"/>
                    <a:pt x="107305" y="163762"/>
                    <a:pt x="116967" y="159742"/>
                  </a:cubicBezTo>
                  <a:lnTo>
                    <a:pt x="241840" y="286615"/>
                  </a:lnTo>
                  <a:lnTo>
                    <a:pt x="167830" y="297854"/>
                  </a:lnTo>
                  <a:cubicBezTo>
                    <a:pt x="145080" y="301317"/>
                    <a:pt x="127281" y="319270"/>
                    <a:pt x="124015" y="342050"/>
                  </a:cubicBezTo>
                  <a:lnTo>
                    <a:pt x="108394" y="448921"/>
                  </a:lnTo>
                  <a:cubicBezTo>
                    <a:pt x="104207" y="477496"/>
                    <a:pt x="123977" y="504055"/>
                    <a:pt x="152552" y="508243"/>
                  </a:cubicBezTo>
                  <a:cubicBezTo>
                    <a:pt x="152597" y="508249"/>
                    <a:pt x="152641" y="508255"/>
                    <a:pt x="152686" y="508262"/>
                  </a:cubicBezTo>
                  <a:cubicBezTo>
                    <a:pt x="155208" y="508645"/>
                    <a:pt x="157755" y="508836"/>
                    <a:pt x="160306" y="508833"/>
                  </a:cubicBezTo>
                  <a:cubicBezTo>
                    <a:pt x="186244" y="508705"/>
                    <a:pt x="208229" y="489711"/>
                    <a:pt x="212122" y="464066"/>
                  </a:cubicBezTo>
                  <a:lnTo>
                    <a:pt x="221647" y="392342"/>
                  </a:lnTo>
                  <a:lnTo>
                    <a:pt x="313372" y="376817"/>
                  </a:lnTo>
                  <a:lnTo>
                    <a:pt x="353949" y="433967"/>
                  </a:lnTo>
                  <a:cubicBezTo>
                    <a:pt x="358331" y="440825"/>
                    <a:pt x="362522" y="444635"/>
                    <a:pt x="449771" y="493307"/>
                  </a:cubicBezTo>
                  <a:cubicBezTo>
                    <a:pt x="457893" y="497761"/>
                    <a:pt x="466987" y="500149"/>
                    <a:pt x="476250" y="500261"/>
                  </a:cubicBezTo>
                  <a:cubicBezTo>
                    <a:pt x="493277" y="500447"/>
                    <a:pt x="508903" y="490858"/>
                    <a:pt x="516446" y="475591"/>
                  </a:cubicBezTo>
                  <a:cubicBezTo>
                    <a:pt x="523564" y="463252"/>
                    <a:pt x="524617" y="448327"/>
                    <a:pt x="519303" y="435110"/>
                  </a:cubicBezTo>
                  <a:cubicBezTo>
                    <a:pt x="514404" y="423858"/>
                    <a:pt x="505844" y="414593"/>
                    <a:pt x="495014" y="408821"/>
                  </a:cubicBezTo>
                  <a:close/>
                  <a:moveTo>
                    <a:pt x="86296" y="136025"/>
                  </a:moveTo>
                  <a:cubicBezTo>
                    <a:pt x="58205" y="136077"/>
                    <a:pt x="35391" y="113347"/>
                    <a:pt x="35338" y="85256"/>
                  </a:cubicBezTo>
                  <a:cubicBezTo>
                    <a:pt x="35285" y="57165"/>
                    <a:pt x="58015" y="34350"/>
                    <a:pt x="86106" y="34298"/>
                  </a:cubicBezTo>
                  <a:cubicBezTo>
                    <a:pt x="114197" y="34245"/>
                    <a:pt x="137012" y="56975"/>
                    <a:pt x="137065" y="85066"/>
                  </a:cubicBezTo>
                  <a:cubicBezTo>
                    <a:pt x="137065" y="85130"/>
                    <a:pt x="137065" y="85193"/>
                    <a:pt x="137065" y="85256"/>
                  </a:cubicBezTo>
                  <a:cubicBezTo>
                    <a:pt x="137065" y="113295"/>
                    <a:pt x="114335" y="136025"/>
                    <a:pt x="86296" y="136025"/>
                  </a:cubicBezTo>
                  <a:close/>
                  <a:moveTo>
                    <a:pt x="491299" y="462542"/>
                  </a:moveTo>
                  <a:cubicBezTo>
                    <a:pt x="488656" y="468456"/>
                    <a:pt x="482726" y="472209"/>
                    <a:pt x="476250" y="472067"/>
                  </a:cubicBezTo>
                  <a:cubicBezTo>
                    <a:pt x="472013" y="471836"/>
                    <a:pt x="467880" y="470665"/>
                    <a:pt x="464153" y="468638"/>
                  </a:cubicBezTo>
                  <a:cubicBezTo>
                    <a:pt x="464153" y="468638"/>
                    <a:pt x="380428" y="421870"/>
                    <a:pt x="378428" y="418441"/>
                  </a:cubicBezTo>
                  <a:lnTo>
                    <a:pt x="326898" y="345194"/>
                  </a:lnTo>
                  <a:lnTo>
                    <a:pt x="196596" y="367292"/>
                  </a:lnTo>
                  <a:lnTo>
                    <a:pt x="183832" y="459494"/>
                  </a:lnTo>
                  <a:cubicBezTo>
                    <a:pt x="182170" y="471204"/>
                    <a:pt x="172134" y="479900"/>
                    <a:pt x="160306" y="479877"/>
                  </a:cubicBezTo>
                  <a:cubicBezTo>
                    <a:pt x="159133" y="479971"/>
                    <a:pt x="157954" y="479971"/>
                    <a:pt x="156781" y="479877"/>
                  </a:cubicBezTo>
                  <a:cubicBezTo>
                    <a:pt x="143816" y="478012"/>
                    <a:pt x="134818" y="465990"/>
                    <a:pt x="136683" y="453025"/>
                  </a:cubicBezTo>
                  <a:cubicBezTo>
                    <a:pt x="136683" y="453022"/>
                    <a:pt x="136684" y="453020"/>
                    <a:pt x="136684" y="453017"/>
                  </a:cubicBezTo>
                  <a:lnTo>
                    <a:pt x="152305" y="346146"/>
                  </a:lnTo>
                  <a:cubicBezTo>
                    <a:pt x="153829" y="335848"/>
                    <a:pt x="161841" y="327720"/>
                    <a:pt x="172117" y="326048"/>
                  </a:cubicBezTo>
                  <a:lnTo>
                    <a:pt x="301085" y="306427"/>
                  </a:lnTo>
                  <a:lnTo>
                    <a:pt x="141065" y="142502"/>
                  </a:lnTo>
                  <a:cubicBezTo>
                    <a:pt x="149380" y="134629"/>
                    <a:pt x="155880" y="125041"/>
                    <a:pt x="160115" y="114403"/>
                  </a:cubicBezTo>
                  <a:lnTo>
                    <a:pt x="430816" y="233180"/>
                  </a:lnTo>
                  <a:cubicBezTo>
                    <a:pt x="435763" y="234967"/>
                    <a:pt x="438324" y="240428"/>
                    <a:pt x="436536" y="245375"/>
                  </a:cubicBezTo>
                  <a:cubicBezTo>
                    <a:pt x="435207" y="249050"/>
                    <a:pt x="431769" y="251541"/>
                    <a:pt x="427863" y="251658"/>
                  </a:cubicBezTo>
                  <a:cubicBezTo>
                    <a:pt x="426421" y="251678"/>
                    <a:pt x="424991" y="251386"/>
                    <a:pt x="423672" y="250801"/>
                  </a:cubicBezTo>
                  <a:lnTo>
                    <a:pt x="214693" y="170791"/>
                  </a:lnTo>
                  <a:lnTo>
                    <a:pt x="343567" y="292901"/>
                  </a:lnTo>
                  <a:cubicBezTo>
                    <a:pt x="344996" y="294235"/>
                    <a:pt x="355378" y="300998"/>
                    <a:pt x="356425" y="302426"/>
                  </a:cubicBezTo>
                  <a:lnTo>
                    <a:pt x="400336" y="393771"/>
                  </a:lnTo>
                  <a:lnTo>
                    <a:pt x="480822" y="433967"/>
                  </a:lnTo>
                  <a:cubicBezTo>
                    <a:pt x="492728" y="440158"/>
                    <a:pt x="497776" y="450921"/>
                    <a:pt x="491299" y="462542"/>
                  </a:cubicBezTo>
                  <a:close/>
                </a:path>
              </a:pathLst>
            </a:custGeom>
            <a:grpFill/>
            <a:ln w="9525" cap="flat">
              <a:noFill/>
              <a:prstDash val="solid"/>
              <a:miter/>
            </a:ln>
          </p:spPr>
          <p:txBody>
            <a:bodyPr rtlCol="0" anchor="ctr"/>
            <a:lstStyle/>
            <a:p>
              <a:endParaRPr lang="en-US" dirty="0"/>
            </a:p>
          </p:txBody>
        </p:sp>
      </p:grpSp>
      <p:grpSp>
        <p:nvGrpSpPr>
          <p:cNvPr id="166" name="Graphic 1889420">
            <a:extLst>
              <a:ext uri="{FF2B5EF4-FFF2-40B4-BE49-F238E27FC236}">
                <a16:creationId xmlns:a16="http://schemas.microsoft.com/office/drawing/2014/main" id="{4F038CED-4061-AA43-8FA2-FF0F44B78817}"/>
              </a:ext>
            </a:extLst>
          </p:cNvPr>
          <p:cNvGrpSpPr/>
          <p:nvPr/>
        </p:nvGrpSpPr>
        <p:grpSpPr>
          <a:xfrm>
            <a:off x="1820198" y="3186889"/>
            <a:ext cx="609600" cy="657225"/>
            <a:chOff x="9957760" y="4309992"/>
            <a:chExt cx="609600" cy="657225"/>
          </a:xfrm>
          <a:solidFill>
            <a:srgbClr val="00B29F"/>
          </a:solidFill>
        </p:grpSpPr>
        <p:sp>
          <p:nvSpPr>
            <p:cNvPr id="167" name="Freeform: Shape 1889417">
              <a:extLst>
                <a:ext uri="{FF2B5EF4-FFF2-40B4-BE49-F238E27FC236}">
                  <a16:creationId xmlns:a16="http://schemas.microsoft.com/office/drawing/2014/main" id="{9BE8281E-E856-374B-A165-A69416AEDEFF}"/>
                </a:ext>
              </a:extLst>
            </p:cNvPr>
            <p:cNvSpPr/>
            <p:nvPr/>
          </p:nvSpPr>
          <p:spPr>
            <a:xfrm>
              <a:off x="10021915" y="4686281"/>
              <a:ext cx="323850" cy="228600"/>
            </a:xfrm>
            <a:custGeom>
              <a:avLst/>
              <a:gdLst>
                <a:gd name="connsiteX0" fmla="*/ 301700 w 323850"/>
                <a:gd name="connsiteY0" fmla="*/ 160826 h 228600"/>
                <a:gd name="connsiteX1" fmla="*/ 239026 w 323850"/>
                <a:gd name="connsiteY1" fmla="*/ 191782 h 228600"/>
                <a:gd name="connsiteX2" fmla="*/ 108628 w 323850"/>
                <a:gd name="connsiteY2" fmla="*/ 113391 h 228600"/>
                <a:gd name="connsiteX3" fmla="*/ 34810 w 323850"/>
                <a:gd name="connsiteY3" fmla="*/ 16236 h 228600"/>
                <a:gd name="connsiteX4" fmla="*/ 16236 w 323850"/>
                <a:gd name="connsiteY4" fmla="*/ 8140 h 228600"/>
                <a:gd name="connsiteX5" fmla="*/ 8140 w 323850"/>
                <a:gd name="connsiteY5" fmla="*/ 26714 h 228600"/>
                <a:gd name="connsiteX6" fmla="*/ 90055 w 323850"/>
                <a:gd name="connsiteY6" fmla="*/ 135108 h 228600"/>
                <a:gd name="connsiteX7" fmla="*/ 234073 w 323850"/>
                <a:gd name="connsiteY7" fmla="*/ 220833 h 228600"/>
                <a:gd name="connsiteX8" fmla="*/ 239026 w 323850"/>
                <a:gd name="connsiteY8" fmla="*/ 221690 h 228600"/>
                <a:gd name="connsiteX9" fmla="*/ 243979 w 323850"/>
                <a:gd name="connsiteY9" fmla="*/ 220833 h 228600"/>
                <a:gd name="connsiteX10" fmla="*/ 315988 w 323850"/>
                <a:gd name="connsiteY10" fmla="*/ 185686 h 228600"/>
                <a:gd name="connsiteX11" fmla="*/ 322511 w 323850"/>
                <a:gd name="connsiteY11" fmla="*/ 166563 h 228600"/>
                <a:gd name="connsiteX12" fmla="*/ 303387 w 323850"/>
                <a:gd name="connsiteY12" fmla="*/ 160039 h 228600"/>
                <a:gd name="connsiteX13" fmla="*/ 301700 w 323850"/>
                <a:gd name="connsiteY13" fmla="*/ 161016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228600">
                  <a:moveTo>
                    <a:pt x="301700" y="160826"/>
                  </a:moveTo>
                  <a:cubicBezTo>
                    <a:pt x="281526" y="172539"/>
                    <a:pt x="260587" y="182880"/>
                    <a:pt x="239026" y="191782"/>
                  </a:cubicBezTo>
                  <a:cubicBezTo>
                    <a:pt x="191906" y="172279"/>
                    <a:pt x="147956" y="145857"/>
                    <a:pt x="108628" y="113391"/>
                  </a:cubicBezTo>
                  <a:cubicBezTo>
                    <a:pt x="76404" y="87572"/>
                    <a:pt x="51050" y="54200"/>
                    <a:pt x="34810" y="16236"/>
                  </a:cubicBezTo>
                  <a:cubicBezTo>
                    <a:pt x="31916" y="8871"/>
                    <a:pt x="23601" y="5246"/>
                    <a:pt x="16236" y="8140"/>
                  </a:cubicBezTo>
                  <a:cubicBezTo>
                    <a:pt x="8871" y="11034"/>
                    <a:pt x="5246" y="19349"/>
                    <a:pt x="8140" y="26714"/>
                  </a:cubicBezTo>
                  <a:cubicBezTo>
                    <a:pt x="26184" y="68992"/>
                    <a:pt x="54308" y="106207"/>
                    <a:pt x="90055" y="135108"/>
                  </a:cubicBezTo>
                  <a:cubicBezTo>
                    <a:pt x="133251" y="171083"/>
                    <a:pt x="181855" y="200014"/>
                    <a:pt x="234073" y="220833"/>
                  </a:cubicBezTo>
                  <a:cubicBezTo>
                    <a:pt x="235664" y="221394"/>
                    <a:pt x="237338" y="221685"/>
                    <a:pt x="239026" y="221690"/>
                  </a:cubicBezTo>
                  <a:cubicBezTo>
                    <a:pt x="240715" y="221700"/>
                    <a:pt x="242391" y="221409"/>
                    <a:pt x="243979" y="220833"/>
                  </a:cubicBezTo>
                  <a:cubicBezTo>
                    <a:pt x="268860" y="211010"/>
                    <a:pt x="292936" y="199259"/>
                    <a:pt x="315988" y="185686"/>
                  </a:cubicBezTo>
                  <a:cubicBezTo>
                    <a:pt x="323070" y="182206"/>
                    <a:pt x="325991" y="173644"/>
                    <a:pt x="322511" y="166563"/>
                  </a:cubicBezTo>
                  <a:cubicBezTo>
                    <a:pt x="319032" y="159480"/>
                    <a:pt x="310470" y="156559"/>
                    <a:pt x="303387" y="160039"/>
                  </a:cubicBezTo>
                  <a:cubicBezTo>
                    <a:pt x="302803" y="160326"/>
                    <a:pt x="302239" y="160652"/>
                    <a:pt x="301700" y="161016"/>
                  </a:cubicBezTo>
                  <a:close/>
                </a:path>
              </a:pathLst>
            </a:custGeom>
            <a:grpFill/>
            <a:ln w="9525" cap="flat">
              <a:noFill/>
              <a:prstDash val="solid"/>
              <a:miter/>
            </a:ln>
          </p:spPr>
          <p:txBody>
            <a:bodyPr rtlCol="0" anchor="ctr"/>
            <a:lstStyle/>
            <a:p>
              <a:endParaRPr lang="en-US" dirty="0"/>
            </a:p>
          </p:txBody>
        </p:sp>
        <p:sp>
          <p:nvSpPr>
            <p:cNvPr id="168" name="Freeform: Shape 1889418">
              <a:extLst>
                <a:ext uri="{FF2B5EF4-FFF2-40B4-BE49-F238E27FC236}">
                  <a16:creationId xmlns:a16="http://schemas.microsoft.com/office/drawing/2014/main" id="{0D14A048-3931-5B44-A06E-4285A690A961}"/>
                </a:ext>
              </a:extLst>
            </p:cNvPr>
            <p:cNvSpPr/>
            <p:nvPr/>
          </p:nvSpPr>
          <p:spPr>
            <a:xfrm>
              <a:off x="9950616" y="4302848"/>
              <a:ext cx="619125" cy="666750"/>
            </a:xfrm>
            <a:custGeom>
              <a:avLst/>
              <a:gdLst>
                <a:gd name="connsiteX0" fmla="*/ 604457 w 619125"/>
                <a:gd name="connsiteY0" fmla="*/ 64294 h 666750"/>
                <a:gd name="connsiteX1" fmla="*/ 310325 w 619125"/>
                <a:gd name="connsiteY1" fmla="*/ 7144 h 666750"/>
                <a:gd name="connsiteX2" fmla="*/ 16669 w 619125"/>
                <a:gd name="connsiteY2" fmla="*/ 64294 h 666750"/>
                <a:gd name="connsiteX3" fmla="*/ 7144 w 619125"/>
                <a:gd name="connsiteY3" fmla="*/ 77629 h 666750"/>
                <a:gd name="connsiteX4" fmla="*/ 7144 w 619125"/>
                <a:gd name="connsiteY4" fmla="*/ 338042 h 666750"/>
                <a:gd name="connsiteX5" fmla="*/ 157448 w 619125"/>
                <a:gd name="connsiteY5" fmla="*/ 586550 h 666750"/>
                <a:gd name="connsiteX6" fmla="*/ 305372 w 619125"/>
                <a:gd name="connsiteY6" fmla="*/ 668084 h 666750"/>
                <a:gd name="connsiteX7" fmla="*/ 310325 w 619125"/>
                <a:gd name="connsiteY7" fmla="*/ 668941 h 666750"/>
                <a:gd name="connsiteX8" fmla="*/ 315278 w 619125"/>
                <a:gd name="connsiteY8" fmla="*/ 668084 h 666750"/>
                <a:gd name="connsiteX9" fmla="*/ 463296 w 619125"/>
                <a:gd name="connsiteY9" fmla="*/ 586550 h 666750"/>
                <a:gd name="connsiteX10" fmla="*/ 613601 w 619125"/>
                <a:gd name="connsiteY10" fmla="*/ 338042 h 666750"/>
                <a:gd name="connsiteX11" fmla="*/ 613601 w 619125"/>
                <a:gd name="connsiteY11" fmla="*/ 77153 h 666750"/>
                <a:gd name="connsiteX12" fmla="*/ 604457 w 619125"/>
                <a:gd name="connsiteY12" fmla="*/ 64294 h 666750"/>
                <a:gd name="connsiteX13" fmla="*/ 585407 w 619125"/>
                <a:gd name="connsiteY13" fmla="*/ 338519 h 666750"/>
                <a:gd name="connsiteX14" fmla="*/ 310706 w 619125"/>
                <a:gd name="connsiteY14" fmla="*/ 639794 h 666750"/>
                <a:gd name="connsiteX15" fmla="*/ 35719 w 619125"/>
                <a:gd name="connsiteY15" fmla="*/ 338042 h 666750"/>
                <a:gd name="connsiteX16" fmla="*/ 35719 w 619125"/>
                <a:gd name="connsiteY16" fmla="*/ 87154 h 666750"/>
                <a:gd name="connsiteX17" fmla="*/ 310325 w 619125"/>
                <a:gd name="connsiteY17" fmla="*/ 35719 h 666750"/>
                <a:gd name="connsiteX18" fmla="*/ 585026 w 619125"/>
                <a:gd name="connsiteY18" fmla="*/ 87154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666750">
                  <a:moveTo>
                    <a:pt x="604457" y="64294"/>
                  </a:moveTo>
                  <a:cubicBezTo>
                    <a:pt x="598456" y="61532"/>
                    <a:pt x="455676" y="7144"/>
                    <a:pt x="310325" y="7144"/>
                  </a:cubicBezTo>
                  <a:cubicBezTo>
                    <a:pt x="164973" y="7144"/>
                    <a:pt x="22289" y="61532"/>
                    <a:pt x="16669" y="64294"/>
                  </a:cubicBezTo>
                  <a:cubicBezTo>
                    <a:pt x="11007" y="66295"/>
                    <a:pt x="7201" y="71624"/>
                    <a:pt x="7144" y="77629"/>
                  </a:cubicBezTo>
                  <a:lnTo>
                    <a:pt x="7144" y="338042"/>
                  </a:lnTo>
                  <a:cubicBezTo>
                    <a:pt x="7144" y="428530"/>
                    <a:pt x="59150" y="514541"/>
                    <a:pt x="157448" y="586550"/>
                  </a:cubicBezTo>
                  <a:cubicBezTo>
                    <a:pt x="203140" y="619826"/>
                    <a:pt x="252838" y="647220"/>
                    <a:pt x="305372" y="668084"/>
                  </a:cubicBezTo>
                  <a:cubicBezTo>
                    <a:pt x="306963" y="668645"/>
                    <a:pt x="308637" y="668935"/>
                    <a:pt x="310325" y="668941"/>
                  </a:cubicBezTo>
                  <a:cubicBezTo>
                    <a:pt x="312013" y="668950"/>
                    <a:pt x="313690" y="668660"/>
                    <a:pt x="315278" y="668084"/>
                  </a:cubicBezTo>
                  <a:cubicBezTo>
                    <a:pt x="367847" y="647232"/>
                    <a:pt x="417578" y="619838"/>
                    <a:pt x="463296" y="586550"/>
                  </a:cubicBezTo>
                  <a:cubicBezTo>
                    <a:pt x="561594" y="514541"/>
                    <a:pt x="613601" y="428530"/>
                    <a:pt x="613601" y="338042"/>
                  </a:cubicBezTo>
                  <a:lnTo>
                    <a:pt x="613601" y="77153"/>
                  </a:lnTo>
                  <a:cubicBezTo>
                    <a:pt x="613385" y="71428"/>
                    <a:pt x="609793" y="66376"/>
                    <a:pt x="604457" y="64294"/>
                  </a:cubicBezTo>
                  <a:close/>
                  <a:moveTo>
                    <a:pt x="585407" y="338519"/>
                  </a:moveTo>
                  <a:cubicBezTo>
                    <a:pt x="585407" y="521113"/>
                    <a:pt x="348234" y="624269"/>
                    <a:pt x="310706" y="639794"/>
                  </a:cubicBezTo>
                  <a:cubicBezTo>
                    <a:pt x="272796" y="624078"/>
                    <a:pt x="35719" y="520922"/>
                    <a:pt x="35719" y="338042"/>
                  </a:cubicBezTo>
                  <a:lnTo>
                    <a:pt x="35719" y="87154"/>
                  </a:lnTo>
                  <a:cubicBezTo>
                    <a:pt x="69437" y="75248"/>
                    <a:pt x="190691" y="35719"/>
                    <a:pt x="310325" y="35719"/>
                  </a:cubicBezTo>
                  <a:cubicBezTo>
                    <a:pt x="429959" y="35719"/>
                    <a:pt x="551307" y="75248"/>
                    <a:pt x="585026" y="87154"/>
                  </a:cubicBezTo>
                  <a:close/>
                </a:path>
              </a:pathLst>
            </a:custGeom>
            <a:grpFill/>
            <a:ln w="9525" cap="flat">
              <a:noFill/>
              <a:prstDash val="solid"/>
              <a:miter/>
            </a:ln>
          </p:spPr>
          <p:txBody>
            <a:bodyPr rtlCol="0" anchor="ctr"/>
            <a:lstStyle/>
            <a:p>
              <a:endParaRPr lang="en-US" dirty="0"/>
            </a:p>
          </p:txBody>
        </p:sp>
        <p:sp>
          <p:nvSpPr>
            <p:cNvPr id="169" name="Freeform: Shape 1889419">
              <a:extLst>
                <a:ext uri="{FF2B5EF4-FFF2-40B4-BE49-F238E27FC236}">
                  <a16:creationId xmlns:a16="http://schemas.microsoft.com/office/drawing/2014/main" id="{242421E7-62A2-9A4C-B480-08492485EDFE}"/>
                </a:ext>
              </a:extLst>
            </p:cNvPr>
            <p:cNvSpPr/>
            <p:nvPr/>
          </p:nvSpPr>
          <p:spPr>
            <a:xfrm>
              <a:off x="10072178" y="4399785"/>
              <a:ext cx="371475" cy="361950"/>
            </a:xfrm>
            <a:custGeom>
              <a:avLst/>
              <a:gdLst>
                <a:gd name="connsiteX0" fmla="*/ 11312 w 371475"/>
                <a:gd name="connsiteY0" fmla="*/ 179764 h 361950"/>
                <a:gd name="connsiteX1" fmla="*/ 11360 w 371475"/>
                <a:gd name="connsiteY1" fmla="*/ 200005 h 361950"/>
                <a:gd name="connsiteX2" fmla="*/ 31600 w 371475"/>
                <a:gd name="connsiteY2" fmla="*/ 199957 h 361950"/>
                <a:gd name="connsiteX3" fmla="*/ 52841 w 371475"/>
                <a:gd name="connsiteY3" fmla="*/ 178716 h 361950"/>
                <a:gd name="connsiteX4" fmla="*/ 52841 w 371475"/>
                <a:gd name="connsiteY4" fmla="*/ 340641 h 361950"/>
                <a:gd name="connsiteX5" fmla="*/ 67128 w 371475"/>
                <a:gd name="connsiteY5" fmla="*/ 354929 h 361950"/>
                <a:gd name="connsiteX6" fmla="*/ 313635 w 371475"/>
                <a:gd name="connsiteY6" fmla="*/ 354929 h 361950"/>
                <a:gd name="connsiteX7" fmla="*/ 327923 w 371475"/>
                <a:gd name="connsiteY7" fmla="*/ 340641 h 361950"/>
                <a:gd name="connsiteX8" fmla="*/ 327923 w 371475"/>
                <a:gd name="connsiteY8" fmla="*/ 178716 h 361950"/>
                <a:gd name="connsiteX9" fmla="*/ 349164 w 371475"/>
                <a:gd name="connsiteY9" fmla="*/ 199957 h 361950"/>
                <a:gd name="connsiteX10" fmla="*/ 359260 w 371475"/>
                <a:gd name="connsiteY10" fmla="*/ 204148 h 361950"/>
                <a:gd name="connsiteX11" fmla="*/ 373535 w 371475"/>
                <a:gd name="connsiteY11" fmla="*/ 189848 h 361950"/>
                <a:gd name="connsiteX12" fmla="*/ 369357 w 371475"/>
                <a:gd name="connsiteY12" fmla="*/ 179764 h 361950"/>
                <a:gd name="connsiteX13" fmla="*/ 327637 w 371475"/>
                <a:gd name="connsiteY13" fmla="*/ 138045 h 361950"/>
                <a:gd name="connsiteX14" fmla="*/ 327637 w 371475"/>
                <a:gd name="connsiteY14" fmla="*/ 135854 h 361950"/>
                <a:gd name="connsiteX15" fmla="*/ 327637 w 371475"/>
                <a:gd name="connsiteY15" fmla="*/ 40604 h 361950"/>
                <a:gd name="connsiteX16" fmla="*/ 313350 w 371475"/>
                <a:gd name="connsiteY16" fmla="*/ 26316 h 361950"/>
                <a:gd name="connsiteX17" fmla="*/ 259057 w 371475"/>
                <a:gd name="connsiteY17" fmla="*/ 26316 h 361950"/>
                <a:gd name="connsiteX18" fmla="*/ 244770 w 371475"/>
                <a:gd name="connsiteY18" fmla="*/ 40604 h 361950"/>
                <a:gd name="connsiteX19" fmla="*/ 244770 w 371475"/>
                <a:gd name="connsiteY19" fmla="*/ 55653 h 361950"/>
                <a:gd name="connsiteX20" fmla="*/ 200478 w 371475"/>
                <a:gd name="connsiteY20" fmla="*/ 11362 h 361950"/>
                <a:gd name="connsiteX21" fmla="*/ 180408 w 371475"/>
                <a:gd name="connsiteY21" fmla="*/ 11239 h 361950"/>
                <a:gd name="connsiteX22" fmla="*/ 180285 w 371475"/>
                <a:gd name="connsiteY22" fmla="*/ 11362 h 361950"/>
                <a:gd name="connsiteX23" fmla="*/ 273345 w 371475"/>
                <a:gd name="connsiteY23" fmla="*/ 83657 h 361950"/>
                <a:gd name="connsiteX24" fmla="*/ 273345 w 371475"/>
                <a:gd name="connsiteY24" fmla="*/ 54415 h 361950"/>
                <a:gd name="connsiteX25" fmla="*/ 299348 w 371475"/>
                <a:gd name="connsiteY25" fmla="*/ 54415 h 361950"/>
                <a:gd name="connsiteX26" fmla="*/ 299348 w 371475"/>
                <a:gd name="connsiteY26" fmla="*/ 109660 h 361950"/>
                <a:gd name="connsiteX27" fmla="*/ 273345 w 371475"/>
                <a:gd name="connsiteY27" fmla="*/ 83752 h 361950"/>
                <a:gd name="connsiteX28" fmla="*/ 299348 w 371475"/>
                <a:gd name="connsiteY28" fmla="*/ 150332 h 361950"/>
                <a:gd name="connsiteX29" fmla="*/ 299348 w 371475"/>
                <a:gd name="connsiteY29" fmla="*/ 326449 h 361950"/>
                <a:gd name="connsiteX30" fmla="*/ 81416 w 371475"/>
                <a:gd name="connsiteY30" fmla="*/ 326449 h 361950"/>
                <a:gd name="connsiteX31" fmla="*/ 81416 w 371475"/>
                <a:gd name="connsiteY31" fmla="*/ 150141 h 361950"/>
                <a:gd name="connsiteX32" fmla="*/ 190382 w 371475"/>
                <a:gd name="connsiteY32" fmla="*/ 41175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1475" h="361950">
                  <a:moveTo>
                    <a:pt x="11312" y="179764"/>
                  </a:moveTo>
                  <a:cubicBezTo>
                    <a:pt x="5736" y="185367"/>
                    <a:pt x="5757" y="194429"/>
                    <a:pt x="11360" y="200005"/>
                  </a:cubicBezTo>
                  <a:cubicBezTo>
                    <a:pt x="16962" y="205581"/>
                    <a:pt x="26024" y="205560"/>
                    <a:pt x="31600" y="199957"/>
                  </a:cubicBezTo>
                  <a:lnTo>
                    <a:pt x="52841" y="178716"/>
                  </a:lnTo>
                  <a:lnTo>
                    <a:pt x="52841" y="340641"/>
                  </a:lnTo>
                  <a:cubicBezTo>
                    <a:pt x="52841" y="348532"/>
                    <a:pt x="59238" y="354929"/>
                    <a:pt x="67128" y="354929"/>
                  </a:cubicBezTo>
                  <a:lnTo>
                    <a:pt x="313635" y="354929"/>
                  </a:lnTo>
                  <a:cubicBezTo>
                    <a:pt x="321526" y="354929"/>
                    <a:pt x="327923" y="348532"/>
                    <a:pt x="327923" y="340641"/>
                  </a:cubicBezTo>
                  <a:lnTo>
                    <a:pt x="327923" y="178716"/>
                  </a:lnTo>
                  <a:lnTo>
                    <a:pt x="349164" y="199957"/>
                  </a:lnTo>
                  <a:cubicBezTo>
                    <a:pt x="351846" y="202629"/>
                    <a:pt x="355474" y="204135"/>
                    <a:pt x="359260" y="204148"/>
                  </a:cubicBezTo>
                  <a:cubicBezTo>
                    <a:pt x="367151" y="204141"/>
                    <a:pt x="373542" y="197739"/>
                    <a:pt x="373535" y="189848"/>
                  </a:cubicBezTo>
                  <a:cubicBezTo>
                    <a:pt x="373531" y="186066"/>
                    <a:pt x="372029" y="182440"/>
                    <a:pt x="369357" y="179764"/>
                  </a:cubicBezTo>
                  <a:lnTo>
                    <a:pt x="327637" y="138045"/>
                  </a:lnTo>
                  <a:cubicBezTo>
                    <a:pt x="327684" y="137315"/>
                    <a:pt x="327684" y="136583"/>
                    <a:pt x="327637" y="135854"/>
                  </a:cubicBezTo>
                  <a:lnTo>
                    <a:pt x="327637" y="40604"/>
                  </a:lnTo>
                  <a:cubicBezTo>
                    <a:pt x="327637" y="32713"/>
                    <a:pt x="321240" y="26316"/>
                    <a:pt x="313350" y="26316"/>
                  </a:cubicBezTo>
                  <a:lnTo>
                    <a:pt x="259057" y="26316"/>
                  </a:lnTo>
                  <a:cubicBezTo>
                    <a:pt x="251167" y="26316"/>
                    <a:pt x="244770" y="32713"/>
                    <a:pt x="244770" y="40604"/>
                  </a:cubicBezTo>
                  <a:lnTo>
                    <a:pt x="244770" y="55653"/>
                  </a:lnTo>
                  <a:lnTo>
                    <a:pt x="200478" y="11362"/>
                  </a:lnTo>
                  <a:cubicBezTo>
                    <a:pt x="194970" y="5786"/>
                    <a:pt x="185984" y="5731"/>
                    <a:pt x="180408" y="11239"/>
                  </a:cubicBezTo>
                  <a:cubicBezTo>
                    <a:pt x="180366" y="11280"/>
                    <a:pt x="180326" y="11321"/>
                    <a:pt x="180285" y="11362"/>
                  </a:cubicBezTo>
                  <a:close/>
                  <a:moveTo>
                    <a:pt x="273345" y="83657"/>
                  </a:moveTo>
                  <a:lnTo>
                    <a:pt x="273345" y="54415"/>
                  </a:lnTo>
                  <a:lnTo>
                    <a:pt x="299348" y="54415"/>
                  </a:lnTo>
                  <a:lnTo>
                    <a:pt x="299348" y="109660"/>
                  </a:lnTo>
                  <a:lnTo>
                    <a:pt x="273345" y="83752"/>
                  </a:lnTo>
                  <a:close/>
                  <a:moveTo>
                    <a:pt x="299348" y="150332"/>
                  </a:moveTo>
                  <a:lnTo>
                    <a:pt x="299348" y="326449"/>
                  </a:lnTo>
                  <a:lnTo>
                    <a:pt x="81416" y="326449"/>
                  </a:lnTo>
                  <a:lnTo>
                    <a:pt x="81416" y="150141"/>
                  </a:lnTo>
                  <a:lnTo>
                    <a:pt x="190382" y="41175"/>
                  </a:lnTo>
                  <a:close/>
                </a:path>
              </a:pathLst>
            </a:custGeom>
            <a:grpFill/>
            <a:ln w="9525" cap="flat">
              <a:noFill/>
              <a:prstDash val="solid"/>
              <a:miter/>
            </a:ln>
          </p:spPr>
          <p:txBody>
            <a:bodyPr rtlCol="0" anchor="ctr"/>
            <a:lstStyle/>
            <a:p>
              <a:endParaRPr lang="en-US" dirty="0"/>
            </a:p>
          </p:txBody>
        </p:sp>
        <p:sp>
          <p:nvSpPr>
            <p:cNvPr id="170" name="Freeform: Shape 1889421">
              <a:extLst>
                <a:ext uri="{FF2B5EF4-FFF2-40B4-BE49-F238E27FC236}">
                  <a16:creationId xmlns:a16="http://schemas.microsoft.com/office/drawing/2014/main" id="{D37B6427-6851-B648-A6E7-D440BEEEB73C}"/>
                </a:ext>
              </a:extLst>
            </p:cNvPr>
            <p:cNvSpPr/>
            <p:nvPr/>
          </p:nvSpPr>
          <p:spPr>
            <a:xfrm>
              <a:off x="10197469" y="4479823"/>
              <a:ext cx="114300" cy="228600"/>
            </a:xfrm>
            <a:custGeom>
              <a:avLst/>
              <a:gdLst>
                <a:gd name="connsiteX0" fmla="*/ 48803 w 114300"/>
                <a:gd name="connsiteY0" fmla="*/ 127064 h 228600"/>
                <a:gd name="connsiteX1" fmla="*/ 54994 w 114300"/>
                <a:gd name="connsiteY1" fmla="*/ 130207 h 228600"/>
                <a:gd name="connsiteX2" fmla="*/ 57185 w 114300"/>
                <a:gd name="connsiteY2" fmla="*/ 130969 h 228600"/>
                <a:gd name="connsiteX3" fmla="*/ 59280 w 114300"/>
                <a:gd name="connsiteY3" fmla="*/ 132112 h 228600"/>
                <a:gd name="connsiteX4" fmla="*/ 86331 w 114300"/>
                <a:gd name="connsiteY4" fmla="*/ 160115 h 228600"/>
                <a:gd name="connsiteX5" fmla="*/ 58423 w 114300"/>
                <a:gd name="connsiteY5" fmla="*/ 177260 h 228600"/>
                <a:gd name="connsiteX6" fmla="*/ 35658 w 114300"/>
                <a:gd name="connsiteY6" fmla="*/ 167735 h 228600"/>
                <a:gd name="connsiteX7" fmla="*/ 20418 w 114300"/>
                <a:gd name="connsiteY7" fmla="*/ 155067 h 228600"/>
                <a:gd name="connsiteX8" fmla="*/ 7179 w 114300"/>
                <a:gd name="connsiteY8" fmla="*/ 170307 h 228600"/>
                <a:gd name="connsiteX9" fmla="*/ 47660 w 114300"/>
                <a:gd name="connsiteY9" fmla="*/ 205168 h 228600"/>
                <a:gd name="connsiteX10" fmla="*/ 47660 w 114300"/>
                <a:gd name="connsiteY10" fmla="*/ 214693 h 228600"/>
                <a:gd name="connsiteX11" fmla="*/ 61947 w 114300"/>
                <a:gd name="connsiteY11" fmla="*/ 228981 h 228600"/>
                <a:gd name="connsiteX12" fmla="*/ 76235 w 114300"/>
                <a:gd name="connsiteY12" fmla="*/ 214693 h 228600"/>
                <a:gd name="connsiteX13" fmla="*/ 76235 w 114300"/>
                <a:gd name="connsiteY13" fmla="*/ 204311 h 228600"/>
                <a:gd name="connsiteX14" fmla="*/ 114906 w 114300"/>
                <a:gd name="connsiteY14" fmla="*/ 160115 h 228600"/>
                <a:gd name="connsiteX15" fmla="*/ 72044 w 114300"/>
                <a:gd name="connsiteY15" fmla="*/ 106490 h 228600"/>
                <a:gd name="connsiteX16" fmla="*/ 65091 w 114300"/>
                <a:gd name="connsiteY16" fmla="*/ 102965 h 228600"/>
                <a:gd name="connsiteX17" fmla="*/ 62519 w 114300"/>
                <a:gd name="connsiteY17" fmla="*/ 101918 h 228600"/>
                <a:gd name="connsiteX18" fmla="*/ 61662 w 114300"/>
                <a:gd name="connsiteY18" fmla="*/ 101441 h 228600"/>
                <a:gd name="connsiteX19" fmla="*/ 39087 w 114300"/>
                <a:gd name="connsiteY19" fmla="*/ 78677 h 228600"/>
                <a:gd name="connsiteX20" fmla="*/ 61566 w 114300"/>
                <a:gd name="connsiteY20" fmla="*/ 65532 h 228600"/>
                <a:gd name="connsiteX21" fmla="*/ 79759 w 114300"/>
                <a:gd name="connsiteY21" fmla="*/ 72485 h 228600"/>
                <a:gd name="connsiteX22" fmla="*/ 79759 w 114300"/>
                <a:gd name="connsiteY22" fmla="*/ 71819 h 228600"/>
                <a:gd name="connsiteX23" fmla="*/ 108334 w 114300"/>
                <a:gd name="connsiteY23" fmla="*/ 69723 h 228600"/>
                <a:gd name="connsiteX24" fmla="*/ 76521 w 114300"/>
                <a:gd name="connsiteY24" fmla="*/ 38481 h 228600"/>
                <a:gd name="connsiteX25" fmla="*/ 76521 w 114300"/>
                <a:gd name="connsiteY25" fmla="*/ 21431 h 228600"/>
                <a:gd name="connsiteX26" fmla="*/ 62233 w 114300"/>
                <a:gd name="connsiteY26" fmla="*/ 7144 h 228600"/>
                <a:gd name="connsiteX27" fmla="*/ 47946 w 114300"/>
                <a:gd name="connsiteY27" fmla="*/ 21431 h 228600"/>
                <a:gd name="connsiteX28" fmla="*/ 47946 w 114300"/>
                <a:gd name="connsiteY28" fmla="*/ 38005 h 228600"/>
                <a:gd name="connsiteX29" fmla="*/ 10703 w 114300"/>
                <a:gd name="connsiteY29" fmla="*/ 78677 h 228600"/>
                <a:gd name="connsiteX30" fmla="*/ 48803 w 114300"/>
                <a:gd name="connsiteY30" fmla="*/ 12706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300" h="228600">
                  <a:moveTo>
                    <a:pt x="48803" y="127064"/>
                  </a:moveTo>
                  <a:lnTo>
                    <a:pt x="54994" y="130207"/>
                  </a:lnTo>
                  <a:lnTo>
                    <a:pt x="57185" y="130969"/>
                  </a:lnTo>
                  <a:lnTo>
                    <a:pt x="59280" y="132112"/>
                  </a:lnTo>
                  <a:cubicBezTo>
                    <a:pt x="79378" y="141637"/>
                    <a:pt x="86331" y="146209"/>
                    <a:pt x="86331" y="160115"/>
                  </a:cubicBezTo>
                  <a:cubicBezTo>
                    <a:pt x="86331" y="165640"/>
                    <a:pt x="86331" y="177260"/>
                    <a:pt x="58423" y="177260"/>
                  </a:cubicBezTo>
                  <a:cubicBezTo>
                    <a:pt x="38421" y="177260"/>
                    <a:pt x="35849" y="168974"/>
                    <a:pt x="35658" y="167735"/>
                  </a:cubicBezTo>
                  <a:cubicBezTo>
                    <a:pt x="34717" y="160152"/>
                    <a:pt x="28045" y="154607"/>
                    <a:pt x="20418" y="155067"/>
                  </a:cubicBezTo>
                  <a:cubicBezTo>
                    <a:pt x="12557" y="155626"/>
                    <a:pt x="6634" y="162445"/>
                    <a:pt x="7179" y="170307"/>
                  </a:cubicBezTo>
                  <a:cubicBezTo>
                    <a:pt x="7941" y="181356"/>
                    <a:pt x="17466" y="201644"/>
                    <a:pt x="47660" y="205168"/>
                  </a:cubicBezTo>
                  <a:lnTo>
                    <a:pt x="47660" y="214693"/>
                  </a:lnTo>
                  <a:cubicBezTo>
                    <a:pt x="47660" y="222584"/>
                    <a:pt x="54057" y="228981"/>
                    <a:pt x="61947" y="228981"/>
                  </a:cubicBezTo>
                  <a:cubicBezTo>
                    <a:pt x="69838" y="228981"/>
                    <a:pt x="76235" y="222584"/>
                    <a:pt x="76235" y="214693"/>
                  </a:cubicBezTo>
                  <a:lnTo>
                    <a:pt x="76235" y="204311"/>
                  </a:lnTo>
                  <a:cubicBezTo>
                    <a:pt x="98778" y="202111"/>
                    <a:pt x="115718" y="182751"/>
                    <a:pt x="114906" y="160115"/>
                  </a:cubicBezTo>
                  <a:cubicBezTo>
                    <a:pt x="114906" y="127826"/>
                    <a:pt x="92142" y="116491"/>
                    <a:pt x="72044" y="106490"/>
                  </a:cubicBezTo>
                  <a:lnTo>
                    <a:pt x="65091" y="102965"/>
                  </a:lnTo>
                  <a:cubicBezTo>
                    <a:pt x="64269" y="102535"/>
                    <a:pt x="63407" y="102184"/>
                    <a:pt x="62519" y="101918"/>
                  </a:cubicBezTo>
                  <a:lnTo>
                    <a:pt x="61662" y="101441"/>
                  </a:lnTo>
                  <a:cubicBezTo>
                    <a:pt x="43374" y="92393"/>
                    <a:pt x="39087" y="89249"/>
                    <a:pt x="39087" y="78677"/>
                  </a:cubicBezTo>
                  <a:cubicBezTo>
                    <a:pt x="39087" y="74105"/>
                    <a:pt x="39087" y="65532"/>
                    <a:pt x="61566" y="65532"/>
                  </a:cubicBezTo>
                  <a:cubicBezTo>
                    <a:pt x="74711" y="65532"/>
                    <a:pt x="79188" y="69914"/>
                    <a:pt x="79759" y="72485"/>
                  </a:cubicBezTo>
                  <a:cubicBezTo>
                    <a:pt x="79734" y="72263"/>
                    <a:pt x="79734" y="72040"/>
                    <a:pt x="79759" y="71819"/>
                  </a:cubicBezTo>
                  <a:lnTo>
                    <a:pt x="108334" y="69723"/>
                  </a:lnTo>
                  <a:cubicBezTo>
                    <a:pt x="105914" y="53364"/>
                    <a:pt x="92921" y="40604"/>
                    <a:pt x="76521" y="38481"/>
                  </a:cubicBezTo>
                  <a:lnTo>
                    <a:pt x="76521" y="21431"/>
                  </a:lnTo>
                  <a:cubicBezTo>
                    <a:pt x="76521" y="13541"/>
                    <a:pt x="70124" y="7144"/>
                    <a:pt x="62233" y="7144"/>
                  </a:cubicBezTo>
                  <a:cubicBezTo>
                    <a:pt x="54342" y="7144"/>
                    <a:pt x="47946" y="13541"/>
                    <a:pt x="47946" y="21431"/>
                  </a:cubicBezTo>
                  <a:lnTo>
                    <a:pt x="47946" y="38005"/>
                  </a:lnTo>
                  <a:cubicBezTo>
                    <a:pt x="26677" y="39473"/>
                    <a:pt x="10297" y="57361"/>
                    <a:pt x="10703" y="78677"/>
                  </a:cubicBezTo>
                  <a:cubicBezTo>
                    <a:pt x="10417" y="108014"/>
                    <a:pt x="30801" y="118110"/>
                    <a:pt x="48803" y="127064"/>
                  </a:cubicBezTo>
                  <a:close/>
                </a:path>
              </a:pathLst>
            </a:custGeom>
            <a:grpFill/>
            <a:ln w="9525" cap="flat">
              <a:noFill/>
              <a:prstDash val="solid"/>
              <a:miter/>
            </a:ln>
          </p:spPr>
          <p:txBody>
            <a:bodyPr rtlCol="0" anchor="ctr"/>
            <a:lstStyle/>
            <a:p>
              <a:endParaRPr lang="en-US" dirty="0"/>
            </a:p>
          </p:txBody>
        </p:sp>
      </p:grpSp>
      <p:grpSp>
        <p:nvGrpSpPr>
          <p:cNvPr id="171" name="Graphic 41">
            <a:extLst>
              <a:ext uri="{FF2B5EF4-FFF2-40B4-BE49-F238E27FC236}">
                <a16:creationId xmlns:a16="http://schemas.microsoft.com/office/drawing/2014/main" id="{FDED5C60-F0AD-3C43-BE61-0FB5D795450C}"/>
              </a:ext>
            </a:extLst>
          </p:cNvPr>
          <p:cNvGrpSpPr/>
          <p:nvPr/>
        </p:nvGrpSpPr>
        <p:grpSpPr>
          <a:xfrm>
            <a:off x="8495667" y="2375691"/>
            <a:ext cx="628650" cy="504825"/>
            <a:chOff x="1371026" y="5289043"/>
            <a:chExt cx="628650" cy="504825"/>
          </a:xfrm>
          <a:solidFill>
            <a:srgbClr val="00B29F"/>
          </a:solidFill>
        </p:grpSpPr>
        <p:sp>
          <p:nvSpPr>
            <p:cNvPr id="172" name="Freeform: Shape 1889434">
              <a:extLst>
                <a:ext uri="{FF2B5EF4-FFF2-40B4-BE49-F238E27FC236}">
                  <a16:creationId xmlns:a16="http://schemas.microsoft.com/office/drawing/2014/main" id="{D0969890-3593-CD4E-B5BB-5982F5243D97}"/>
                </a:ext>
              </a:extLst>
            </p:cNvPr>
            <p:cNvSpPr/>
            <p:nvPr/>
          </p:nvSpPr>
          <p:spPr>
            <a:xfrm>
              <a:off x="1363882" y="5281899"/>
              <a:ext cx="638175" cy="514350"/>
            </a:xfrm>
            <a:custGeom>
              <a:avLst/>
              <a:gdLst>
                <a:gd name="connsiteX0" fmla="*/ 602171 w 638175"/>
                <a:gd name="connsiteY0" fmla="*/ 115539 h 514350"/>
                <a:gd name="connsiteX1" fmla="*/ 567023 w 638175"/>
                <a:gd name="connsiteY1" fmla="*/ 115539 h 514350"/>
                <a:gd name="connsiteX2" fmla="*/ 547402 w 638175"/>
                <a:gd name="connsiteY2" fmla="*/ 121349 h 514350"/>
                <a:gd name="connsiteX3" fmla="*/ 511969 w 638175"/>
                <a:gd name="connsiteY3" fmla="*/ 35719 h 514350"/>
                <a:gd name="connsiteX4" fmla="*/ 511969 w 638175"/>
                <a:gd name="connsiteY4" fmla="*/ 34862 h 514350"/>
                <a:gd name="connsiteX5" fmla="*/ 466535 w 638175"/>
                <a:gd name="connsiteY5" fmla="*/ 7144 h 514350"/>
                <a:gd name="connsiteX6" fmla="*/ 179451 w 638175"/>
                <a:gd name="connsiteY6" fmla="*/ 7144 h 514350"/>
                <a:gd name="connsiteX7" fmla="*/ 134303 w 638175"/>
                <a:gd name="connsiteY7" fmla="*/ 35053 h 514350"/>
                <a:gd name="connsiteX8" fmla="*/ 134303 w 638175"/>
                <a:gd name="connsiteY8" fmla="*/ 35910 h 514350"/>
                <a:gd name="connsiteX9" fmla="*/ 98584 w 638175"/>
                <a:gd name="connsiteY9" fmla="*/ 121444 h 514350"/>
                <a:gd name="connsiteX10" fmla="*/ 78962 w 638175"/>
                <a:gd name="connsiteY10" fmla="*/ 115634 h 514350"/>
                <a:gd name="connsiteX11" fmla="*/ 43815 w 638175"/>
                <a:gd name="connsiteY11" fmla="*/ 115634 h 514350"/>
                <a:gd name="connsiteX12" fmla="*/ 7144 w 638175"/>
                <a:gd name="connsiteY12" fmla="*/ 152210 h 514350"/>
                <a:gd name="connsiteX13" fmla="*/ 7144 w 638175"/>
                <a:gd name="connsiteY13" fmla="*/ 163354 h 514350"/>
                <a:gd name="connsiteX14" fmla="*/ 32576 w 638175"/>
                <a:gd name="connsiteY14" fmla="*/ 188786 h 514350"/>
                <a:gd name="connsiteX15" fmla="*/ 49625 w 638175"/>
                <a:gd name="connsiteY15" fmla="*/ 188786 h 514350"/>
                <a:gd name="connsiteX16" fmla="*/ 32766 w 638175"/>
                <a:gd name="connsiteY16" fmla="*/ 230315 h 514350"/>
                <a:gd name="connsiteX17" fmla="*/ 32766 w 638175"/>
                <a:gd name="connsiteY17" fmla="*/ 383382 h 514350"/>
                <a:gd name="connsiteX18" fmla="*/ 39815 w 638175"/>
                <a:gd name="connsiteY18" fmla="*/ 400908 h 514350"/>
                <a:gd name="connsiteX19" fmla="*/ 39148 w 638175"/>
                <a:gd name="connsiteY19" fmla="*/ 404813 h 514350"/>
                <a:gd name="connsiteX20" fmla="*/ 39148 w 638175"/>
                <a:gd name="connsiteY20" fmla="*/ 479489 h 514350"/>
                <a:gd name="connsiteX21" fmla="*/ 70295 w 638175"/>
                <a:gd name="connsiteY21" fmla="*/ 510541 h 514350"/>
                <a:gd name="connsiteX22" fmla="*/ 147257 w 638175"/>
                <a:gd name="connsiteY22" fmla="*/ 510541 h 514350"/>
                <a:gd name="connsiteX23" fmla="*/ 162973 w 638175"/>
                <a:gd name="connsiteY23" fmla="*/ 504254 h 514350"/>
                <a:gd name="connsiteX24" fmla="*/ 167545 w 638175"/>
                <a:gd name="connsiteY24" fmla="*/ 484347 h 514350"/>
                <a:gd name="connsiteX25" fmla="*/ 167545 w 638175"/>
                <a:gd name="connsiteY25" fmla="*/ 479489 h 514350"/>
                <a:gd name="connsiteX26" fmla="*/ 167545 w 638175"/>
                <a:gd name="connsiteY26" fmla="*/ 422339 h 514350"/>
                <a:gd name="connsiteX27" fmla="*/ 477393 w 638175"/>
                <a:gd name="connsiteY27" fmla="*/ 423577 h 514350"/>
                <a:gd name="connsiteX28" fmla="*/ 477393 w 638175"/>
                <a:gd name="connsiteY28" fmla="*/ 479394 h 514350"/>
                <a:gd name="connsiteX29" fmla="*/ 508445 w 638175"/>
                <a:gd name="connsiteY29" fmla="*/ 510445 h 514350"/>
                <a:gd name="connsiteX30" fmla="*/ 574358 w 638175"/>
                <a:gd name="connsiteY30" fmla="*/ 510445 h 514350"/>
                <a:gd name="connsiteX31" fmla="*/ 605409 w 638175"/>
                <a:gd name="connsiteY31" fmla="*/ 479394 h 514350"/>
                <a:gd name="connsiteX32" fmla="*/ 605409 w 638175"/>
                <a:gd name="connsiteY32" fmla="*/ 404813 h 514350"/>
                <a:gd name="connsiteX33" fmla="*/ 605409 w 638175"/>
                <a:gd name="connsiteY33" fmla="*/ 402051 h 514350"/>
                <a:gd name="connsiteX34" fmla="*/ 613791 w 638175"/>
                <a:gd name="connsiteY34" fmla="*/ 383001 h 514350"/>
                <a:gd name="connsiteX35" fmla="*/ 613791 w 638175"/>
                <a:gd name="connsiteY35" fmla="*/ 230315 h 514350"/>
                <a:gd name="connsiteX36" fmla="*/ 596837 w 638175"/>
                <a:gd name="connsiteY36" fmla="*/ 188786 h 514350"/>
                <a:gd name="connsiteX37" fmla="*/ 613886 w 638175"/>
                <a:gd name="connsiteY37" fmla="*/ 188786 h 514350"/>
                <a:gd name="connsiteX38" fmla="*/ 639413 w 638175"/>
                <a:gd name="connsiteY38" fmla="*/ 163354 h 514350"/>
                <a:gd name="connsiteX39" fmla="*/ 639413 w 638175"/>
                <a:gd name="connsiteY39" fmla="*/ 152210 h 514350"/>
                <a:gd name="connsiteX40" fmla="*/ 602747 w 638175"/>
                <a:gd name="connsiteY40" fmla="*/ 115534 h 514350"/>
                <a:gd name="connsiteX41" fmla="*/ 602171 w 638175"/>
                <a:gd name="connsiteY41" fmla="*/ 115539 h 514350"/>
                <a:gd name="connsiteX42" fmla="*/ 584645 w 638175"/>
                <a:gd name="connsiteY42" fmla="*/ 380620 h 514350"/>
                <a:gd name="connsiteX43" fmla="*/ 491966 w 638175"/>
                <a:gd name="connsiteY43" fmla="*/ 395193 h 514350"/>
                <a:gd name="connsiteX44" fmla="*/ 152591 w 638175"/>
                <a:gd name="connsiteY44" fmla="*/ 393859 h 514350"/>
                <a:gd name="connsiteX45" fmla="*/ 61341 w 638175"/>
                <a:gd name="connsiteY45" fmla="*/ 380620 h 514350"/>
                <a:gd name="connsiteX46" fmla="*/ 61341 w 638175"/>
                <a:gd name="connsiteY46" fmla="*/ 230315 h 514350"/>
                <a:gd name="connsiteX47" fmla="*/ 112395 w 638175"/>
                <a:gd name="connsiteY47" fmla="*/ 188786 h 514350"/>
                <a:gd name="connsiteX48" fmla="*/ 533495 w 638175"/>
                <a:gd name="connsiteY48" fmla="*/ 188786 h 514350"/>
                <a:gd name="connsiteX49" fmla="*/ 584645 w 638175"/>
                <a:gd name="connsiteY49" fmla="*/ 230315 h 514350"/>
                <a:gd name="connsiteX50" fmla="*/ 160115 w 638175"/>
                <a:gd name="connsiteY50" fmla="*/ 47245 h 514350"/>
                <a:gd name="connsiteX51" fmla="*/ 179165 w 638175"/>
                <a:gd name="connsiteY51" fmla="*/ 35529 h 514350"/>
                <a:gd name="connsiteX52" fmla="*/ 466535 w 638175"/>
                <a:gd name="connsiteY52" fmla="*/ 35529 h 514350"/>
                <a:gd name="connsiteX53" fmla="*/ 485585 w 638175"/>
                <a:gd name="connsiteY53" fmla="*/ 47245 h 514350"/>
                <a:gd name="connsiteX54" fmla="*/ 530162 w 638175"/>
                <a:gd name="connsiteY54" fmla="*/ 154782 h 514350"/>
                <a:gd name="connsiteX55" fmla="*/ 530162 w 638175"/>
                <a:gd name="connsiteY55" fmla="*/ 160021 h 514350"/>
                <a:gd name="connsiteX56" fmla="*/ 115538 w 638175"/>
                <a:gd name="connsiteY56" fmla="*/ 160021 h 514350"/>
                <a:gd name="connsiteX57" fmla="*/ 115538 w 638175"/>
                <a:gd name="connsiteY57" fmla="*/ 154782 h 514350"/>
                <a:gd name="connsiteX58" fmla="*/ 35719 w 638175"/>
                <a:gd name="connsiteY58" fmla="*/ 152210 h 514350"/>
                <a:gd name="connsiteX59" fmla="*/ 43815 w 638175"/>
                <a:gd name="connsiteY59" fmla="*/ 144114 h 514350"/>
                <a:gd name="connsiteX60" fmla="*/ 78962 w 638175"/>
                <a:gd name="connsiteY60" fmla="*/ 144114 h 514350"/>
                <a:gd name="connsiteX61" fmla="*/ 86963 w 638175"/>
                <a:gd name="connsiteY61" fmla="*/ 152210 h 514350"/>
                <a:gd name="connsiteX62" fmla="*/ 86963 w 638175"/>
                <a:gd name="connsiteY62" fmla="*/ 160211 h 514350"/>
                <a:gd name="connsiteX63" fmla="*/ 35719 w 638175"/>
                <a:gd name="connsiteY63" fmla="*/ 160211 h 514350"/>
                <a:gd name="connsiteX64" fmla="*/ 70295 w 638175"/>
                <a:gd name="connsiteY64" fmla="*/ 481966 h 514350"/>
                <a:gd name="connsiteX65" fmla="*/ 67723 w 638175"/>
                <a:gd name="connsiteY65" fmla="*/ 479489 h 514350"/>
                <a:gd name="connsiteX66" fmla="*/ 67723 w 638175"/>
                <a:gd name="connsiteY66" fmla="*/ 410433 h 514350"/>
                <a:gd name="connsiteX67" fmla="*/ 138684 w 638175"/>
                <a:gd name="connsiteY67" fmla="*/ 420720 h 514350"/>
                <a:gd name="connsiteX68" fmla="*/ 138684 w 638175"/>
                <a:gd name="connsiteY68" fmla="*/ 481966 h 514350"/>
                <a:gd name="connsiteX69" fmla="*/ 574072 w 638175"/>
                <a:gd name="connsiteY69" fmla="*/ 481966 h 514350"/>
                <a:gd name="connsiteX70" fmla="*/ 508159 w 638175"/>
                <a:gd name="connsiteY70" fmla="*/ 481966 h 514350"/>
                <a:gd name="connsiteX71" fmla="*/ 505682 w 638175"/>
                <a:gd name="connsiteY71" fmla="*/ 479489 h 514350"/>
                <a:gd name="connsiteX72" fmla="*/ 505682 w 638175"/>
                <a:gd name="connsiteY72" fmla="*/ 422339 h 514350"/>
                <a:gd name="connsiteX73" fmla="*/ 576548 w 638175"/>
                <a:gd name="connsiteY73" fmla="*/ 411195 h 514350"/>
                <a:gd name="connsiteX74" fmla="*/ 576548 w 638175"/>
                <a:gd name="connsiteY74" fmla="*/ 479870 h 514350"/>
                <a:gd name="connsiteX75" fmla="*/ 574072 w 638175"/>
                <a:gd name="connsiteY75" fmla="*/ 481966 h 514350"/>
                <a:gd name="connsiteX76" fmla="*/ 610267 w 638175"/>
                <a:gd name="connsiteY76" fmla="*/ 160211 h 514350"/>
                <a:gd name="connsiteX77" fmla="*/ 559022 w 638175"/>
                <a:gd name="connsiteY77" fmla="*/ 160211 h 514350"/>
                <a:gd name="connsiteX78" fmla="*/ 559022 w 638175"/>
                <a:gd name="connsiteY78" fmla="*/ 152210 h 514350"/>
                <a:gd name="connsiteX79" fmla="*/ 566927 w 638175"/>
                <a:gd name="connsiteY79" fmla="*/ 144115 h 514350"/>
                <a:gd name="connsiteX80" fmla="*/ 567023 w 638175"/>
                <a:gd name="connsiteY80" fmla="*/ 144114 h 514350"/>
                <a:gd name="connsiteX81" fmla="*/ 602171 w 638175"/>
                <a:gd name="connsiteY81" fmla="*/ 144114 h 514350"/>
                <a:gd name="connsiteX82" fmla="*/ 610267 w 638175"/>
                <a:gd name="connsiteY82" fmla="*/ 15221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38175" h="514350">
                  <a:moveTo>
                    <a:pt x="602171" y="115539"/>
                  </a:moveTo>
                  <a:lnTo>
                    <a:pt x="567023" y="115539"/>
                  </a:lnTo>
                  <a:cubicBezTo>
                    <a:pt x="560062" y="115564"/>
                    <a:pt x="553254" y="117580"/>
                    <a:pt x="547402" y="121349"/>
                  </a:cubicBezTo>
                  <a:lnTo>
                    <a:pt x="511969" y="35719"/>
                  </a:lnTo>
                  <a:lnTo>
                    <a:pt x="511969" y="34862"/>
                  </a:lnTo>
                  <a:cubicBezTo>
                    <a:pt x="503286" y="17773"/>
                    <a:pt x="485703" y="7047"/>
                    <a:pt x="466535" y="7144"/>
                  </a:cubicBezTo>
                  <a:lnTo>
                    <a:pt x="179451" y="7144"/>
                  </a:lnTo>
                  <a:cubicBezTo>
                    <a:pt x="160356" y="7235"/>
                    <a:pt x="142920" y="18013"/>
                    <a:pt x="134303" y="35053"/>
                  </a:cubicBezTo>
                  <a:lnTo>
                    <a:pt x="134303" y="35910"/>
                  </a:lnTo>
                  <a:lnTo>
                    <a:pt x="98584" y="121444"/>
                  </a:lnTo>
                  <a:cubicBezTo>
                    <a:pt x="92725" y="117690"/>
                    <a:pt x="85921" y="115675"/>
                    <a:pt x="78962" y="115634"/>
                  </a:cubicBezTo>
                  <a:lnTo>
                    <a:pt x="43815" y="115634"/>
                  </a:lnTo>
                  <a:cubicBezTo>
                    <a:pt x="23599" y="115634"/>
                    <a:pt x="7196" y="131994"/>
                    <a:pt x="7144" y="152210"/>
                  </a:cubicBezTo>
                  <a:lnTo>
                    <a:pt x="7144" y="163354"/>
                  </a:lnTo>
                  <a:cubicBezTo>
                    <a:pt x="7196" y="177378"/>
                    <a:pt x="18552" y="188734"/>
                    <a:pt x="32576" y="188786"/>
                  </a:cubicBezTo>
                  <a:lnTo>
                    <a:pt x="49625" y="188786"/>
                  </a:lnTo>
                  <a:cubicBezTo>
                    <a:pt x="39063" y="200068"/>
                    <a:pt x="33057" y="214864"/>
                    <a:pt x="32766" y="230315"/>
                  </a:cubicBezTo>
                  <a:lnTo>
                    <a:pt x="32766" y="383382"/>
                  </a:lnTo>
                  <a:cubicBezTo>
                    <a:pt x="32748" y="389918"/>
                    <a:pt x="35277" y="396204"/>
                    <a:pt x="39815" y="400908"/>
                  </a:cubicBezTo>
                  <a:cubicBezTo>
                    <a:pt x="39400" y="402170"/>
                    <a:pt x="39176" y="403485"/>
                    <a:pt x="39148" y="404813"/>
                  </a:cubicBezTo>
                  <a:lnTo>
                    <a:pt x="39148" y="479489"/>
                  </a:lnTo>
                  <a:cubicBezTo>
                    <a:pt x="39200" y="496654"/>
                    <a:pt x="53130" y="510541"/>
                    <a:pt x="70295" y="510541"/>
                  </a:cubicBezTo>
                  <a:lnTo>
                    <a:pt x="147257" y="510541"/>
                  </a:lnTo>
                  <a:cubicBezTo>
                    <a:pt x="153161" y="510835"/>
                    <a:pt x="158900" y="508539"/>
                    <a:pt x="162973" y="504254"/>
                  </a:cubicBezTo>
                  <a:cubicBezTo>
                    <a:pt x="167397" y="498636"/>
                    <a:pt x="169074" y="491333"/>
                    <a:pt x="167545" y="484347"/>
                  </a:cubicBezTo>
                  <a:cubicBezTo>
                    <a:pt x="167545" y="482823"/>
                    <a:pt x="167545" y="481204"/>
                    <a:pt x="167545" y="479489"/>
                  </a:cubicBezTo>
                  <a:lnTo>
                    <a:pt x="167545" y="422339"/>
                  </a:lnTo>
                  <a:lnTo>
                    <a:pt x="477393" y="423577"/>
                  </a:lnTo>
                  <a:lnTo>
                    <a:pt x="477393" y="479394"/>
                  </a:lnTo>
                  <a:cubicBezTo>
                    <a:pt x="477393" y="496544"/>
                    <a:pt x="491296" y="510445"/>
                    <a:pt x="508445" y="510445"/>
                  </a:cubicBezTo>
                  <a:lnTo>
                    <a:pt x="574358" y="510445"/>
                  </a:lnTo>
                  <a:cubicBezTo>
                    <a:pt x="591506" y="510445"/>
                    <a:pt x="605409" y="496543"/>
                    <a:pt x="605409" y="479394"/>
                  </a:cubicBezTo>
                  <a:lnTo>
                    <a:pt x="605409" y="404813"/>
                  </a:lnTo>
                  <a:cubicBezTo>
                    <a:pt x="605502" y="403895"/>
                    <a:pt x="605502" y="402969"/>
                    <a:pt x="605409" y="402051"/>
                  </a:cubicBezTo>
                  <a:cubicBezTo>
                    <a:pt x="610834" y="397217"/>
                    <a:pt x="613892" y="390266"/>
                    <a:pt x="613791" y="383001"/>
                  </a:cubicBezTo>
                  <a:lnTo>
                    <a:pt x="613791" y="230315"/>
                  </a:lnTo>
                  <a:cubicBezTo>
                    <a:pt x="613511" y="214844"/>
                    <a:pt x="607465" y="200033"/>
                    <a:pt x="596837" y="188786"/>
                  </a:cubicBezTo>
                  <a:lnTo>
                    <a:pt x="613886" y="188786"/>
                  </a:lnTo>
                  <a:cubicBezTo>
                    <a:pt x="627947" y="188786"/>
                    <a:pt x="639361" y="177415"/>
                    <a:pt x="639413" y="163354"/>
                  </a:cubicBezTo>
                  <a:lnTo>
                    <a:pt x="639413" y="152210"/>
                  </a:lnTo>
                  <a:cubicBezTo>
                    <a:pt x="639416" y="131957"/>
                    <a:pt x="623000" y="115537"/>
                    <a:pt x="602747" y="115534"/>
                  </a:cubicBezTo>
                  <a:cubicBezTo>
                    <a:pt x="602554" y="115534"/>
                    <a:pt x="602363" y="115536"/>
                    <a:pt x="602171" y="115539"/>
                  </a:cubicBezTo>
                  <a:close/>
                  <a:moveTo>
                    <a:pt x="584645" y="380620"/>
                  </a:moveTo>
                  <a:lnTo>
                    <a:pt x="491966" y="395193"/>
                  </a:lnTo>
                  <a:lnTo>
                    <a:pt x="152591" y="393859"/>
                  </a:lnTo>
                  <a:lnTo>
                    <a:pt x="61341" y="380620"/>
                  </a:lnTo>
                  <a:lnTo>
                    <a:pt x="61341" y="230315"/>
                  </a:lnTo>
                  <a:cubicBezTo>
                    <a:pt x="61341" y="207931"/>
                    <a:pt x="89916" y="188786"/>
                    <a:pt x="112395" y="188786"/>
                  </a:cubicBezTo>
                  <a:lnTo>
                    <a:pt x="533495" y="188786"/>
                  </a:lnTo>
                  <a:cubicBezTo>
                    <a:pt x="556546" y="188786"/>
                    <a:pt x="584645" y="207836"/>
                    <a:pt x="584645" y="230315"/>
                  </a:cubicBezTo>
                  <a:close/>
                  <a:moveTo>
                    <a:pt x="160115" y="47245"/>
                  </a:moveTo>
                  <a:cubicBezTo>
                    <a:pt x="163843" y="40148"/>
                    <a:pt x="171150" y="35655"/>
                    <a:pt x="179165" y="35529"/>
                  </a:cubicBezTo>
                  <a:lnTo>
                    <a:pt x="466535" y="35529"/>
                  </a:lnTo>
                  <a:cubicBezTo>
                    <a:pt x="474544" y="35675"/>
                    <a:pt x="481840" y="40163"/>
                    <a:pt x="485585" y="47245"/>
                  </a:cubicBezTo>
                  <a:lnTo>
                    <a:pt x="530162" y="154782"/>
                  </a:lnTo>
                  <a:lnTo>
                    <a:pt x="530162" y="160021"/>
                  </a:lnTo>
                  <a:lnTo>
                    <a:pt x="115538" y="160021"/>
                  </a:lnTo>
                  <a:lnTo>
                    <a:pt x="115538" y="154782"/>
                  </a:lnTo>
                  <a:close/>
                  <a:moveTo>
                    <a:pt x="35719" y="152210"/>
                  </a:moveTo>
                  <a:cubicBezTo>
                    <a:pt x="35719" y="147739"/>
                    <a:pt x="39344" y="144114"/>
                    <a:pt x="43815" y="144114"/>
                  </a:cubicBezTo>
                  <a:lnTo>
                    <a:pt x="78962" y="144114"/>
                  </a:lnTo>
                  <a:cubicBezTo>
                    <a:pt x="83396" y="144166"/>
                    <a:pt x="86964" y="147775"/>
                    <a:pt x="86963" y="152210"/>
                  </a:cubicBezTo>
                  <a:lnTo>
                    <a:pt x="86963" y="160211"/>
                  </a:lnTo>
                  <a:lnTo>
                    <a:pt x="35719" y="160211"/>
                  </a:lnTo>
                  <a:close/>
                  <a:moveTo>
                    <a:pt x="70295" y="481966"/>
                  </a:moveTo>
                  <a:cubicBezTo>
                    <a:pt x="68911" y="481967"/>
                    <a:pt x="67774" y="480872"/>
                    <a:pt x="67723" y="479489"/>
                  </a:cubicBezTo>
                  <a:lnTo>
                    <a:pt x="67723" y="410433"/>
                  </a:lnTo>
                  <a:lnTo>
                    <a:pt x="138684" y="420720"/>
                  </a:lnTo>
                  <a:lnTo>
                    <a:pt x="138684" y="481966"/>
                  </a:lnTo>
                  <a:close/>
                  <a:moveTo>
                    <a:pt x="574072" y="481966"/>
                  </a:moveTo>
                  <a:lnTo>
                    <a:pt x="508159" y="481966"/>
                  </a:lnTo>
                  <a:cubicBezTo>
                    <a:pt x="506791" y="481966"/>
                    <a:pt x="505682" y="480857"/>
                    <a:pt x="505682" y="479489"/>
                  </a:cubicBezTo>
                  <a:lnTo>
                    <a:pt x="505682" y="422339"/>
                  </a:lnTo>
                  <a:lnTo>
                    <a:pt x="576548" y="411195"/>
                  </a:lnTo>
                  <a:lnTo>
                    <a:pt x="576548" y="479870"/>
                  </a:lnTo>
                  <a:cubicBezTo>
                    <a:pt x="576359" y="481087"/>
                    <a:pt x="575303" y="481980"/>
                    <a:pt x="574072" y="481966"/>
                  </a:cubicBezTo>
                  <a:close/>
                  <a:moveTo>
                    <a:pt x="610267" y="160211"/>
                  </a:moveTo>
                  <a:lnTo>
                    <a:pt x="559022" y="160211"/>
                  </a:lnTo>
                  <a:lnTo>
                    <a:pt x="559022" y="152210"/>
                  </a:lnTo>
                  <a:cubicBezTo>
                    <a:pt x="558970" y="147792"/>
                    <a:pt x="562509" y="144167"/>
                    <a:pt x="566927" y="144115"/>
                  </a:cubicBezTo>
                  <a:cubicBezTo>
                    <a:pt x="566959" y="144114"/>
                    <a:pt x="566991" y="144114"/>
                    <a:pt x="567023" y="144114"/>
                  </a:cubicBezTo>
                  <a:lnTo>
                    <a:pt x="602171" y="144114"/>
                  </a:lnTo>
                  <a:cubicBezTo>
                    <a:pt x="606642" y="144114"/>
                    <a:pt x="610267" y="147739"/>
                    <a:pt x="610267" y="152210"/>
                  </a:cubicBezTo>
                  <a:close/>
                </a:path>
              </a:pathLst>
            </a:custGeom>
            <a:grpFill/>
            <a:ln w="9525" cap="flat">
              <a:noFill/>
              <a:prstDash val="solid"/>
              <a:miter/>
            </a:ln>
          </p:spPr>
          <p:txBody>
            <a:bodyPr rtlCol="0" anchor="ctr"/>
            <a:lstStyle/>
            <a:p>
              <a:endParaRPr lang="en-US" dirty="0"/>
            </a:p>
          </p:txBody>
        </p:sp>
        <p:sp>
          <p:nvSpPr>
            <p:cNvPr id="173" name="Freeform: Shape 1889435">
              <a:extLst>
                <a:ext uri="{FF2B5EF4-FFF2-40B4-BE49-F238E27FC236}">
                  <a16:creationId xmlns:a16="http://schemas.microsoft.com/office/drawing/2014/main" id="{EA12E45C-2B30-2547-B75E-B62230218985}"/>
                </a:ext>
              </a:extLst>
            </p:cNvPr>
            <p:cNvSpPr/>
            <p:nvPr/>
          </p:nvSpPr>
          <p:spPr>
            <a:xfrm>
              <a:off x="1444178" y="5491449"/>
              <a:ext cx="114300" cy="114300"/>
            </a:xfrm>
            <a:custGeom>
              <a:avLst/>
              <a:gdLst>
                <a:gd name="connsiteX0" fmla="*/ 59245 w 114300"/>
                <a:gd name="connsiteY0" fmla="*/ 7144 h 114300"/>
                <a:gd name="connsiteX1" fmla="*/ 7144 w 114300"/>
                <a:gd name="connsiteY1" fmla="*/ 59055 h 114300"/>
                <a:gd name="connsiteX2" fmla="*/ 59055 w 114300"/>
                <a:gd name="connsiteY2" fmla="*/ 111157 h 114300"/>
                <a:gd name="connsiteX3" fmla="*/ 111157 w 114300"/>
                <a:gd name="connsiteY3" fmla="*/ 59246 h 114300"/>
                <a:gd name="connsiteX4" fmla="*/ 111157 w 114300"/>
                <a:gd name="connsiteY4" fmla="*/ 59150 h 114300"/>
                <a:gd name="connsiteX5" fmla="*/ 59245 w 114300"/>
                <a:gd name="connsiteY5" fmla="*/ 7144 h 114300"/>
                <a:gd name="connsiteX6" fmla="*/ 59245 w 114300"/>
                <a:gd name="connsiteY6" fmla="*/ 82487 h 114300"/>
                <a:gd name="connsiteX7" fmla="*/ 35719 w 114300"/>
                <a:gd name="connsiteY7" fmla="*/ 59150 h 114300"/>
                <a:gd name="connsiteX8" fmla="*/ 59055 w 114300"/>
                <a:gd name="connsiteY8" fmla="*/ 35624 h 114300"/>
                <a:gd name="connsiteX9" fmla="*/ 82582 w 114300"/>
                <a:gd name="connsiteY9" fmla="*/ 58960 h 114300"/>
                <a:gd name="connsiteX10" fmla="*/ 82582 w 114300"/>
                <a:gd name="connsiteY10" fmla="*/ 59150 h 114300"/>
                <a:gd name="connsiteX11" fmla="*/ 59245 w 114300"/>
                <a:gd name="connsiteY11" fmla="*/ 822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14300">
                  <a:moveTo>
                    <a:pt x="59245" y="7144"/>
                  </a:moveTo>
                  <a:cubicBezTo>
                    <a:pt x="30523" y="7091"/>
                    <a:pt x="7196" y="30332"/>
                    <a:pt x="7144" y="59055"/>
                  </a:cubicBezTo>
                  <a:cubicBezTo>
                    <a:pt x="7091" y="87778"/>
                    <a:pt x="30332" y="111104"/>
                    <a:pt x="59055" y="111157"/>
                  </a:cubicBezTo>
                  <a:cubicBezTo>
                    <a:pt x="87778" y="111209"/>
                    <a:pt x="111104" y="87968"/>
                    <a:pt x="111157" y="59246"/>
                  </a:cubicBezTo>
                  <a:cubicBezTo>
                    <a:pt x="111157" y="59214"/>
                    <a:pt x="111157" y="59182"/>
                    <a:pt x="111157" y="59150"/>
                  </a:cubicBezTo>
                  <a:cubicBezTo>
                    <a:pt x="111104" y="30487"/>
                    <a:pt x="87909" y="7249"/>
                    <a:pt x="59245" y="7144"/>
                  </a:cubicBezTo>
                  <a:close/>
                  <a:moveTo>
                    <a:pt x="59245" y="82487"/>
                  </a:moveTo>
                  <a:cubicBezTo>
                    <a:pt x="46305" y="82539"/>
                    <a:pt x="35772" y="72091"/>
                    <a:pt x="35719" y="59150"/>
                  </a:cubicBezTo>
                  <a:cubicBezTo>
                    <a:pt x="35666" y="46210"/>
                    <a:pt x="46114" y="35677"/>
                    <a:pt x="59055" y="35624"/>
                  </a:cubicBezTo>
                  <a:cubicBezTo>
                    <a:pt x="71996" y="35571"/>
                    <a:pt x="82529" y="46019"/>
                    <a:pt x="82582" y="58960"/>
                  </a:cubicBezTo>
                  <a:cubicBezTo>
                    <a:pt x="82582" y="59024"/>
                    <a:pt x="82582" y="59087"/>
                    <a:pt x="82582" y="59150"/>
                  </a:cubicBezTo>
                  <a:cubicBezTo>
                    <a:pt x="82374" y="71905"/>
                    <a:pt x="72002" y="82150"/>
                    <a:pt x="59245" y="82201"/>
                  </a:cubicBezTo>
                  <a:close/>
                </a:path>
              </a:pathLst>
            </a:custGeom>
            <a:grpFill/>
            <a:ln w="9525" cap="flat">
              <a:noFill/>
              <a:prstDash val="solid"/>
              <a:miter/>
            </a:ln>
          </p:spPr>
          <p:txBody>
            <a:bodyPr rtlCol="0" anchor="ctr"/>
            <a:lstStyle/>
            <a:p>
              <a:endParaRPr lang="en-US" dirty="0"/>
            </a:p>
          </p:txBody>
        </p:sp>
        <p:sp>
          <p:nvSpPr>
            <p:cNvPr id="174" name="Freeform: Shape 1889436">
              <a:extLst>
                <a:ext uri="{FF2B5EF4-FFF2-40B4-BE49-F238E27FC236}">
                  <a16:creationId xmlns:a16="http://schemas.microsoft.com/office/drawing/2014/main" id="{9A98A0A8-B5AC-2748-8E4D-8964FC8D6EDD}"/>
                </a:ext>
              </a:extLst>
            </p:cNvPr>
            <p:cNvSpPr/>
            <p:nvPr/>
          </p:nvSpPr>
          <p:spPr>
            <a:xfrm>
              <a:off x="1808033" y="5491449"/>
              <a:ext cx="114300" cy="114300"/>
            </a:xfrm>
            <a:custGeom>
              <a:avLst/>
              <a:gdLst>
                <a:gd name="connsiteX0" fmla="*/ 59246 w 114300"/>
                <a:gd name="connsiteY0" fmla="*/ 7144 h 114300"/>
                <a:gd name="connsiteX1" fmla="*/ 7144 w 114300"/>
                <a:gd name="connsiteY1" fmla="*/ 59055 h 114300"/>
                <a:gd name="connsiteX2" fmla="*/ 59055 w 114300"/>
                <a:gd name="connsiteY2" fmla="*/ 111157 h 114300"/>
                <a:gd name="connsiteX3" fmla="*/ 111157 w 114300"/>
                <a:gd name="connsiteY3" fmla="*/ 59246 h 114300"/>
                <a:gd name="connsiteX4" fmla="*/ 111157 w 114300"/>
                <a:gd name="connsiteY4" fmla="*/ 59150 h 114300"/>
                <a:gd name="connsiteX5" fmla="*/ 59246 w 114300"/>
                <a:gd name="connsiteY5" fmla="*/ 7144 h 114300"/>
                <a:gd name="connsiteX6" fmla="*/ 59246 w 114300"/>
                <a:gd name="connsiteY6" fmla="*/ 82487 h 114300"/>
                <a:gd name="connsiteX7" fmla="*/ 35719 w 114300"/>
                <a:gd name="connsiteY7" fmla="*/ 59150 h 114300"/>
                <a:gd name="connsiteX8" fmla="*/ 59055 w 114300"/>
                <a:gd name="connsiteY8" fmla="*/ 35624 h 114300"/>
                <a:gd name="connsiteX9" fmla="*/ 82582 w 114300"/>
                <a:gd name="connsiteY9" fmla="*/ 58960 h 114300"/>
                <a:gd name="connsiteX10" fmla="*/ 82582 w 114300"/>
                <a:gd name="connsiteY10" fmla="*/ 59150 h 114300"/>
                <a:gd name="connsiteX11" fmla="*/ 59246 w 114300"/>
                <a:gd name="connsiteY11" fmla="*/ 822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14300">
                  <a:moveTo>
                    <a:pt x="59246" y="7144"/>
                  </a:moveTo>
                  <a:cubicBezTo>
                    <a:pt x="30523" y="7091"/>
                    <a:pt x="7196" y="30332"/>
                    <a:pt x="7144" y="59055"/>
                  </a:cubicBezTo>
                  <a:cubicBezTo>
                    <a:pt x="7091" y="87778"/>
                    <a:pt x="30332" y="111104"/>
                    <a:pt x="59055" y="111157"/>
                  </a:cubicBezTo>
                  <a:cubicBezTo>
                    <a:pt x="87778" y="111209"/>
                    <a:pt x="111104" y="87968"/>
                    <a:pt x="111157" y="59246"/>
                  </a:cubicBezTo>
                  <a:cubicBezTo>
                    <a:pt x="111157" y="59214"/>
                    <a:pt x="111157" y="59182"/>
                    <a:pt x="111157" y="59150"/>
                  </a:cubicBezTo>
                  <a:cubicBezTo>
                    <a:pt x="111104" y="30487"/>
                    <a:pt x="87909" y="7249"/>
                    <a:pt x="59246" y="7144"/>
                  </a:cubicBezTo>
                  <a:close/>
                  <a:moveTo>
                    <a:pt x="59246" y="82487"/>
                  </a:moveTo>
                  <a:cubicBezTo>
                    <a:pt x="46305" y="82539"/>
                    <a:pt x="35772" y="72091"/>
                    <a:pt x="35719" y="59150"/>
                  </a:cubicBezTo>
                  <a:cubicBezTo>
                    <a:pt x="35666" y="46210"/>
                    <a:pt x="46114" y="35677"/>
                    <a:pt x="59055" y="35624"/>
                  </a:cubicBezTo>
                  <a:cubicBezTo>
                    <a:pt x="71996" y="35571"/>
                    <a:pt x="82529" y="46019"/>
                    <a:pt x="82582" y="58960"/>
                  </a:cubicBezTo>
                  <a:cubicBezTo>
                    <a:pt x="82582" y="59024"/>
                    <a:pt x="82582" y="59087"/>
                    <a:pt x="82582" y="59150"/>
                  </a:cubicBezTo>
                  <a:cubicBezTo>
                    <a:pt x="82374" y="71905"/>
                    <a:pt x="72002" y="82150"/>
                    <a:pt x="59246" y="82201"/>
                  </a:cubicBezTo>
                  <a:close/>
                </a:path>
              </a:pathLst>
            </a:custGeom>
            <a:grpFill/>
            <a:ln w="9525" cap="flat">
              <a:noFill/>
              <a:prstDash val="solid"/>
              <a:miter/>
            </a:ln>
          </p:spPr>
          <p:txBody>
            <a:bodyPr rtlCol="0" anchor="ctr"/>
            <a:lstStyle/>
            <a:p>
              <a:endParaRPr lang="en-US" dirty="0"/>
            </a:p>
          </p:txBody>
        </p:sp>
      </p:grpSp>
      <p:grpSp>
        <p:nvGrpSpPr>
          <p:cNvPr id="175" name="Graphic 1889498">
            <a:extLst>
              <a:ext uri="{FF2B5EF4-FFF2-40B4-BE49-F238E27FC236}">
                <a16:creationId xmlns:a16="http://schemas.microsoft.com/office/drawing/2014/main" id="{44224759-5D69-9D4D-AE82-B0F4D55EFADE}"/>
              </a:ext>
            </a:extLst>
          </p:cNvPr>
          <p:cNvGrpSpPr/>
          <p:nvPr/>
        </p:nvGrpSpPr>
        <p:grpSpPr>
          <a:xfrm>
            <a:off x="4039453" y="1387417"/>
            <a:ext cx="619125" cy="600075"/>
            <a:chOff x="4396198" y="5193793"/>
            <a:chExt cx="619125" cy="600075"/>
          </a:xfrm>
          <a:solidFill>
            <a:srgbClr val="00B29F"/>
          </a:solidFill>
        </p:grpSpPr>
        <p:sp>
          <p:nvSpPr>
            <p:cNvPr id="176" name="Freeform: Shape 1889447">
              <a:extLst>
                <a:ext uri="{FF2B5EF4-FFF2-40B4-BE49-F238E27FC236}">
                  <a16:creationId xmlns:a16="http://schemas.microsoft.com/office/drawing/2014/main" id="{3AC01C35-56BE-8E4A-92BF-AC18B64F6973}"/>
                </a:ext>
              </a:extLst>
            </p:cNvPr>
            <p:cNvSpPr/>
            <p:nvPr/>
          </p:nvSpPr>
          <p:spPr>
            <a:xfrm>
              <a:off x="4516093" y="5298064"/>
              <a:ext cx="371475" cy="361950"/>
            </a:xfrm>
            <a:custGeom>
              <a:avLst/>
              <a:gdLst>
                <a:gd name="connsiteX0" fmla="*/ 67081 w 371475"/>
                <a:gd name="connsiteY0" fmla="*/ 355500 h 361950"/>
                <a:gd name="connsiteX1" fmla="*/ 313588 w 371475"/>
                <a:gd name="connsiteY1" fmla="*/ 355500 h 361950"/>
                <a:gd name="connsiteX2" fmla="*/ 327875 w 371475"/>
                <a:gd name="connsiteY2" fmla="*/ 341213 h 361950"/>
                <a:gd name="connsiteX3" fmla="*/ 327875 w 371475"/>
                <a:gd name="connsiteY3" fmla="*/ 179288 h 361950"/>
                <a:gd name="connsiteX4" fmla="*/ 349116 w 371475"/>
                <a:gd name="connsiteY4" fmla="*/ 200529 h 361950"/>
                <a:gd name="connsiteX5" fmla="*/ 369404 w 371475"/>
                <a:gd name="connsiteY5" fmla="*/ 200529 h 361950"/>
                <a:gd name="connsiteX6" fmla="*/ 369404 w 371475"/>
                <a:gd name="connsiteY6" fmla="*/ 180336 h 361950"/>
                <a:gd name="connsiteX7" fmla="*/ 327780 w 371475"/>
                <a:gd name="connsiteY7" fmla="*/ 138330 h 361950"/>
                <a:gd name="connsiteX8" fmla="*/ 325875 w 371475"/>
                <a:gd name="connsiteY8" fmla="*/ 133854 h 361950"/>
                <a:gd name="connsiteX9" fmla="*/ 325875 w 371475"/>
                <a:gd name="connsiteY9" fmla="*/ 40604 h 361950"/>
                <a:gd name="connsiteX10" fmla="*/ 311588 w 371475"/>
                <a:gd name="connsiteY10" fmla="*/ 26316 h 361950"/>
                <a:gd name="connsiteX11" fmla="*/ 259010 w 371475"/>
                <a:gd name="connsiteY11" fmla="*/ 26316 h 361950"/>
                <a:gd name="connsiteX12" fmla="*/ 244722 w 371475"/>
                <a:gd name="connsiteY12" fmla="*/ 40604 h 361950"/>
                <a:gd name="connsiteX13" fmla="*/ 244722 w 371475"/>
                <a:gd name="connsiteY13" fmla="*/ 55653 h 361950"/>
                <a:gd name="connsiteX14" fmla="*/ 200431 w 371475"/>
                <a:gd name="connsiteY14" fmla="*/ 11362 h 361950"/>
                <a:gd name="connsiteX15" fmla="*/ 180361 w 371475"/>
                <a:gd name="connsiteY15" fmla="*/ 11239 h 361950"/>
                <a:gd name="connsiteX16" fmla="*/ 180238 w 371475"/>
                <a:gd name="connsiteY16" fmla="*/ 11362 h 361950"/>
                <a:gd name="connsiteX17" fmla="*/ 11360 w 371475"/>
                <a:gd name="connsiteY17" fmla="*/ 180240 h 361950"/>
                <a:gd name="connsiteX18" fmla="*/ 11312 w 371475"/>
                <a:gd name="connsiteY18" fmla="*/ 200481 h 361950"/>
                <a:gd name="connsiteX19" fmla="*/ 31553 w 371475"/>
                <a:gd name="connsiteY19" fmla="*/ 200529 h 361950"/>
                <a:gd name="connsiteX20" fmla="*/ 52793 w 371475"/>
                <a:gd name="connsiteY20" fmla="*/ 179288 h 361950"/>
                <a:gd name="connsiteX21" fmla="*/ 52793 w 371475"/>
                <a:gd name="connsiteY21" fmla="*/ 341213 h 361950"/>
                <a:gd name="connsiteX22" fmla="*/ 67081 w 371475"/>
                <a:gd name="connsiteY22" fmla="*/ 355500 h 361950"/>
                <a:gd name="connsiteX23" fmla="*/ 273297 w 371475"/>
                <a:gd name="connsiteY23" fmla="*/ 84133 h 361950"/>
                <a:gd name="connsiteX24" fmla="*/ 273297 w 371475"/>
                <a:gd name="connsiteY24" fmla="*/ 54891 h 361950"/>
                <a:gd name="connsiteX25" fmla="*/ 296919 w 371475"/>
                <a:gd name="connsiteY25" fmla="*/ 54891 h 361950"/>
                <a:gd name="connsiteX26" fmla="*/ 296919 w 371475"/>
                <a:gd name="connsiteY26" fmla="*/ 107850 h 361950"/>
                <a:gd name="connsiteX27" fmla="*/ 273297 w 371475"/>
                <a:gd name="connsiteY27" fmla="*/ 84228 h 361950"/>
                <a:gd name="connsiteX28" fmla="*/ 190334 w 371475"/>
                <a:gd name="connsiteY28" fmla="*/ 41652 h 361950"/>
                <a:gd name="connsiteX29" fmla="*/ 299205 w 371475"/>
                <a:gd name="connsiteY29" fmla="*/ 150618 h 361950"/>
                <a:gd name="connsiteX30" fmla="*/ 299205 w 371475"/>
                <a:gd name="connsiteY30" fmla="*/ 326925 h 361950"/>
                <a:gd name="connsiteX31" fmla="*/ 81368 w 371475"/>
                <a:gd name="connsiteY31" fmla="*/ 326925 h 361950"/>
                <a:gd name="connsiteX32" fmla="*/ 81368 w 371475"/>
                <a:gd name="connsiteY32" fmla="*/ 150618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1475" h="361950">
                  <a:moveTo>
                    <a:pt x="67081" y="355500"/>
                  </a:moveTo>
                  <a:lnTo>
                    <a:pt x="313588" y="355500"/>
                  </a:lnTo>
                  <a:cubicBezTo>
                    <a:pt x="321478" y="355500"/>
                    <a:pt x="327875" y="349103"/>
                    <a:pt x="327875" y="341213"/>
                  </a:cubicBezTo>
                  <a:lnTo>
                    <a:pt x="327875" y="179288"/>
                  </a:lnTo>
                  <a:lnTo>
                    <a:pt x="349116" y="200529"/>
                  </a:lnTo>
                  <a:cubicBezTo>
                    <a:pt x="354727" y="206111"/>
                    <a:pt x="363793" y="206111"/>
                    <a:pt x="369404" y="200529"/>
                  </a:cubicBezTo>
                  <a:cubicBezTo>
                    <a:pt x="374924" y="194929"/>
                    <a:pt x="374924" y="185935"/>
                    <a:pt x="369404" y="180336"/>
                  </a:cubicBezTo>
                  <a:lnTo>
                    <a:pt x="327780" y="138330"/>
                  </a:lnTo>
                  <a:cubicBezTo>
                    <a:pt x="327402" y="136742"/>
                    <a:pt x="326758" y="135228"/>
                    <a:pt x="325875" y="133854"/>
                  </a:cubicBezTo>
                  <a:lnTo>
                    <a:pt x="325875" y="40604"/>
                  </a:lnTo>
                  <a:cubicBezTo>
                    <a:pt x="325875" y="32713"/>
                    <a:pt x="319478" y="26316"/>
                    <a:pt x="311588" y="26316"/>
                  </a:cubicBezTo>
                  <a:lnTo>
                    <a:pt x="259010" y="26316"/>
                  </a:lnTo>
                  <a:cubicBezTo>
                    <a:pt x="251119" y="26316"/>
                    <a:pt x="244722" y="32713"/>
                    <a:pt x="244722" y="40604"/>
                  </a:cubicBezTo>
                  <a:lnTo>
                    <a:pt x="244722" y="55653"/>
                  </a:lnTo>
                  <a:lnTo>
                    <a:pt x="200431" y="11362"/>
                  </a:lnTo>
                  <a:cubicBezTo>
                    <a:pt x="194923" y="5786"/>
                    <a:pt x="185937" y="5731"/>
                    <a:pt x="180361" y="11239"/>
                  </a:cubicBezTo>
                  <a:cubicBezTo>
                    <a:pt x="180319" y="11280"/>
                    <a:pt x="180279" y="11321"/>
                    <a:pt x="180238" y="11362"/>
                  </a:cubicBezTo>
                  <a:lnTo>
                    <a:pt x="11360" y="180240"/>
                  </a:lnTo>
                  <a:cubicBezTo>
                    <a:pt x="5757" y="185816"/>
                    <a:pt x="5736" y="194878"/>
                    <a:pt x="11312" y="200481"/>
                  </a:cubicBezTo>
                  <a:cubicBezTo>
                    <a:pt x="16888" y="206084"/>
                    <a:pt x="25950" y="206104"/>
                    <a:pt x="31553" y="200529"/>
                  </a:cubicBezTo>
                  <a:lnTo>
                    <a:pt x="52793" y="179288"/>
                  </a:lnTo>
                  <a:lnTo>
                    <a:pt x="52793" y="341213"/>
                  </a:lnTo>
                  <a:cubicBezTo>
                    <a:pt x="52793" y="349103"/>
                    <a:pt x="59190" y="355500"/>
                    <a:pt x="67081" y="355500"/>
                  </a:cubicBezTo>
                  <a:close/>
                  <a:moveTo>
                    <a:pt x="273297" y="84133"/>
                  </a:moveTo>
                  <a:lnTo>
                    <a:pt x="273297" y="54891"/>
                  </a:lnTo>
                  <a:lnTo>
                    <a:pt x="296919" y="54891"/>
                  </a:lnTo>
                  <a:lnTo>
                    <a:pt x="296919" y="107850"/>
                  </a:lnTo>
                  <a:lnTo>
                    <a:pt x="273297" y="84228"/>
                  </a:lnTo>
                  <a:close/>
                  <a:moveTo>
                    <a:pt x="190334" y="41652"/>
                  </a:moveTo>
                  <a:lnTo>
                    <a:pt x="299205" y="150618"/>
                  </a:lnTo>
                  <a:lnTo>
                    <a:pt x="299205" y="326925"/>
                  </a:lnTo>
                  <a:lnTo>
                    <a:pt x="81368" y="326925"/>
                  </a:lnTo>
                  <a:lnTo>
                    <a:pt x="81368" y="150618"/>
                  </a:lnTo>
                  <a:close/>
                </a:path>
              </a:pathLst>
            </a:custGeom>
            <a:grpFill/>
            <a:ln w="9525" cap="flat">
              <a:noFill/>
              <a:prstDash val="solid"/>
              <a:miter/>
            </a:ln>
          </p:spPr>
          <p:txBody>
            <a:bodyPr rtlCol="0" anchor="ctr"/>
            <a:lstStyle/>
            <a:p>
              <a:endParaRPr lang="en-US" dirty="0"/>
            </a:p>
          </p:txBody>
        </p:sp>
        <p:sp>
          <p:nvSpPr>
            <p:cNvPr id="177" name="Freeform: Shape 1889448">
              <a:extLst>
                <a:ext uri="{FF2B5EF4-FFF2-40B4-BE49-F238E27FC236}">
                  <a16:creationId xmlns:a16="http://schemas.microsoft.com/office/drawing/2014/main" id="{0297E04B-B4F8-3B4B-81AD-E5B18432F92E}"/>
                </a:ext>
              </a:extLst>
            </p:cNvPr>
            <p:cNvSpPr/>
            <p:nvPr/>
          </p:nvSpPr>
          <p:spPr>
            <a:xfrm>
              <a:off x="4640568" y="5380197"/>
              <a:ext cx="114300" cy="228600"/>
            </a:xfrm>
            <a:custGeom>
              <a:avLst/>
              <a:gdLst>
                <a:gd name="connsiteX0" fmla="*/ 48810 w 114300"/>
                <a:gd name="connsiteY0" fmla="*/ 127064 h 228600"/>
                <a:gd name="connsiteX1" fmla="*/ 55001 w 114300"/>
                <a:gd name="connsiteY1" fmla="*/ 130112 h 228600"/>
                <a:gd name="connsiteX2" fmla="*/ 57097 w 114300"/>
                <a:gd name="connsiteY2" fmla="*/ 130969 h 228600"/>
                <a:gd name="connsiteX3" fmla="*/ 59287 w 114300"/>
                <a:gd name="connsiteY3" fmla="*/ 132017 h 228600"/>
                <a:gd name="connsiteX4" fmla="*/ 86338 w 114300"/>
                <a:gd name="connsiteY4" fmla="*/ 160592 h 228600"/>
                <a:gd name="connsiteX5" fmla="*/ 58430 w 114300"/>
                <a:gd name="connsiteY5" fmla="*/ 177737 h 228600"/>
                <a:gd name="connsiteX6" fmla="*/ 35665 w 114300"/>
                <a:gd name="connsiteY6" fmla="*/ 168212 h 228600"/>
                <a:gd name="connsiteX7" fmla="*/ 20425 w 114300"/>
                <a:gd name="connsiteY7" fmla="*/ 155448 h 228600"/>
                <a:gd name="connsiteX8" fmla="*/ 7180 w 114300"/>
                <a:gd name="connsiteY8" fmla="*/ 170707 h 228600"/>
                <a:gd name="connsiteX9" fmla="*/ 7186 w 114300"/>
                <a:gd name="connsiteY9" fmla="*/ 170783 h 228600"/>
                <a:gd name="connsiteX10" fmla="*/ 47667 w 114300"/>
                <a:gd name="connsiteY10" fmla="*/ 205645 h 228600"/>
                <a:gd name="connsiteX11" fmla="*/ 47667 w 114300"/>
                <a:gd name="connsiteY11" fmla="*/ 215170 h 228600"/>
                <a:gd name="connsiteX12" fmla="*/ 61954 w 114300"/>
                <a:gd name="connsiteY12" fmla="*/ 229457 h 228600"/>
                <a:gd name="connsiteX13" fmla="*/ 76242 w 114300"/>
                <a:gd name="connsiteY13" fmla="*/ 215170 h 228600"/>
                <a:gd name="connsiteX14" fmla="*/ 76242 w 114300"/>
                <a:gd name="connsiteY14" fmla="*/ 204121 h 228600"/>
                <a:gd name="connsiteX15" fmla="*/ 114913 w 114300"/>
                <a:gd name="connsiteY15" fmla="*/ 160020 h 228600"/>
                <a:gd name="connsiteX16" fmla="*/ 72051 w 114300"/>
                <a:gd name="connsiteY16" fmla="*/ 106394 h 228600"/>
                <a:gd name="connsiteX17" fmla="*/ 65002 w 114300"/>
                <a:gd name="connsiteY17" fmla="*/ 102775 h 228600"/>
                <a:gd name="connsiteX18" fmla="*/ 62431 w 114300"/>
                <a:gd name="connsiteY18" fmla="*/ 101822 h 228600"/>
                <a:gd name="connsiteX19" fmla="*/ 61573 w 114300"/>
                <a:gd name="connsiteY19" fmla="*/ 101346 h 228600"/>
                <a:gd name="connsiteX20" fmla="*/ 38999 w 114300"/>
                <a:gd name="connsiteY20" fmla="*/ 78581 h 228600"/>
                <a:gd name="connsiteX21" fmla="*/ 61478 w 114300"/>
                <a:gd name="connsiteY21" fmla="*/ 65342 h 228600"/>
                <a:gd name="connsiteX22" fmla="*/ 79671 w 114300"/>
                <a:gd name="connsiteY22" fmla="*/ 72390 h 228600"/>
                <a:gd name="connsiteX23" fmla="*/ 79671 w 114300"/>
                <a:gd name="connsiteY23" fmla="*/ 71628 h 228600"/>
                <a:gd name="connsiteX24" fmla="*/ 108246 w 114300"/>
                <a:gd name="connsiteY24" fmla="*/ 69628 h 228600"/>
                <a:gd name="connsiteX25" fmla="*/ 76432 w 114300"/>
                <a:gd name="connsiteY25" fmla="*/ 38291 h 228600"/>
                <a:gd name="connsiteX26" fmla="*/ 76432 w 114300"/>
                <a:gd name="connsiteY26" fmla="*/ 21431 h 228600"/>
                <a:gd name="connsiteX27" fmla="*/ 62145 w 114300"/>
                <a:gd name="connsiteY27" fmla="*/ 7144 h 228600"/>
                <a:gd name="connsiteX28" fmla="*/ 47857 w 114300"/>
                <a:gd name="connsiteY28" fmla="*/ 21431 h 228600"/>
                <a:gd name="connsiteX29" fmla="*/ 47857 w 114300"/>
                <a:gd name="connsiteY29" fmla="*/ 38005 h 228600"/>
                <a:gd name="connsiteX30" fmla="*/ 10615 w 114300"/>
                <a:gd name="connsiteY30" fmla="*/ 78677 h 228600"/>
                <a:gd name="connsiteX31" fmla="*/ 48810 w 114300"/>
                <a:gd name="connsiteY31" fmla="*/ 12706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4300" h="228600">
                  <a:moveTo>
                    <a:pt x="48810" y="127064"/>
                  </a:moveTo>
                  <a:lnTo>
                    <a:pt x="55001" y="130112"/>
                  </a:lnTo>
                  <a:cubicBezTo>
                    <a:pt x="55682" y="130438"/>
                    <a:pt x="56381" y="130725"/>
                    <a:pt x="57097" y="130969"/>
                  </a:cubicBezTo>
                  <a:lnTo>
                    <a:pt x="59287" y="132017"/>
                  </a:lnTo>
                  <a:cubicBezTo>
                    <a:pt x="79385" y="141542"/>
                    <a:pt x="86338" y="146209"/>
                    <a:pt x="86338" y="160592"/>
                  </a:cubicBezTo>
                  <a:cubicBezTo>
                    <a:pt x="86338" y="166116"/>
                    <a:pt x="86338" y="177737"/>
                    <a:pt x="58430" y="177737"/>
                  </a:cubicBezTo>
                  <a:cubicBezTo>
                    <a:pt x="38428" y="177737"/>
                    <a:pt x="35856" y="169354"/>
                    <a:pt x="35665" y="168212"/>
                  </a:cubicBezTo>
                  <a:cubicBezTo>
                    <a:pt x="34770" y="160591"/>
                    <a:pt x="28085" y="154992"/>
                    <a:pt x="20425" y="155448"/>
                  </a:cubicBezTo>
                  <a:cubicBezTo>
                    <a:pt x="12554" y="156004"/>
                    <a:pt x="6624" y="162836"/>
                    <a:pt x="7180" y="170707"/>
                  </a:cubicBezTo>
                  <a:cubicBezTo>
                    <a:pt x="7182" y="170732"/>
                    <a:pt x="7184" y="170758"/>
                    <a:pt x="7186" y="170783"/>
                  </a:cubicBezTo>
                  <a:cubicBezTo>
                    <a:pt x="7948" y="181832"/>
                    <a:pt x="17758" y="201740"/>
                    <a:pt x="47667" y="205645"/>
                  </a:cubicBezTo>
                  <a:lnTo>
                    <a:pt x="47667" y="215170"/>
                  </a:lnTo>
                  <a:cubicBezTo>
                    <a:pt x="47667" y="223060"/>
                    <a:pt x="54064" y="229457"/>
                    <a:pt x="61954" y="229457"/>
                  </a:cubicBezTo>
                  <a:cubicBezTo>
                    <a:pt x="69845" y="229457"/>
                    <a:pt x="76242" y="223060"/>
                    <a:pt x="76242" y="215170"/>
                  </a:cubicBezTo>
                  <a:lnTo>
                    <a:pt x="76242" y="204121"/>
                  </a:lnTo>
                  <a:cubicBezTo>
                    <a:pt x="98770" y="201968"/>
                    <a:pt x="115722" y="182637"/>
                    <a:pt x="114913" y="160020"/>
                  </a:cubicBezTo>
                  <a:cubicBezTo>
                    <a:pt x="114913" y="127635"/>
                    <a:pt x="92149" y="116396"/>
                    <a:pt x="72051" y="106394"/>
                  </a:cubicBezTo>
                  <a:lnTo>
                    <a:pt x="65002" y="102775"/>
                  </a:lnTo>
                  <a:cubicBezTo>
                    <a:pt x="64178" y="102375"/>
                    <a:pt x="63316" y="102056"/>
                    <a:pt x="62431" y="101822"/>
                  </a:cubicBezTo>
                  <a:lnTo>
                    <a:pt x="61573" y="101346"/>
                  </a:lnTo>
                  <a:cubicBezTo>
                    <a:pt x="43285" y="92297"/>
                    <a:pt x="38999" y="89059"/>
                    <a:pt x="38999" y="78581"/>
                  </a:cubicBezTo>
                  <a:cubicBezTo>
                    <a:pt x="38999" y="73914"/>
                    <a:pt x="38999" y="65342"/>
                    <a:pt x="61478" y="65342"/>
                  </a:cubicBezTo>
                  <a:cubicBezTo>
                    <a:pt x="74623" y="65342"/>
                    <a:pt x="79099" y="69818"/>
                    <a:pt x="79671" y="72390"/>
                  </a:cubicBezTo>
                  <a:cubicBezTo>
                    <a:pt x="79648" y="72137"/>
                    <a:pt x="79648" y="71881"/>
                    <a:pt x="79671" y="71628"/>
                  </a:cubicBezTo>
                  <a:lnTo>
                    <a:pt x="108246" y="69628"/>
                  </a:lnTo>
                  <a:cubicBezTo>
                    <a:pt x="105865" y="53231"/>
                    <a:pt x="92862" y="40424"/>
                    <a:pt x="76432" y="38291"/>
                  </a:cubicBezTo>
                  <a:lnTo>
                    <a:pt x="76432" y="21431"/>
                  </a:lnTo>
                  <a:cubicBezTo>
                    <a:pt x="76432" y="13541"/>
                    <a:pt x="70035" y="7144"/>
                    <a:pt x="62145" y="7144"/>
                  </a:cubicBezTo>
                  <a:cubicBezTo>
                    <a:pt x="54254" y="7144"/>
                    <a:pt x="47857" y="13541"/>
                    <a:pt x="47857" y="21431"/>
                  </a:cubicBezTo>
                  <a:lnTo>
                    <a:pt x="47857" y="38005"/>
                  </a:lnTo>
                  <a:cubicBezTo>
                    <a:pt x="26589" y="39473"/>
                    <a:pt x="10209" y="57361"/>
                    <a:pt x="10615" y="78677"/>
                  </a:cubicBezTo>
                  <a:cubicBezTo>
                    <a:pt x="10424" y="107918"/>
                    <a:pt x="30808" y="118396"/>
                    <a:pt x="48810" y="127064"/>
                  </a:cubicBezTo>
                  <a:close/>
                </a:path>
              </a:pathLst>
            </a:custGeom>
            <a:grpFill/>
            <a:ln w="9525" cap="flat">
              <a:noFill/>
              <a:prstDash val="solid"/>
              <a:miter/>
            </a:ln>
          </p:spPr>
          <p:txBody>
            <a:bodyPr rtlCol="0" anchor="ctr"/>
            <a:lstStyle/>
            <a:p>
              <a:endParaRPr lang="en-US" dirty="0"/>
            </a:p>
          </p:txBody>
        </p:sp>
        <p:sp>
          <p:nvSpPr>
            <p:cNvPr id="178" name="Freeform: Shape 1889449">
              <a:extLst>
                <a:ext uri="{FF2B5EF4-FFF2-40B4-BE49-F238E27FC236}">
                  <a16:creationId xmlns:a16="http://schemas.microsoft.com/office/drawing/2014/main" id="{AA0B70DE-27D8-1548-85C8-B1BC7773446D}"/>
                </a:ext>
              </a:extLst>
            </p:cNvPr>
            <p:cNvSpPr/>
            <p:nvPr/>
          </p:nvSpPr>
          <p:spPr>
            <a:xfrm>
              <a:off x="4389525" y="5187187"/>
              <a:ext cx="619125" cy="323850"/>
            </a:xfrm>
            <a:custGeom>
              <a:avLst/>
              <a:gdLst>
                <a:gd name="connsiteX0" fmla="*/ 40963 w 619125"/>
                <a:gd name="connsiteY0" fmla="*/ 223967 h 323850"/>
                <a:gd name="connsiteX1" fmla="*/ 44773 w 619125"/>
                <a:gd name="connsiteY1" fmla="*/ 223490 h 323850"/>
                <a:gd name="connsiteX2" fmla="*/ 119640 w 619125"/>
                <a:gd name="connsiteY2" fmla="*/ 203393 h 323850"/>
                <a:gd name="connsiteX3" fmla="*/ 131103 w 619125"/>
                <a:gd name="connsiteY3" fmla="*/ 186753 h 323850"/>
                <a:gd name="connsiteX4" fmla="*/ 114464 w 619125"/>
                <a:gd name="connsiteY4" fmla="*/ 175290 h 323850"/>
                <a:gd name="connsiteX5" fmla="*/ 112306 w 619125"/>
                <a:gd name="connsiteY5" fmla="*/ 175865 h 323850"/>
                <a:gd name="connsiteX6" fmla="*/ 70205 w 619125"/>
                <a:gd name="connsiteY6" fmla="*/ 187010 h 323850"/>
                <a:gd name="connsiteX7" fmla="*/ 433392 w 619125"/>
                <a:gd name="connsiteY7" fmla="*/ 63848 h 323850"/>
                <a:gd name="connsiteX8" fmla="*/ 584555 w 619125"/>
                <a:gd name="connsiteY8" fmla="*/ 306263 h 323850"/>
                <a:gd name="connsiteX9" fmla="*/ 598843 w 619125"/>
                <a:gd name="connsiteY9" fmla="*/ 320550 h 323850"/>
                <a:gd name="connsiteX10" fmla="*/ 613130 w 619125"/>
                <a:gd name="connsiteY10" fmla="*/ 306263 h 323850"/>
                <a:gd name="connsiteX11" fmla="*/ 312936 w 619125"/>
                <a:gd name="connsiteY11" fmla="*/ 7144 h 323850"/>
                <a:gd name="connsiteX12" fmla="*/ 45726 w 619125"/>
                <a:gd name="connsiteY12" fmla="*/ 172246 h 323850"/>
                <a:gd name="connsiteX13" fmla="*/ 35248 w 619125"/>
                <a:gd name="connsiteY13" fmla="*/ 131098 h 323850"/>
                <a:gd name="connsiteX14" fmla="*/ 17770 w 619125"/>
                <a:gd name="connsiteY14" fmla="*/ 120954 h 323850"/>
                <a:gd name="connsiteX15" fmla="*/ 7626 w 619125"/>
                <a:gd name="connsiteY15" fmla="*/ 138432 h 323850"/>
                <a:gd name="connsiteX16" fmla="*/ 27628 w 619125"/>
                <a:gd name="connsiteY16" fmla="*/ 213299 h 323850"/>
                <a:gd name="connsiteX17" fmla="*/ 40963 w 619125"/>
                <a:gd name="connsiteY17" fmla="*/ 223967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9125" h="323850">
                  <a:moveTo>
                    <a:pt x="40963" y="223967"/>
                  </a:moveTo>
                  <a:cubicBezTo>
                    <a:pt x="42247" y="223956"/>
                    <a:pt x="43526" y="223796"/>
                    <a:pt x="44773" y="223490"/>
                  </a:cubicBezTo>
                  <a:lnTo>
                    <a:pt x="119640" y="203393"/>
                  </a:lnTo>
                  <a:cubicBezTo>
                    <a:pt x="127400" y="201963"/>
                    <a:pt x="132532" y="194513"/>
                    <a:pt x="131103" y="186753"/>
                  </a:cubicBezTo>
                  <a:cubicBezTo>
                    <a:pt x="129673" y="178993"/>
                    <a:pt x="122224" y="173861"/>
                    <a:pt x="114464" y="175290"/>
                  </a:cubicBezTo>
                  <a:cubicBezTo>
                    <a:pt x="113731" y="175425"/>
                    <a:pt x="113009" y="175618"/>
                    <a:pt x="112306" y="175865"/>
                  </a:cubicBezTo>
                  <a:lnTo>
                    <a:pt x="70205" y="187010"/>
                  </a:lnTo>
                  <a:cubicBezTo>
                    <a:pt x="136487" y="52708"/>
                    <a:pt x="299091" y="-2433"/>
                    <a:pt x="433392" y="63848"/>
                  </a:cubicBezTo>
                  <a:cubicBezTo>
                    <a:pt x="525710" y="109409"/>
                    <a:pt x="584267" y="203315"/>
                    <a:pt x="584555" y="306263"/>
                  </a:cubicBezTo>
                  <a:cubicBezTo>
                    <a:pt x="584555" y="314153"/>
                    <a:pt x="590952" y="320550"/>
                    <a:pt x="598843" y="320550"/>
                  </a:cubicBezTo>
                  <a:cubicBezTo>
                    <a:pt x="606733" y="320550"/>
                    <a:pt x="613130" y="314153"/>
                    <a:pt x="613130" y="306263"/>
                  </a:cubicBezTo>
                  <a:cubicBezTo>
                    <a:pt x="612833" y="140767"/>
                    <a:pt x="478431" y="6847"/>
                    <a:pt x="312936" y="7144"/>
                  </a:cubicBezTo>
                  <a:cubicBezTo>
                    <a:pt x="199848" y="7347"/>
                    <a:pt x="96506" y="71199"/>
                    <a:pt x="45726" y="172246"/>
                  </a:cubicBezTo>
                  <a:lnTo>
                    <a:pt x="35248" y="131098"/>
                  </a:lnTo>
                  <a:cubicBezTo>
                    <a:pt x="33223" y="123470"/>
                    <a:pt x="25398" y="118929"/>
                    <a:pt x="17770" y="120954"/>
                  </a:cubicBezTo>
                  <a:cubicBezTo>
                    <a:pt x="10142" y="122979"/>
                    <a:pt x="5601" y="130804"/>
                    <a:pt x="7626" y="138432"/>
                  </a:cubicBezTo>
                  <a:lnTo>
                    <a:pt x="27628" y="213299"/>
                  </a:lnTo>
                  <a:cubicBezTo>
                    <a:pt x="29225" y="219412"/>
                    <a:pt x="34648" y="223750"/>
                    <a:pt x="40963" y="223967"/>
                  </a:cubicBezTo>
                  <a:close/>
                </a:path>
              </a:pathLst>
            </a:custGeom>
            <a:grpFill/>
            <a:ln w="9525" cap="flat">
              <a:noFill/>
              <a:prstDash val="solid"/>
              <a:miter/>
            </a:ln>
          </p:spPr>
          <p:txBody>
            <a:bodyPr rtlCol="0" anchor="ctr"/>
            <a:lstStyle/>
            <a:p>
              <a:endParaRPr lang="en-US" dirty="0"/>
            </a:p>
          </p:txBody>
        </p:sp>
        <p:sp>
          <p:nvSpPr>
            <p:cNvPr id="179" name="Freeform: Shape 1889450">
              <a:extLst>
                <a:ext uri="{FF2B5EF4-FFF2-40B4-BE49-F238E27FC236}">
                  <a16:creationId xmlns:a16="http://schemas.microsoft.com/office/drawing/2014/main" id="{124172D5-17C1-AB42-9FD2-E7D3CED446E1}"/>
                </a:ext>
              </a:extLst>
            </p:cNvPr>
            <p:cNvSpPr/>
            <p:nvPr/>
          </p:nvSpPr>
          <p:spPr>
            <a:xfrm>
              <a:off x="4396484" y="5472018"/>
              <a:ext cx="628650" cy="323850"/>
            </a:xfrm>
            <a:custGeom>
              <a:avLst/>
              <a:gdLst>
                <a:gd name="connsiteX0" fmla="*/ 622840 w 628650"/>
                <a:gd name="connsiteY0" fmla="*/ 161258 h 323850"/>
                <a:gd name="connsiteX1" fmla="*/ 601028 w 628650"/>
                <a:gd name="connsiteY1" fmla="*/ 88773 h 323850"/>
                <a:gd name="connsiteX2" fmla="*/ 586073 w 628650"/>
                <a:gd name="connsiteY2" fmla="*/ 78677 h 323850"/>
                <a:gd name="connsiteX3" fmla="*/ 583216 w 628650"/>
                <a:gd name="connsiteY3" fmla="*/ 79248 h 323850"/>
                <a:gd name="connsiteX4" fmla="*/ 510731 w 628650"/>
                <a:gd name="connsiteY4" fmla="*/ 101060 h 323850"/>
                <a:gd name="connsiteX5" fmla="*/ 501009 w 628650"/>
                <a:gd name="connsiteY5" fmla="*/ 118774 h 323850"/>
                <a:gd name="connsiteX6" fmla="*/ 514922 w 628650"/>
                <a:gd name="connsiteY6" fmla="*/ 129064 h 323850"/>
                <a:gd name="connsiteX7" fmla="*/ 519017 w 628650"/>
                <a:gd name="connsiteY7" fmla="*/ 128397 h 323850"/>
                <a:gd name="connsiteX8" fmla="*/ 560832 w 628650"/>
                <a:gd name="connsiteY8" fmla="*/ 115824 h 323850"/>
                <a:gd name="connsiteX9" fmla="*/ 212615 w 628650"/>
                <a:gd name="connsiteY9" fmla="*/ 275861 h 323850"/>
                <a:gd name="connsiteX10" fmla="*/ 35719 w 628650"/>
                <a:gd name="connsiteY10" fmla="*/ 21431 h 323850"/>
                <a:gd name="connsiteX11" fmla="*/ 21431 w 628650"/>
                <a:gd name="connsiteY11" fmla="*/ 7144 h 323850"/>
                <a:gd name="connsiteX12" fmla="*/ 7144 w 628650"/>
                <a:gd name="connsiteY12" fmla="*/ 21431 h 323850"/>
                <a:gd name="connsiteX13" fmla="*/ 306989 w 628650"/>
                <a:gd name="connsiteY13" fmla="*/ 321090 h 323850"/>
                <a:gd name="connsiteX14" fmla="*/ 584740 w 628650"/>
                <a:gd name="connsiteY14" fmla="*/ 133826 h 323850"/>
                <a:gd name="connsiteX15" fmla="*/ 595503 w 628650"/>
                <a:gd name="connsiteY15" fmla="*/ 169450 h 323850"/>
                <a:gd name="connsiteX16" fmla="*/ 609314 w 628650"/>
                <a:gd name="connsiteY16" fmla="*/ 179642 h 323850"/>
                <a:gd name="connsiteX17" fmla="*/ 613410 w 628650"/>
                <a:gd name="connsiteY17" fmla="*/ 179070 h 323850"/>
                <a:gd name="connsiteX18" fmla="*/ 622840 w 628650"/>
                <a:gd name="connsiteY18" fmla="*/ 161258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8650" h="323850">
                  <a:moveTo>
                    <a:pt x="622840" y="161258"/>
                  </a:moveTo>
                  <a:lnTo>
                    <a:pt x="601028" y="88773"/>
                  </a:lnTo>
                  <a:cubicBezTo>
                    <a:pt x="599036" y="82310"/>
                    <a:pt x="592812" y="78108"/>
                    <a:pt x="586073" y="78677"/>
                  </a:cubicBezTo>
                  <a:cubicBezTo>
                    <a:pt x="585105" y="78775"/>
                    <a:pt x="584147" y="78966"/>
                    <a:pt x="583216" y="79248"/>
                  </a:cubicBezTo>
                  <a:lnTo>
                    <a:pt x="510731" y="101060"/>
                  </a:lnTo>
                  <a:cubicBezTo>
                    <a:pt x="503154" y="103267"/>
                    <a:pt x="498802" y="111198"/>
                    <a:pt x="501009" y="118774"/>
                  </a:cubicBezTo>
                  <a:cubicBezTo>
                    <a:pt x="502806" y="124941"/>
                    <a:pt x="508498" y="129151"/>
                    <a:pt x="514922" y="129064"/>
                  </a:cubicBezTo>
                  <a:cubicBezTo>
                    <a:pt x="516315" y="129075"/>
                    <a:pt x="517700" y="128849"/>
                    <a:pt x="519017" y="128397"/>
                  </a:cubicBezTo>
                  <a:lnTo>
                    <a:pt x="560832" y="115824"/>
                  </a:lnTo>
                  <a:cubicBezTo>
                    <a:pt x="508867" y="256175"/>
                    <a:pt x="352965" y="327826"/>
                    <a:pt x="212615" y="275861"/>
                  </a:cubicBezTo>
                  <a:cubicBezTo>
                    <a:pt x="106191" y="236458"/>
                    <a:pt x="35592" y="134915"/>
                    <a:pt x="35719" y="21431"/>
                  </a:cubicBezTo>
                  <a:cubicBezTo>
                    <a:pt x="35719" y="13541"/>
                    <a:pt x="29322" y="7144"/>
                    <a:pt x="21431" y="7144"/>
                  </a:cubicBezTo>
                  <a:cubicBezTo>
                    <a:pt x="13540" y="7144"/>
                    <a:pt x="7144" y="13541"/>
                    <a:pt x="7144" y="21431"/>
                  </a:cubicBezTo>
                  <a:cubicBezTo>
                    <a:pt x="7195" y="186980"/>
                    <a:pt x="141441" y="321141"/>
                    <a:pt x="306989" y="321090"/>
                  </a:cubicBezTo>
                  <a:cubicBezTo>
                    <a:pt x="429068" y="321052"/>
                    <a:pt x="538927" y="246982"/>
                    <a:pt x="584740" y="133826"/>
                  </a:cubicBezTo>
                  <a:lnTo>
                    <a:pt x="595503" y="169450"/>
                  </a:lnTo>
                  <a:cubicBezTo>
                    <a:pt x="597298" y="175562"/>
                    <a:pt x="602945" y="179728"/>
                    <a:pt x="609314" y="179642"/>
                  </a:cubicBezTo>
                  <a:cubicBezTo>
                    <a:pt x="610699" y="179640"/>
                    <a:pt x="612077" y="179447"/>
                    <a:pt x="613410" y="179070"/>
                  </a:cubicBezTo>
                  <a:cubicBezTo>
                    <a:pt x="620919" y="176738"/>
                    <a:pt x="625132" y="168779"/>
                    <a:pt x="622840" y="161258"/>
                  </a:cubicBezTo>
                  <a:close/>
                </a:path>
              </a:pathLst>
            </a:custGeom>
            <a:grpFill/>
            <a:ln w="9525" cap="flat">
              <a:noFill/>
              <a:prstDash val="solid"/>
              <a:miter/>
            </a:ln>
          </p:spPr>
          <p:txBody>
            <a:bodyPr rtlCol="0" anchor="ctr"/>
            <a:lstStyle/>
            <a:p>
              <a:endParaRPr lang="en-US" dirty="0"/>
            </a:p>
          </p:txBody>
        </p:sp>
      </p:grpSp>
      <p:grpSp>
        <p:nvGrpSpPr>
          <p:cNvPr id="180" name="Graphic 1889338">
            <a:extLst>
              <a:ext uri="{FF2B5EF4-FFF2-40B4-BE49-F238E27FC236}">
                <a16:creationId xmlns:a16="http://schemas.microsoft.com/office/drawing/2014/main" id="{653BF5EE-8363-1148-AE4D-9734D34148C5}"/>
              </a:ext>
            </a:extLst>
          </p:cNvPr>
          <p:cNvGrpSpPr/>
          <p:nvPr/>
        </p:nvGrpSpPr>
        <p:grpSpPr>
          <a:xfrm>
            <a:off x="2994881" y="1425517"/>
            <a:ext cx="581025" cy="523875"/>
            <a:chOff x="6469052" y="5210463"/>
            <a:chExt cx="581025" cy="523875"/>
          </a:xfrm>
          <a:solidFill>
            <a:srgbClr val="00B29F"/>
          </a:solidFill>
        </p:grpSpPr>
        <p:sp>
          <p:nvSpPr>
            <p:cNvPr id="181" name="Freeform: Shape 1889455">
              <a:extLst>
                <a:ext uri="{FF2B5EF4-FFF2-40B4-BE49-F238E27FC236}">
                  <a16:creationId xmlns:a16="http://schemas.microsoft.com/office/drawing/2014/main" id="{BC807024-4335-DC41-AA18-C943CD2BEA44}"/>
                </a:ext>
              </a:extLst>
            </p:cNvPr>
            <p:cNvSpPr/>
            <p:nvPr/>
          </p:nvSpPr>
          <p:spPr>
            <a:xfrm>
              <a:off x="6461880" y="5258411"/>
              <a:ext cx="152400" cy="238125"/>
            </a:xfrm>
            <a:custGeom>
              <a:avLst/>
              <a:gdLst>
                <a:gd name="connsiteX0" fmla="*/ 20507 w 152400"/>
                <a:gd name="connsiteY0" fmla="*/ 237802 h 238125"/>
                <a:gd name="connsiteX1" fmla="*/ 21460 w 152400"/>
                <a:gd name="connsiteY1" fmla="*/ 237802 h 238125"/>
                <a:gd name="connsiteX2" fmla="*/ 35747 w 152400"/>
                <a:gd name="connsiteY2" fmla="*/ 224467 h 238125"/>
                <a:gd name="connsiteX3" fmla="*/ 139951 w 152400"/>
                <a:gd name="connsiteY3" fmla="*/ 32824 h 238125"/>
                <a:gd name="connsiteX4" fmla="*/ 142922 w 152400"/>
                <a:gd name="connsiteY4" fmla="*/ 12975 h 238125"/>
                <a:gd name="connsiteX5" fmla="*/ 142808 w 152400"/>
                <a:gd name="connsiteY5" fmla="*/ 12822 h 238125"/>
                <a:gd name="connsiteX6" fmla="*/ 122806 w 152400"/>
                <a:gd name="connsiteY6" fmla="*/ 9964 h 238125"/>
                <a:gd name="connsiteX7" fmla="*/ 7172 w 152400"/>
                <a:gd name="connsiteY7" fmla="*/ 222562 h 238125"/>
                <a:gd name="connsiteX8" fmla="*/ 20507 w 152400"/>
                <a:gd name="connsiteY8" fmla="*/ 237802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238125">
                  <a:moveTo>
                    <a:pt x="20507" y="237802"/>
                  </a:moveTo>
                  <a:lnTo>
                    <a:pt x="21460" y="237802"/>
                  </a:lnTo>
                  <a:cubicBezTo>
                    <a:pt x="28974" y="237773"/>
                    <a:pt x="35200" y="231963"/>
                    <a:pt x="35747" y="224467"/>
                  </a:cubicBezTo>
                  <a:cubicBezTo>
                    <a:pt x="40951" y="148470"/>
                    <a:pt x="78993" y="78506"/>
                    <a:pt x="139951" y="32824"/>
                  </a:cubicBezTo>
                  <a:cubicBezTo>
                    <a:pt x="146252" y="28164"/>
                    <a:pt x="147583" y="19277"/>
                    <a:pt x="142922" y="12975"/>
                  </a:cubicBezTo>
                  <a:cubicBezTo>
                    <a:pt x="142885" y="12924"/>
                    <a:pt x="142846" y="12873"/>
                    <a:pt x="142808" y="12822"/>
                  </a:cubicBezTo>
                  <a:cubicBezTo>
                    <a:pt x="138045" y="6558"/>
                    <a:pt x="129132" y="5284"/>
                    <a:pt x="122806" y="9964"/>
                  </a:cubicBezTo>
                  <a:cubicBezTo>
                    <a:pt x="55173" y="60638"/>
                    <a:pt x="12959" y="138251"/>
                    <a:pt x="7172" y="222562"/>
                  </a:cubicBezTo>
                  <a:cubicBezTo>
                    <a:pt x="6682" y="230441"/>
                    <a:pt x="12633" y="237242"/>
                    <a:pt x="20507" y="237802"/>
                  </a:cubicBezTo>
                  <a:close/>
                </a:path>
              </a:pathLst>
            </a:custGeom>
            <a:grpFill/>
            <a:ln w="9525" cap="flat">
              <a:noFill/>
              <a:prstDash val="solid"/>
              <a:miter/>
            </a:ln>
          </p:spPr>
          <p:txBody>
            <a:bodyPr rtlCol="0" anchor="ctr"/>
            <a:lstStyle/>
            <a:p>
              <a:endParaRPr lang="en-US" dirty="0"/>
            </a:p>
          </p:txBody>
        </p:sp>
        <p:sp>
          <p:nvSpPr>
            <p:cNvPr id="182" name="Freeform: Shape 1889456">
              <a:extLst>
                <a:ext uri="{FF2B5EF4-FFF2-40B4-BE49-F238E27FC236}">
                  <a16:creationId xmlns:a16="http://schemas.microsoft.com/office/drawing/2014/main" id="{EC7D0817-F9E5-B947-9F94-C282DF7E7EA3}"/>
                </a:ext>
              </a:extLst>
            </p:cNvPr>
            <p:cNvSpPr/>
            <p:nvPr/>
          </p:nvSpPr>
          <p:spPr>
            <a:xfrm>
              <a:off x="6463406" y="5515665"/>
              <a:ext cx="142875" cy="219075"/>
            </a:xfrm>
            <a:custGeom>
              <a:avLst/>
              <a:gdLst>
                <a:gd name="connsiteX0" fmla="*/ 133758 w 142875"/>
                <a:gd name="connsiteY0" fmla="*/ 191146 h 219075"/>
                <a:gd name="connsiteX1" fmla="*/ 35841 w 142875"/>
                <a:gd name="connsiteY1" fmla="*/ 19696 h 219075"/>
                <a:gd name="connsiteX2" fmla="*/ 19696 w 142875"/>
                <a:gd name="connsiteY2" fmla="*/ 7266 h 219075"/>
                <a:gd name="connsiteX3" fmla="*/ 7266 w 142875"/>
                <a:gd name="connsiteY3" fmla="*/ 23410 h 219075"/>
                <a:gd name="connsiteX4" fmla="*/ 115946 w 142875"/>
                <a:gd name="connsiteY4" fmla="*/ 213910 h 219075"/>
                <a:gd name="connsiteX5" fmla="*/ 124709 w 142875"/>
                <a:gd name="connsiteY5" fmla="*/ 216958 h 219075"/>
                <a:gd name="connsiteX6" fmla="*/ 135948 w 142875"/>
                <a:gd name="connsiteY6" fmla="*/ 211529 h 219075"/>
                <a:gd name="connsiteX7" fmla="*/ 133935 w 142875"/>
                <a:gd name="connsiteY7" fmla="*/ 191289 h 219075"/>
                <a:gd name="connsiteX8" fmla="*/ 133758 w 142875"/>
                <a:gd name="connsiteY8" fmla="*/ 191146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5" h="219075">
                  <a:moveTo>
                    <a:pt x="133758" y="191146"/>
                  </a:moveTo>
                  <a:cubicBezTo>
                    <a:pt x="79855" y="149084"/>
                    <a:pt x="44680" y="87493"/>
                    <a:pt x="35841" y="19696"/>
                  </a:cubicBezTo>
                  <a:cubicBezTo>
                    <a:pt x="34815" y="11805"/>
                    <a:pt x="27587" y="6240"/>
                    <a:pt x="19696" y="7266"/>
                  </a:cubicBezTo>
                  <a:cubicBezTo>
                    <a:pt x="11805" y="8291"/>
                    <a:pt x="6240" y="15520"/>
                    <a:pt x="7266" y="23410"/>
                  </a:cubicBezTo>
                  <a:cubicBezTo>
                    <a:pt x="17063" y="98721"/>
                    <a:pt x="56102" y="167151"/>
                    <a:pt x="115946" y="213910"/>
                  </a:cubicBezTo>
                  <a:cubicBezTo>
                    <a:pt x="118428" y="215907"/>
                    <a:pt x="121524" y="216983"/>
                    <a:pt x="124709" y="216958"/>
                  </a:cubicBezTo>
                  <a:cubicBezTo>
                    <a:pt x="129099" y="217011"/>
                    <a:pt x="133260" y="215001"/>
                    <a:pt x="135948" y="211529"/>
                  </a:cubicBezTo>
                  <a:cubicBezTo>
                    <a:pt x="140981" y="205384"/>
                    <a:pt x="140080" y="196323"/>
                    <a:pt x="133935" y="191289"/>
                  </a:cubicBezTo>
                  <a:cubicBezTo>
                    <a:pt x="133877" y="191241"/>
                    <a:pt x="133818" y="191193"/>
                    <a:pt x="133758" y="191146"/>
                  </a:cubicBezTo>
                  <a:close/>
                </a:path>
              </a:pathLst>
            </a:custGeom>
            <a:grpFill/>
            <a:ln w="9525" cap="flat">
              <a:noFill/>
              <a:prstDash val="solid"/>
              <a:miter/>
            </a:ln>
          </p:spPr>
          <p:txBody>
            <a:bodyPr rtlCol="0" anchor="ctr"/>
            <a:lstStyle/>
            <a:p>
              <a:endParaRPr lang="en-US" dirty="0"/>
            </a:p>
          </p:txBody>
        </p:sp>
        <p:sp>
          <p:nvSpPr>
            <p:cNvPr id="183" name="Freeform: Shape 1889457">
              <a:extLst>
                <a:ext uri="{FF2B5EF4-FFF2-40B4-BE49-F238E27FC236}">
                  <a16:creationId xmlns:a16="http://schemas.microsoft.com/office/drawing/2014/main" id="{E66C681D-D6E9-E34F-B573-895251A3C1A6}"/>
                </a:ext>
              </a:extLst>
            </p:cNvPr>
            <p:cNvSpPr/>
            <p:nvPr/>
          </p:nvSpPr>
          <p:spPr>
            <a:xfrm>
              <a:off x="6905342" y="5515987"/>
              <a:ext cx="142875" cy="219075"/>
            </a:xfrm>
            <a:custGeom>
              <a:avLst/>
              <a:gdLst>
                <a:gd name="connsiteX0" fmla="*/ 129114 w 142875"/>
                <a:gd name="connsiteY0" fmla="*/ 7277 h 219075"/>
                <a:gd name="connsiteX1" fmla="*/ 113026 w 142875"/>
                <a:gd name="connsiteY1" fmla="*/ 19500 h 219075"/>
                <a:gd name="connsiteX2" fmla="*/ 113017 w 142875"/>
                <a:gd name="connsiteY2" fmla="*/ 19564 h 219075"/>
                <a:gd name="connsiteX3" fmla="*/ 12624 w 142875"/>
                <a:gd name="connsiteY3" fmla="*/ 192824 h 219075"/>
                <a:gd name="connsiteX4" fmla="*/ 10183 w 142875"/>
                <a:gd name="connsiteY4" fmla="*/ 212882 h 219075"/>
                <a:gd name="connsiteX5" fmla="*/ 20910 w 142875"/>
                <a:gd name="connsiteY5" fmla="*/ 218351 h 219075"/>
                <a:gd name="connsiteX6" fmla="*/ 30435 w 142875"/>
                <a:gd name="connsiteY6" fmla="*/ 215493 h 219075"/>
                <a:gd name="connsiteX7" fmla="*/ 141402 w 142875"/>
                <a:gd name="connsiteY7" fmla="*/ 23374 h 219075"/>
                <a:gd name="connsiteX8" fmla="*/ 129114 w 142875"/>
                <a:gd name="connsiteY8" fmla="*/ 727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5" h="219075">
                  <a:moveTo>
                    <a:pt x="129114" y="7277"/>
                  </a:moveTo>
                  <a:cubicBezTo>
                    <a:pt x="121296" y="6209"/>
                    <a:pt x="114092" y="11682"/>
                    <a:pt x="113026" y="19500"/>
                  </a:cubicBezTo>
                  <a:cubicBezTo>
                    <a:pt x="113023" y="19521"/>
                    <a:pt x="113020" y="19543"/>
                    <a:pt x="113017" y="19564"/>
                  </a:cubicBezTo>
                  <a:cubicBezTo>
                    <a:pt x="104044" y="88411"/>
                    <a:pt x="67891" y="150802"/>
                    <a:pt x="12624" y="192824"/>
                  </a:cubicBezTo>
                  <a:cubicBezTo>
                    <a:pt x="6410" y="197688"/>
                    <a:pt x="5318" y="206668"/>
                    <a:pt x="10183" y="212882"/>
                  </a:cubicBezTo>
                  <a:cubicBezTo>
                    <a:pt x="12779" y="216196"/>
                    <a:pt x="16703" y="218197"/>
                    <a:pt x="20910" y="218351"/>
                  </a:cubicBezTo>
                  <a:cubicBezTo>
                    <a:pt x="24323" y="218553"/>
                    <a:pt x="27697" y="217540"/>
                    <a:pt x="30435" y="215493"/>
                  </a:cubicBezTo>
                  <a:cubicBezTo>
                    <a:pt x="91536" y="168789"/>
                    <a:pt x="131478" y="99638"/>
                    <a:pt x="141402" y="23374"/>
                  </a:cubicBezTo>
                  <a:cubicBezTo>
                    <a:pt x="142418" y="15545"/>
                    <a:pt x="136933" y="8362"/>
                    <a:pt x="129114" y="7277"/>
                  </a:cubicBezTo>
                  <a:close/>
                </a:path>
              </a:pathLst>
            </a:custGeom>
            <a:grpFill/>
            <a:ln w="9525" cap="flat">
              <a:noFill/>
              <a:prstDash val="solid"/>
              <a:miter/>
            </a:ln>
          </p:spPr>
          <p:txBody>
            <a:bodyPr rtlCol="0" anchor="ctr"/>
            <a:lstStyle/>
            <a:p>
              <a:endParaRPr lang="en-US" dirty="0"/>
            </a:p>
          </p:txBody>
        </p:sp>
        <p:sp>
          <p:nvSpPr>
            <p:cNvPr id="184" name="Freeform: Shape 1889459">
              <a:extLst>
                <a:ext uri="{FF2B5EF4-FFF2-40B4-BE49-F238E27FC236}">
                  <a16:creationId xmlns:a16="http://schemas.microsoft.com/office/drawing/2014/main" id="{DCF5FC1F-BED8-0348-91D4-6CCD73456475}"/>
                </a:ext>
              </a:extLst>
            </p:cNvPr>
            <p:cNvSpPr/>
            <p:nvPr/>
          </p:nvSpPr>
          <p:spPr>
            <a:xfrm>
              <a:off x="6899517" y="5255892"/>
              <a:ext cx="152400" cy="238125"/>
            </a:xfrm>
            <a:custGeom>
              <a:avLst/>
              <a:gdLst>
                <a:gd name="connsiteX0" fmla="*/ 13400 w 152400"/>
                <a:gd name="connsiteY0" fmla="*/ 33248 h 238125"/>
                <a:gd name="connsiteX1" fmla="*/ 120270 w 152400"/>
                <a:gd name="connsiteY1" fmla="*/ 223748 h 238125"/>
                <a:gd name="connsiteX2" fmla="*/ 134558 w 152400"/>
                <a:gd name="connsiteY2" fmla="*/ 236892 h 238125"/>
                <a:gd name="connsiteX3" fmla="*/ 135701 w 152400"/>
                <a:gd name="connsiteY3" fmla="*/ 236892 h 238125"/>
                <a:gd name="connsiteX4" fmla="*/ 148786 w 152400"/>
                <a:gd name="connsiteY4" fmla="*/ 221673 h 238125"/>
                <a:gd name="connsiteX5" fmla="*/ 148750 w 152400"/>
                <a:gd name="connsiteY5" fmla="*/ 221271 h 238125"/>
                <a:gd name="connsiteX6" fmla="*/ 30259 w 152400"/>
                <a:gd name="connsiteY6" fmla="*/ 10197 h 238125"/>
                <a:gd name="connsiteX7" fmla="*/ 10197 w 152400"/>
                <a:gd name="connsiteY7" fmla="*/ 12605 h 238125"/>
                <a:gd name="connsiteX8" fmla="*/ 12604 w 152400"/>
                <a:gd name="connsiteY8" fmla="*/ 32666 h 238125"/>
                <a:gd name="connsiteX9" fmla="*/ 13400 w 152400"/>
                <a:gd name="connsiteY9" fmla="*/ 33248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238125">
                  <a:moveTo>
                    <a:pt x="13400" y="33248"/>
                  </a:moveTo>
                  <a:cubicBezTo>
                    <a:pt x="75142" y="78087"/>
                    <a:pt x="114186" y="147685"/>
                    <a:pt x="120270" y="223748"/>
                  </a:cubicBezTo>
                  <a:cubicBezTo>
                    <a:pt x="120911" y="231168"/>
                    <a:pt x="127110" y="236871"/>
                    <a:pt x="134558" y="236892"/>
                  </a:cubicBezTo>
                  <a:lnTo>
                    <a:pt x="135701" y="236892"/>
                  </a:lnTo>
                  <a:cubicBezTo>
                    <a:pt x="143517" y="236303"/>
                    <a:pt x="149375" y="229490"/>
                    <a:pt x="148786" y="221673"/>
                  </a:cubicBezTo>
                  <a:cubicBezTo>
                    <a:pt x="148776" y="221539"/>
                    <a:pt x="148764" y="221406"/>
                    <a:pt x="148750" y="221271"/>
                  </a:cubicBezTo>
                  <a:cubicBezTo>
                    <a:pt x="141928" y="136999"/>
                    <a:pt x="98650" y="59906"/>
                    <a:pt x="30259" y="10197"/>
                  </a:cubicBezTo>
                  <a:cubicBezTo>
                    <a:pt x="24054" y="5322"/>
                    <a:pt x="15072" y="6400"/>
                    <a:pt x="10197" y="12605"/>
                  </a:cubicBezTo>
                  <a:cubicBezTo>
                    <a:pt x="5322" y="18809"/>
                    <a:pt x="6400" y="27791"/>
                    <a:pt x="12604" y="32666"/>
                  </a:cubicBezTo>
                  <a:cubicBezTo>
                    <a:pt x="12862" y="32869"/>
                    <a:pt x="13128" y="33063"/>
                    <a:pt x="13400" y="33248"/>
                  </a:cubicBezTo>
                  <a:close/>
                </a:path>
              </a:pathLst>
            </a:custGeom>
            <a:grpFill/>
            <a:ln w="9525" cap="flat">
              <a:noFill/>
              <a:prstDash val="solid"/>
              <a:miter/>
            </a:ln>
          </p:spPr>
          <p:txBody>
            <a:bodyPr rtlCol="0" anchor="ctr"/>
            <a:lstStyle/>
            <a:p>
              <a:endParaRPr lang="en-US" dirty="0"/>
            </a:p>
          </p:txBody>
        </p:sp>
        <p:sp>
          <p:nvSpPr>
            <p:cNvPr id="185" name="Freeform: Shape 1889461">
              <a:extLst>
                <a:ext uri="{FF2B5EF4-FFF2-40B4-BE49-F238E27FC236}">
                  <a16:creationId xmlns:a16="http://schemas.microsoft.com/office/drawing/2014/main" id="{DABAD6FC-B854-FC48-879C-F242F77C6A8D}"/>
                </a:ext>
              </a:extLst>
            </p:cNvPr>
            <p:cNvSpPr/>
            <p:nvPr/>
          </p:nvSpPr>
          <p:spPr>
            <a:xfrm>
              <a:off x="6622711" y="5203318"/>
              <a:ext cx="266700" cy="66675"/>
            </a:xfrm>
            <a:custGeom>
              <a:avLst/>
              <a:gdLst>
                <a:gd name="connsiteX0" fmla="*/ 21601 w 266700"/>
                <a:gd name="connsiteY0" fmla="*/ 60485 h 66675"/>
                <a:gd name="connsiteX1" fmla="*/ 27316 w 266700"/>
                <a:gd name="connsiteY1" fmla="*/ 59246 h 66675"/>
                <a:gd name="connsiteX2" fmla="*/ 240200 w 266700"/>
                <a:gd name="connsiteY2" fmla="*/ 57341 h 66675"/>
                <a:gd name="connsiteX3" fmla="*/ 259012 w 266700"/>
                <a:gd name="connsiteY3" fmla="*/ 49959 h 66675"/>
                <a:gd name="connsiteX4" fmla="*/ 251630 w 266700"/>
                <a:gd name="connsiteY4" fmla="*/ 31148 h 66675"/>
                <a:gd name="connsiteX5" fmla="*/ 15410 w 266700"/>
                <a:gd name="connsiteY5" fmla="*/ 33243 h 66675"/>
                <a:gd name="connsiteX6" fmla="*/ 8479 w 266700"/>
                <a:gd name="connsiteY6" fmla="*/ 52223 h 66675"/>
                <a:gd name="connsiteX7" fmla="*/ 21601 w 266700"/>
                <a:gd name="connsiteY7" fmla="*/ 6048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66675">
                  <a:moveTo>
                    <a:pt x="21601" y="60485"/>
                  </a:moveTo>
                  <a:cubicBezTo>
                    <a:pt x="23569" y="60449"/>
                    <a:pt x="25510" y="60029"/>
                    <a:pt x="27316" y="59246"/>
                  </a:cubicBezTo>
                  <a:cubicBezTo>
                    <a:pt x="94819" y="28550"/>
                    <a:pt x="172159" y="27858"/>
                    <a:pt x="240200" y="57341"/>
                  </a:cubicBezTo>
                  <a:cubicBezTo>
                    <a:pt x="247433" y="60498"/>
                    <a:pt x="255855" y="57193"/>
                    <a:pt x="259012" y="49959"/>
                  </a:cubicBezTo>
                  <a:cubicBezTo>
                    <a:pt x="262168" y="42726"/>
                    <a:pt x="258863" y="34304"/>
                    <a:pt x="251630" y="31148"/>
                  </a:cubicBezTo>
                  <a:cubicBezTo>
                    <a:pt x="176133" y="-1572"/>
                    <a:pt x="90314" y="-811"/>
                    <a:pt x="15410" y="33243"/>
                  </a:cubicBezTo>
                  <a:cubicBezTo>
                    <a:pt x="8255" y="36571"/>
                    <a:pt x="5152" y="45068"/>
                    <a:pt x="8479" y="52223"/>
                  </a:cubicBezTo>
                  <a:cubicBezTo>
                    <a:pt x="10849" y="57317"/>
                    <a:pt x="15983" y="60550"/>
                    <a:pt x="21601" y="60485"/>
                  </a:cubicBezTo>
                  <a:close/>
                </a:path>
              </a:pathLst>
            </a:custGeom>
            <a:grpFill/>
            <a:ln w="9525" cap="flat">
              <a:noFill/>
              <a:prstDash val="solid"/>
              <a:miter/>
            </a:ln>
          </p:spPr>
          <p:txBody>
            <a:bodyPr rtlCol="0" anchor="ctr"/>
            <a:lstStyle/>
            <a:p>
              <a:endParaRPr lang="en-US" dirty="0"/>
            </a:p>
          </p:txBody>
        </p:sp>
        <p:sp>
          <p:nvSpPr>
            <p:cNvPr id="186" name="Freeform: Shape 1889463">
              <a:extLst>
                <a:ext uri="{FF2B5EF4-FFF2-40B4-BE49-F238E27FC236}">
                  <a16:creationId xmlns:a16="http://schemas.microsoft.com/office/drawing/2014/main" id="{A37A3654-8ED4-574C-BBC5-25FA8F94A5E6}"/>
                </a:ext>
              </a:extLst>
            </p:cNvPr>
            <p:cNvSpPr/>
            <p:nvPr/>
          </p:nvSpPr>
          <p:spPr>
            <a:xfrm>
              <a:off x="6684317" y="5381147"/>
              <a:ext cx="238125" cy="238125"/>
            </a:xfrm>
            <a:custGeom>
              <a:avLst/>
              <a:gdLst>
                <a:gd name="connsiteX0" fmla="*/ 235839 w 238125"/>
                <a:gd name="connsiteY0" fmla="*/ 31151 h 238125"/>
                <a:gd name="connsiteX1" fmla="*/ 235087 w 238125"/>
                <a:gd name="connsiteY1" fmla="*/ 10960 h 238125"/>
                <a:gd name="connsiteX2" fmla="*/ 216789 w 238125"/>
                <a:gd name="connsiteY2" fmla="*/ 10006 h 238125"/>
                <a:gd name="connsiteX3" fmla="*/ 113633 w 238125"/>
                <a:gd name="connsiteY3" fmla="*/ 103732 h 238125"/>
                <a:gd name="connsiteX4" fmla="*/ 78581 w 238125"/>
                <a:gd name="connsiteY4" fmla="*/ 94207 h 238125"/>
                <a:gd name="connsiteX5" fmla="*/ 7144 w 238125"/>
                <a:gd name="connsiteY5" fmla="*/ 165644 h 238125"/>
                <a:gd name="connsiteX6" fmla="*/ 78581 w 238125"/>
                <a:gd name="connsiteY6" fmla="*/ 237082 h 238125"/>
                <a:gd name="connsiteX7" fmla="*/ 150019 w 238125"/>
                <a:gd name="connsiteY7" fmla="*/ 165644 h 238125"/>
                <a:gd name="connsiteX8" fmla="*/ 135255 w 238125"/>
                <a:gd name="connsiteY8" fmla="*/ 122401 h 238125"/>
                <a:gd name="connsiteX9" fmla="*/ 78581 w 238125"/>
                <a:gd name="connsiteY9" fmla="*/ 208697 h 238125"/>
                <a:gd name="connsiteX10" fmla="*/ 35719 w 238125"/>
                <a:gd name="connsiteY10" fmla="*/ 165835 h 238125"/>
                <a:gd name="connsiteX11" fmla="*/ 78581 w 238125"/>
                <a:gd name="connsiteY11" fmla="*/ 122972 h 238125"/>
                <a:gd name="connsiteX12" fmla="*/ 121444 w 238125"/>
                <a:gd name="connsiteY12" fmla="*/ 165835 h 238125"/>
                <a:gd name="connsiteX13" fmla="*/ 78581 w 238125"/>
                <a:gd name="connsiteY13" fmla="*/ 208697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 h="238125">
                  <a:moveTo>
                    <a:pt x="235839" y="31151"/>
                  </a:moveTo>
                  <a:cubicBezTo>
                    <a:pt x="241207" y="25368"/>
                    <a:pt x="240870" y="16327"/>
                    <a:pt x="235087" y="10960"/>
                  </a:cubicBezTo>
                  <a:cubicBezTo>
                    <a:pt x="230021" y="6258"/>
                    <a:pt x="222316" y="5856"/>
                    <a:pt x="216789" y="10006"/>
                  </a:cubicBezTo>
                  <a:lnTo>
                    <a:pt x="113633" y="103732"/>
                  </a:lnTo>
                  <a:cubicBezTo>
                    <a:pt x="102980" y="97553"/>
                    <a:pt x="90896" y="94270"/>
                    <a:pt x="78581" y="94207"/>
                  </a:cubicBezTo>
                  <a:cubicBezTo>
                    <a:pt x="39128" y="94207"/>
                    <a:pt x="7144" y="126191"/>
                    <a:pt x="7144" y="165644"/>
                  </a:cubicBezTo>
                  <a:cubicBezTo>
                    <a:pt x="7144" y="205098"/>
                    <a:pt x="39128" y="237082"/>
                    <a:pt x="78581" y="237082"/>
                  </a:cubicBezTo>
                  <a:cubicBezTo>
                    <a:pt x="118035" y="237082"/>
                    <a:pt x="150019" y="205098"/>
                    <a:pt x="150019" y="165644"/>
                  </a:cubicBezTo>
                  <a:cubicBezTo>
                    <a:pt x="150014" y="149994"/>
                    <a:pt x="144822" y="134786"/>
                    <a:pt x="135255" y="122401"/>
                  </a:cubicBezTo>
                  <a:close/>
                  <a:moveTo>
                    <a:pt x="78581" y="208697"/>
                  </a:moveTo>
                  <a:cubicBezTo>
                    <a:pt x="54909" y="208697"/>
                    <a:pt x="35719" y="189507"/>
                    <a:pt x="35719" y="165835"/>
                  </a:cubicBezTo>
                  <a:cubicBezTo>
                    <a:pt x="35719" y="142162"/>
                    <a:pt x="54909" y="122972"/>
                    <a:pt x="78581" y="122972"/>
                  </a:cubicBezTo>
                  <a:cubicBezTo>
                    <a:pt x="102254" y="122972"/>
                    <a:pt x="121444" y="142162"/>
                    <a:pt x="121444" y="165835"/>
                  </a:cubicBezTo>
                  <a:cubicBezTo>
                    <a:pt x="121444" y="189507"/>
                    <a:pt x="102254" y="208697"/>
                    <a:pt x="78581" y="208697"/>
                  </a:cubicBezTo>
                  <a:close/>
                </a:path>
              </a:pathLst>
            </a:custGeom>
            <a:grpFill/>
            <a:ln w="9525" cap="flat">
              <a:noFill/>
              <a:prstDash val="solid"/>
              <a:miter/>
            </a:ln>
          </p:spPr>
          <p:txBody>
            <a:bodyPr rtlCol="0" anchor="ctr"/>
            <a:lstStyle/>
            <a:p>
              <a:endParaRPr lang="en-US" dirty="0"/>
            </a:p>
          </p:txBody>
        </p:sp>
        <p:sp>
          <p:nvSpPr>
            <p:cNvPr id="187" name="Freeform: Shape 1889465">
              <a:extLst>
                <a:ext uri="{FF2B5EF4-FFF2-40B4-BE49-F238E27FC236}">
                  <a16:creationId xmlns:a16="http://schemas.microsoft.com/office/drawing/2014/main" id="{956A73C9-5B73-6E4F-90DB-4BE0D9301206}"/>
                </a:ext>
              </a:extLst>
            </p:cNvPr>
            <p:cNvSpPr/>
            <p:nvPr/>
          </p:nvSpPr>
          <p:spPr>
            <a:xfrm>
              <a:off x="6533346" y="5275900"/>
              <a:ext cx="257175" cy="247650"/>
            </a:xfrm>
            <a:custGeom>
              <a:avLst/>
              <a:gdLst>
                <a:gd name="connsiteX0" fmla="*/ 250031 w 257175"/>
                <a:gd name="connsiteY0" fmla="*/ 21431 h 247650"/>
                <a:gd name="connsiteX1" fmla="*/ 235744 w 257175"/>
                <a:gd name="connsiteY1" fmla="*/ 7144 h 247650"/>
                <a:gd name="connsiteX2" fmla="*/ 7144 w 257175"/>
                <a:gd name="connsiteY2" fmla="*/ 235744 h 247650"/>
                <a:gd name="connsiteX3" fmla="*/ 21431 w 257175"/>
                <a:gd name="connsiteY3" fmla="*/ 250031 h 247650"/>
                <a:gd name="connsiteX4" fmla="*/ 35719 w 257175"/>
                <a:gd name="connsiteY4" fmla="*/ 235744 h 247650"/>
                <a:gd name="connsiteX5" fmla="*/ 235744 w 257175"/>
                <a:gd name="connsiteY5" fmla="*/ 35719 h 247650"/>
                <a:gd name="connsiteX6" fmla="*/ 250031 w 257175"/>
                <a:gd name="connsiteY6" fmla="*/ 21431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247650">
                  <a:moveTo>
                    <a:pt x="250031" y="21431"/>
                  </a:moveTo>
                  <a:cubicBezTo>
                    <a:pt x="250031" y="13540"/>
                    <a:pt x="243634" y="7144"/>
                    <a:pt x="235744" y="7144"/>
                  </a:cubicBezTo>
                  <a:cubicBezTo>
                    <a:pt x="109492" y="7144"/>
                    <a:pt x="7144" y="109492"/>
                    <a:pt x="7144" y="235744"/>
                  </a:cubicBezTo>
                  <a:cubicBezTo>
                    <a:pt x="7144" y="243634"/>
                    <a:pt x="13540" y="250031"/>
                    <a:pt x="21431" y="250031"/>
                  </a:cubicBezTo>
                  <a:cubicBezTo>
                    <a:pt x="29322" y="250031"/>
                    <a:pt x="35719" y="243634"/>
                    <a:pt x="35719" y="235744"/>
                  </a:cubicBezTo>
                  <a:cubicBezTo>
                    <a:pt x="35719" y="125273"/>
                    <a:pt x="125273" y="35719"/>
                    <a:pt x="235744" y="35719"/>
                  </a:cubicBezTo>
                  <a:cubicBezTo>
                    <a:pt x="243634" y="35719"/>
                    <a:pt x="250031" y="29322"/>
                    <a:pt x="250031" y="21431"/>
                  </a:cubicBezTo>
                  <a:close/>
                </a:path>
              </a:pathLst>
            </a:custGeom>
            <a:grpFill/>
            <a:ln w="9525" cap="flat">
              <a:noFill/>
              <a:prstDash val="solid"/>
              <a:miter/>
            </a:ln>
          </p:spPr>
          <p:txBody>
            <a:bodyPr rtlCol="0" anchor="ctr"/>
            <a:lstStyle/>
            <a:p>
              <a:endParaRPr lang="en-US" dirty="0"/>
            </a:p>
          </p:txBody>
        </p:sp>
      </p:grpSp>
      <p:grpSp>
        <p:nvGrpSpPr>
          <p:cNvPr id="188" name="Graphic 47">
            <a:extLst>
              <a:ext uri="{FF2B5EF4-FFF2-40B4-BE49-F238E27FC236}">
                <a16:creationId xmlns:a16="http://schemas.microsoft.com/office/drawing/2014/main" id="{ED08751F-E47D-DC40-80B6-6DB687A05B32}"/>
              </a:ext>
            </a:extLst>
          </p:cNvPr>
          <p:cNvGrpSpPr/>
          <p:nvPr/>
        </p:nvGrpSpPr>
        <p:grpSpPr>
          <a:xfrm>
            <a:off x="10732937" y="2328066"/>
            <a:ext cx="619125" cy="600075"/>
            <a:chOff x="10547314" y="5112489"/>
            <a:chExt cx="619125" cy="600075"/>
          </a:xfrm>
          <a:solidFill>
            <a:srgbClr val="00B29F"/>
          </a:solidFill>
        </p:grpSpPr>
        <p:sp>
          <p:nvSpPr>
            <p:cNvPr id="189" name="Freeform: Shape 1889491">
              <a:extLst>
                <a:ext uri="{FF2B5EF4-FFF2-40B4-BE49-F238E27FC236}">
                  <a16:creationId xmlns:a16="http://schemas.microsoft.com/office/drawing/2014/main" id="{48140484-8C49-DE4E-93A3-AFEAC518A403}"/>
                </a:ext>
              </a:extLst>
            </p:cNvPr>
            <p:cNvSpPr/>
            <p:nvPr/>
          </p:nvSpPr>
          <p:spPr>
            <a:xfrm>
              <a:off x="10540170" y="5105883"/>
              <a:ext cx="619125" cy="323850"/>
            </a:xfrm>
            <a:custGeom>
              <a:avLst/>
              <a:gdLst>
                <a:gd name="connsiteX0" fmla="*/ 41434 w 619125"/>
                <a:gd name="connsiteY0" fmla="*/ 223967 h 323850"/>
                <a:gd name="connsiteX1" fmla="*/ 45244 w 619125"/>
                <a:gd name="connsiteY1" fmla="*/ 223490 h 323850"/>
                <a:gd name="connsiteX2" fmla="*/ 120110 w 619125"/>
                <a:gd name="connsiteY2" fmla="*/ 203393 h 323850"/>
                <a:gd name="connsiteX3" fmla="*/ 131574 w 619125"/>
                <a:gd name="connsiteY3" fmla="*/ 186753 h 323850"/>
                <a:gd name="connsiteX4" fmla="*/ 114934 w 619125"/>
                <a:gd name="connsiteY4" fmla="*/ 175290 h 323850"/>
                <a:gd name="connsiteX5" fmla="*/ 112776 w 619125"/>
                <a:gd name="connsiteY5" fmla="*/ 175865 h 323850"/>
                <a:gd name="connsiteX6" fmla="*/ 70676 w 619125"/>
                <a:gd name="connsiteY6" fmla="*/ 187010 h 323850"/>
                <a:gd name="connsiteX7" fmla="*/ 433863 w 619125"/>
                <a:gd name="connsiteY7" fmla="*/ 63848 h 323850"/>
                <a:gd name="connsiteX8" fmla="*/ 585026 w 619125"/>
                <a:gd name="connsiteY8" fmla="*/ 306263 h 323850"/>
                <a:gd name="connsiteX9" fmla="*/ 599313 w 619125"/>
                <a:gd name="connsiteY9" fmla="*/ 320550 h 323850"/>
                <a:gd name="connsiteX10" fmla="*/ 613601 w 619125"/>
                <a:gd name="connsiteY10" fmla="*/ 306263 h 323850"/>
                <a:gd name="connsiteX11" fmla="*/ 313407 w 619125"/>
                <a:gd name="connsiteY11" fmla="*/ 7144 h 323850"/>
                <a:gd name="connsiteX12" fmla="*/ 46196 w 619125"/>
                <a:gd name="connsiteY12" fmla="*/ 172246 h 323850"/>
                <a:gd name="connsiteX13" fmla="*/ 35719 w 619125"/>
                <a:gd name="connsiteY13" fmla="*/ 131098 h 323850"/>
                <a:gd name="connsiteX14" fmla="*/ 18193 w 619125"/>
                <a:gd name="connsiteY14" fmla="*/ 120774 h 323850"/>
                <a:gd name="connsiteX15" fmla="*/ 17717 w 619125"/>
                <a:gd name="connsiteY15" fmla="*/ 120906 h 323850"/>
                <a:gd name="connsiteX16" fmla="*/ 7620 w 619125"/>
                <a:gd name="connsiteY16" fmla="*/ 138432 h 323850"/>
                <a:gd name="connsiteX17" fmla="*/ 27623 w 619125"/>
                <a:gd name="connsiteY17" fmla="*/ 213299 h 323850"/>
                <a:gd name="connsiteX18" fmla="*/ 41434 w 619125"/>
                <a:gd name="connsiteY18" fmla="*/ 223967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323850">
                  <a:moveTo>
                    <a:pt x="41434" y="223967"/>
                  </a:moveTo>
                  <a:cubicBezTo>
                    <a:pt x="42718" y="223956"/>
                    <a:pt x="43997" y="223796"/>
                    <a:pt x="45244" y="223490"/>
                  </a:cubicBezTo>
                  <a:lnTo>
                    <a:pt x="120110" y="203393"/>
                  </a:lnTo>
                  <a:cubicBezTo>
                    <a:pt x="127870" y="201963"/>
                    <a:pt x="133002" y="194513"/>
                    <a:pt x="131574" y="186753"/>
                  </a:cubicBezTo>
                  <a:cubicBezTo>
                    <a:pt x="130144" y="178993"/>
                    <a:pt x="122694" y="173861"/>
                    <a:pt x="114934" y="175290"/>
                  </a:cubicBezTo>
                  <a:cubicBezTo>
                    <a:pt x="114201" y="175425"/>
                    <a:pt x="113479" y="175618"/>
                    <a:pt x="112776" y="175865"/>
                  </a:cubicBezTo>
                  <a:lnTo>
                    <a:pt x="70676" y="187010"/>
                  </a:lnTo>
                  <a:cubicBezTo>
                    <a:pt x="136957" y="52708"/>
                    <a:pt x="299561" y="-2433"/>
                    <a:pt x="433863" y="63848"/>
                  </a:cubicBezTo>
                  <a:cubicBezTo>
                    <a:pt x="526180" y="109409"/>
                    <a:pt x="584737" y="203315"/>
                    <a:pt x="585026" y="306263"/>
                  </a:cubicBezTo>
                  <a:cubicBezTo>
                    <a:pt x="585026" y="314153"/>
                    <a:pt x="591423" y="320550"/>
                    <a:pt x="599313" y="320550"/>
                  </a:cubicBezTo>
                  <a:cubicBezTo>
                    <a:pt x="607204" y="320550"/>
                    <a:pt x="613601" y="314153"/>
                    <a:pt x="613601" y="306263"/>
                  </a:cubicBezTo>
                  <a:cubicBezTo>
                    <a:pt x="613303" y="140767"/>
                    <a:pt x="478902" y="6847"/>
                    <a:pt x="313407" y="7144"/>
                  </a:cubicBezTo>
                  <a:cubicBezTo>
                    <a:pt x="200318" y="7347"/>
                    <a:pt x="96976" y="71199"/>
                    <a:pt x="46196" y="172246"/>
                  </a:cubicBezTo>
                  <a:lnTo>
                    <a:pt x="35719" y="131098"/>
                  </a:lnTo>
                  <a:cubicBezTo>
                    <a:pt x="33730" y="123407"/>
                    <a:pt x="25884" y="118785"/>
                    <a:pt x="18193" y="120774"/>
                  </a:cubicBezTo>
                  <a:cubicBezTo>
                    <a:pt x="18034" y="120816"/>
                    <a:pt x="17875" y="120859"/>
                    <a:pt x="17717" y="120906"/>
                  </a:cubicBezTo>
                  <a:cubicBezTo>
                    <a:pt x="10118" y="122996"/>
                    <a:pt x="5616" y="130810"/>
                    <a:pt x="7620" y="138432"/>
                  </a:cubicBezTo>
                  <a:lnTo>
                    <a:pt x="27623" y="213299"/>
                  </a:lnTo>
                  <a:cubicBezTo>
                    <a:pt x="29267" y="219579"/>
                    <a:pt x="34941" y="223962"/>
                    <a:pt x="41434" y="223967"/>
                  </a:cubicBezTo>
                  <a:close/>
                </a:path>
              </a:pathLst>
            </a:custGeom>
            <a:grpFill/>
            <a:ln w="9525" cap="flat">
              <a:noFill/>
              <a:prstDash val="solid"/>
              <a:miter/>
            </a:ln>
          </p:spPr>
          <p:txBody>
            <a:bodyPr rtlCol="0" anchor="ctr"/>
            <a:lstStyle/>
            <a:p>
              <a:endParaRPr lang="en-US" dirty="0"/>
            </a:p>
          </p:txBody>
        </p:sp>
        <p:sp>
          <p:nvSpPr>
            <p:cNvPr id="190" name="Freeform: Shape 1889492">
              <a:extLst>
                <a:ext uri="{FF2B5EF4-FFF2-40B4-BE49-F238E27FC236}">
                  <a16:creationId xmlns:a16="http://schemas.microsoft.com/office/drawing/2014/main" id="{F13AF678-7BB9-E84B-9347-F31EE952D7E1}"/>
                </a:ext>
              </a:extLst>
            </p:cNvPr>
            <p:cNvSpPr/>
            <p:nvPr/>
          </p:nvSpPr>
          <p:spPr>
            <a:xfrm>
              <a:off x="10547600" y="5390714"/>
              <a:ext cx="628650" cy="323850"/>
            </a:xfrm>
            <a:custGeom>
              <a:avLst/>
              <a:gdLst>
                <a:gd name="connsiteX0" fmla="*/ 622840 w 628650"/>
                <a:gd name="connsiteY0" fmla="*/ 161258 h 323850"/>
                <a:gd name="connsiteX1" fmla="*/ 601028 w 628650"/>
                <a:gd name="connsiteY1" fmla="*/ 88773 h 323850"/>
                <a:gd name="connsiteX2" fmla="*/ 583216 w 628650"/>
                <a:gd name="connsiteY2" fmla="*/ 79248 h 323850"/>
                <a:gd name="connsiteX3" fmla="*/ 510826 w 628650"/>
                <a:gd name="connsiteY3" fmla="*/ 101060 h 323850"/>
                <a:gd name="connsiteX4" fmla="*/ 501109 w 628650"/>
                <a:gd name="connsiteY4" fmla="*/ 118776 h 323850"/>
                <a:gd name="connsiteX5" fmla="*/ 514922 w 628650"/>
                <a:gd name="connsiteY5" fmla="*/ 129064 h 323850"/>
                <a:gd name="connsiteX6" fmla="*/ 519017 w 628650"/>
                <a:gd name="connsiteY6" fmla="*/ 128397 h 323850"/>
                <a:gd name="connsiteX7" fmla="*/ 560832 w 628650"/>
                <a:gd name="connsiteY7" fmla="*/ 115824 h 323850"/>
                <a:gd name="connsiteX8" fmla="*/ 212615 w 628650"/>
                <a:gd name="connsiteY8" fmla="*/ 275861 h 323850"/>
                <a:gd name="connsiteX9" fmla="*/ 35719 w 628650"/>
                <a:gd name="connsiteY9" fmla="*/ 21431 h 323850"/>
                <a:gd name="connsiteX10" fmla="*/ 21431 w 628650"/>
                <a:gd name="connsiteY10" fmla="*/ 7144 h 323850"/>
                <a:gd name="connsiteX11" fmla="*/ 7144 w 628650"/>
                <a:gd name="connsiteY11" fmla="*/ 21431 h 323850"/>
                <a:gd name="connsiteX12" fmla="*/ 306989 w 628650"/>
                <a:gd name="connsiteY12" fmla="*/ 321090 h 323850"/>
                <a:gd name="connsiteX13" fmla="*/ 584740 w 628650"/>
                <a:gd name="connsiteY13" fmla="*/ 133826 h 323850"/>
                <a:gd name="connsiteX14" fmla="*/ 595408 w 628650"/>
                <a:gd name="connsiteY14" fmla="*/ 169450 h 323850"/>
                <a:gd name="connsiteX15" fmla="*/ 609314 w 628650"/>
                <a:gd name="connsiteY15" fmla="*/ 179642 h 323850"/>
                <a:gd name="connsiteX16" fmla="*/ 613410 w 628650"/>
                <a:gd name="connsiteY16" fmla="*/ 179070 h 323850"/>
                <a:gd name="connsiteX17" fmla="*/ 622840 w 628650"/>
                <a:gd name="connsiteY17" fmla="*/ 161258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8650" h="323850">
                  <a:moveTo>
                    <a:pt x="622840" y="161258"/>
                  </a:moveTo>
                  <a:lnTo>
                    <a:pt x="601028" y="88773"/>
                  </a:lnTo>
                  <a:cubicBezTo>
                    <a:pt x="598737" y="81226"/>
                    <a:pt x="590764" y="76963"/>
                    <a:pt x="583216" y="79248"/>
                  </a:cubicBezTo>
                  <a:lnTo>
                    <a:pt x="510826" y="101060"/>
                  </a:lnTo>
                  <a:cubicBezTo>
                    <a:pt x="503251" y="103269"/>
                    <a:pt x="498900" y="111201"/>
                    <a:pt x="501109" y="118776"/>
                  </a:cubicBezTo>
                  <a:cubicBezTo>
                    <a:pt x="502896" y="124907"/>
                    <a:pt x="508536" y="129107"/>
                    <a:pt x="514922" y="129064"/>
                  </a:cubicBezTo>
                  <a:cubicBezTo>
                    <a:pt x="516315" y="129075"/>
                    <a:pt x="517700" y="128849"/>
                    <a:pt x="519017" y="128397"/>
                  </a:cubicBezTo>
                  <a:lnTo>
                    <a:pt x="560832" y="115824"/>
                  </a:lnTo>
                  <a:cubicBezTo>
                    <a:pt x="508867" y="256175"/>
                    <a:pt x="352965" y="327826"/>
                    <a:pt x="212615" y="275861"/>
                  </a:cubicBezTo>
                  <a:cubicBezTo>
                    <a:pt x="106191" y="236458"/>
                    <a:pt x="35592" y="134915"/>
                    <a:pt x="35719" y="21431"/>
                  </a:cubicBezTo>
                  <a:cubicBezTo>
                    <a:pt x="35719" y="13541"/>
                    <a:pt x="29322" y="7144"/>
                    <a:pt x="21431" y="7144"/>
                  </a:cubicBezTo>
                  <a:cubicBezTo>
                    <a:pt x="13540" y="7144"/>
                    <a:pt x="7144" y="13541"/>
                    <a:pt x="7144" y="21431"/>
                  </a:cubicBezTo>
                  <a:cubicBezTo>
                    <a:pt x="7195" y="186980"/>
                    <a:pt x="141441" y="321141"/>
                    <a:pt x="306989" y="321090"/>
                  </a:cubicBezTo>
                  <a:cubicBezTo>
                    <a:pt x="429068" y="321052"/>
                    <a:pt x="538927" y="246982"/>
                    <a:pt x="584740" y="133826"/>
                  </a:cubicBezTo>
                  <a:lnTo>
                    <a:pt x="595408" y="169450"/>
                  </a:lnTo>
                  <a:cubicBezTo>
                    <a:pt x="597268" y="175557"/>
                    <a:pt x="602931" y="179707"/>
                    <a:pt x="609314" y="179642"/>
                  </a:cubicBezTo>
                  <a:cubicBezTo>
                    <a:pt x="610699" y="179640"/>
                    <a:pt x="612077" y="179447"/>
                    <a:pt x="613410" y="179070"/>
                  </a:cubicBezTo>
                  <a:cubicBezTo>
                    <a:pt x="620919" y="176738"/>
                    <a:pt x="625132" y="168779"/>
                    <a:pt x="622840" y="161258"/>
                  </a:cubicBezTo>
                  <a:close/>
                </a:path>
              </a:pathLst>
            </a:custGeom>
            <a:grpFill/>
            <a:ln w="9525" cap="flat">
              <a:noFill/>
              <a:prstDash val="solid"/>
              <a:miter/>
            </a:ln>
          </p:spPr>
          <p:txBody>
            <a:bodyPr rtlCol="0" anchor="ctr"/>
            <a:lstStyle/>
            <a:p>
              <a:endParaRPr lang="en-US" dirty="0"/>
            </a:p>
          </p:txBody>
        </p:sp>
        <p:sp>
          <p:nvSpPr>
            <p:cNvPr id="191" name="Freeform: Shape 1889493">
              <a:extLst>
                <a:ext uri="{FF2B5EF4-FFF2-40B4-BE49-F238E27FC236}">
                  <a16:creationId xmlns:a16="http://schemas.microsoft.com/office/drawing/2014/main" id="{09549E55-93DD-574A-8042-3D159FE53F63}"/>
                </a:ext>
              </a:extLst>
            </p:cNvPr>
            <p:cNvSpPr/>
            <p:nvPr/>
          </p:nvSpPr>
          <p:spPr>
            <a:xfrm>
              <a:off x="10685427" y="5266889"/>
              <a:ext cx="342900" cy="285750"/>
            </a:xfrm>
            <a:custGeom>
              <a:avLst/>
              <a:gdLst>
                <a:gd name="connsiteX0" fmla="*/ 343091 w 342900"/>
                <a:gd name="connsiteY0" fmla="*/ 95345 h 285750"/>
                <a:gd name="connsiteX1" fmla="*/ 343091 w 342900"/>
                <a:gd name="connsiteY1" fmla="*/ 88678 h 285750"/>
                <a:gd name="connsiteX2" fmla="*/ 329660 w 342900"/>
                <a:gd name="connsiteY2" fmla="*/ 75248 h 285750"/>
                <a:gd name="connsiteX3" fmla="*/ 308515 w 342900"/>
                <a:gd name="connsiteY3" fmla="*/ 75248 h 285750"/>
                <a:gd name="connsiteX4" fmla="*/ 301943 w 342900"/>
                <a:gd name="connsiteY4" fmla="*/ 77057 h 285750"/>
                <a:gd name="connsiteX5" fmla="*/ 280988 w 342900"/>
                <a:gd name="connsiteY5" fmla="*/ 26575 h 285750"/>
                <a:gd name="connsiteX6" fmla="*/ 280988 w 342900"/>
                <a:gd name="connsiteY6" fmla="*/ 25622 h 285750"/>
                <a:gd name="connsiteX7" fmla="*/ 251079 w 342900"/>
                <a:gd name="connsiteY7" fmla="*/ 7144 h 285750"/>
                <a:gd name="connsiteX8" fmla="*/ 98679 w 342900"/>
                <a:gd name="connsiteY8" fmla="*/ 7144 h 285750"/>
                <a:gd name="connsiteX9" fmla="*/ 68675 w 342900"/>
                <a:gd name="connsiteY9" fmla="*/ 25622 h 285750"/>
                <a:gd name="connsiteX10" fmla="*/ 68675 w 342900"/>
                <a:gd name="connsiteY10" fmla="*/ 26575 h 285750"/>
                <a:gd name="connsiteX11" fmla="*/ 47911 w 342900"/>
                <a:gd name="connsiteY11" fmla="*/ 76867 h 285750"/>
                <a:gd name="connsiteX12" fmla="*/ 42481 w 342900"/>
                <a:gd name="connsiteY12" fmla="*/ 75724 h 285750"/>
                <a:gd name="connsiteX13" fmla="*/ 20669 w 342900"/>
                <a:gd name="connsiteY13" fmla="*/ 75724 h 285750"/>
                <a:gd name="connsiteX14" fmla="*/ 7144 w 342900"/>
                <a:gd name="connsiteY14" fmla="*/ 89154 h 285750"/>
                <a:gd name="connsiteX15" fmla="*/ 7144 w 342900"/>
                <a:gd name="connsiteY15" fmla="*/ 95822 h 285750"/>
                <a:gd name="connsiteX16" fmla="*/ 13907 w 342900"/>
                <a:gd name="connsiteY16" fmla="*/ 102584 h 285750"/>
                <a:gd name="connsiteX17" fmla="*/ 27813 w 342900"/>
                <a:gd name="connsiteY17" fmla="*/ 102584 h 285750"/>
                <a:gd name="connsiteX18" fmla="*/ 14288 w 342900"/>
                <a:gd name="connsiteY18" fmla="*/ 131350 h 285750"/>
                <a:gd name="connsiteX19" fmla="*/ 14288 w 342900"/>
                <a:gd name="connsiteY19" fmla="*/ 212503 h 285750"/>
                <a:gd name="connsiteX20" fmla="*/ 17717 w 342900"/>
                <a:gd name="connsiteY20" fmla="*/ 223647 h 285750"/>
                <a:gd name="connsiteX21" fmla="*/ 17717 w 342900"/>
                <a:gd name="connsiteY21" fmla="*/ 263747 h 285750"/>
                <a:gd name="connsiteX22" fmla="*/ 40862 w 342900"/>
                <a:gd name="connsiteY22" fmla="*/ 286893 h 285750"/>
                <a:gd name="connsiteX23" fmla="*/ 80963 w 342900"/>
                <a:gd name="connsiteY23" fmla="*/ 286893 h 285750"/>
                <a:gd name="connsiteX24" fmla="*/ 94202 w 342900"/>
                <a:gd name="connsiteY24" fmla="*/ 281369 h 285750"/>
                <a:gd name="connsiteX25" fmla="*/ 98393 w 342900"/>
                <a:gd name="connsiteY25" fmla="*/ 265652 h 285750"/>
                <a:gd name="connsiteX26" fmla="*/ 98393 w 342900"/>
                <a:gd name="connsiteY26" fmla="*/ 263747 h 285750"/>
                <a:gd name="connsiteX27" fmla="*/ 98393 w 342900"/>
                <a:gd name="connsiteY27" fmla="*/ 240316 h 285750"/>
                <a:gd name="connsiteX28" fmla="*/ 249174 w 342900"/>
                <a:gd name="connsiteY28" fmla="*/ 240887 h 285750"/>
                <a:gd name="connsiteX29" fmla="*/ 249174 w 342900"/>
                <a:gd name="connsiteY29" fmla="*/ 263747 h 285750"/>
                <a:gd name="connsiteX30" fmla="*/ 272415 w 342900"/>
                <a:gd name="connsiteY30" fmla="*/ 286893 h 285750"/>
                <a:gd name="connsiteX31" fmla="*/ 307276 w 342900"/>
                <a:gd name="connsiteY31" fmla="*/ 286893 h 285750"/>
                <a:gd name="connsiteX32" fmla="*/ 330518 w 342900"/>
                <a:gd name="connsiteY32" fmla="*/ 263843 h 285750"/>
                <a:gd name="connsiteX33" fmla="*/ 330518 w 342900"/>
                <a:gd name="connsiteY33" fmla="*/ 263747 h 285750"/>
                <a:gd name="connsiteX34" fmla="*/ 330518 w 342900"/>
                <a:gd name="connsiteY34" fmla="*/ 225076 h 285750"/>
                <a:gd name="connsiteX35" fmla="*/ 334804 w 342900"/>
                <a:gd name="connsiteY35" fmla="*/ 212884 h 285750"/>
                <a:gd name="connsiteX36" fmla="*/ 334804 w 342900"/>
                <a:gd name="connsiteY36" fmla="*/ 131350 h 285750"/>
                <a:gd name="connsiteX37" fmla="*/ 320897 w 342900"/>
                <a:gd name="connsiteY37" fmla="*/ 101727 h 285750"/>
                <a:gd name="connsiteX38" fmla="*/ 336233 w 342900"/>
                <a:gd name="connsiteY38" fmla="*/ 101727 h 285750"/>
                <a:gd name="connsiteX39" fmla="*/ 343091 w 342900"/>
                <a:gd name="connsiteY39" fmla="*/ 95345 h 285750"/>
                <a:gd name="connsiteX40" fmla="*/ 306419 w 342900"/>
                <a:gd name="connsiteY40" fmla="*/ 205645 h 285750"/>
                <a:gd name="connsiteX41" fmla="*/ 263462 w 342900"/>
                <a:gd name="connsiteY41" fmla="*/ 212312 h 285750"/>
                <a:gd name="connsiteX42" fmla="*/ 84582 w 342900"/>
                <a:gd name="connsiteY42" fmla="*/ 211646 h 285750"/>
                <a:gd name="connsiteX43" fmla="*/ 42863 w 342900"/>
                <a:gd name="connsiteY43" fmla="*/ 205550 h 285750"/>
                <a:gd name="connsiteX44" fmla="*/ 42863 w 342900"/>
                <a:gd name="connsiteY44" fmla="*/ 131350 h 285750"/>
                <a:gd name="connsiteX45" fmla="*/ 63246 w 342900"/>
                <a:gd name="connsiteY45" fmla="*/ 116015 h 285750"/>
                <a:gd name="connsiteX46" fmla="*/ 286036 w 342900"/>
                <a:gd name="connsiteY46" fmla="*/ 116015 h 285750"/>
                <a:gd name="connsiteX47" fmla="*/ 306419 w 342900"/>
                <a:gd name="connsiteY47" fmla="*/ 131350 h 285750"/>
                <a:gd name="connsiteX48" fmla="*/ 94202 w 342900"/>
                <a:gd name="connsiteY48" fmla="*/ 37624 h 285750"/>
                <a:gd name="connsiteX49" fmla="*/ 98393 w 342900"/>
                <a:gd name="connsiteY49" fmla="*/ 35243 h 285750"/>
                <a:gd name="connsiteX50" fmla="*/ 250793 w 342900"/>
                <a:gd name="connsiteY50" fmla="*/ 35243 h 285750"/>
                <a:gd name="connsiteX51" fmla="*/ 254984 w 342900"/>
                <a:gd name="connsiteY51" fmla="*/ 37624 h 285750"/>
                <a:gd name="connsiteX52" fmla="*/ 275749 w 342900"/>
                <a:gd name="connsiteY52" fmla="*/ 87821 h 285750"/>
                <a:gd name="connsiteX53" fmla="*/ 73343 w 342900"/>
                <a:gd name="connsiteY53" fmla="*/ 87821 h 285750"/>
                <a:gd name="connsiteX54" fmla="*/ 45910 w 342900"/>
                <a:gd name="connsiteY54" fmla="*/ 258318 h 285750"/>
                <a:gd name="connsiteX55" fmla="*/ 45910 w 342900"/>
                <a:gd name="connsiteY55" fmla="*/ 234887 h 285750"/>
                <a:gd name="connsiteX56" fmla="*/ 70009 w 342900"/>
                <a:gd name="connsiteY56" fmla="*/ 238411 h 285750"/>
                <a:gd name="connsiteX57" fmla="*/ 70009 w 342900"/>
                <a:gd name="connsiteY57" fmla="*/ 258318 h 285750"/>
                <a:gd name="connsiteX58" fmla="*/ 277940 w 342900"/>
                <a:gd name="connsiteY58" fmla="*/ 258318 h 285750"/>
                <a:gd name="connsiteX59" fmla="*/ 277940 w 342900"/>
                <a:gd name="connsiteY59" fmla="*/ 239268 h 285750"/>
                <a:gd name="connsiteX60" fmla="*/ 302133 w 342900"/>
                <a:gd name="connsiteY60" fmla="*/ 235458 h 285750"/>
                <a:gd name="connsiteX61" fmla="*/ 302133 w 342900"/>
                <a:gd name="connsiteY61" fmla="*/ 258604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42900" h="285750">
                  <a:moveTo>
                    <a:pt x="343091" y="95345"/>
                  </a:moveTo>
                  <a:lnTo>
                    <a:pt x="343091" y="88678"/>
                  </a:lnTo>
                  <a:cubicBezTo>
                    <a:pt x="343091" y="81261"/>
                    <a:pt x="337077" y="75248"/>
                    <a:pt x="329660" y="75248"/>
                  </a:cubicBezTo>
                  <a:lnTo>
                    <a:pt x="308515" y="75248"/>
                  </a:lnTo>
                  <a:cubicBezTo>
                    <a:pt x="306201" y="75248"/>
                    <a:pt x="303930" y="75873"/>
                    <a:pt x="301943" y="77057"/>
                  </a:cubicBezTo>
                  <a:lnTo>
                    <a:pt x="280988" y="26575"/>
                  </a:lnTo>
                  <a:cubicBezTo>
                    <a:pt x="281010" y="26258"/>
                    <a:pt x="281010" y="25939"/>
                    <a:pt x="280988" y="25622"/>
                  </a:cubicBezTo>
                  <a:cubicBezTo>
                    <a:pt x="275255" y="14357"/>
                    <a:pt x="263719" y="7229"/>
                    <a:pt x="251079" y="7144"/>
                  </a:cubicBezTo>
                  <a:lnTo>
                    <a:pt x="98679" y="7144"/>
                  </a:lnTo>
                  <a:cubicBezTo>
                    <a:pt x="86017" y="7237"/>
                    <a:pt x="74456" y="14357"/>
                    <a:pt x="68675" y="25622"/>
                  </a:cubicBezTo>
                  <a:cubicBezTo>
                    <a:pt x="68691" y="25939"/>
                    <a:pt x="68691" y="26258"/>
                    <a:pt x="68675" y="26575"/>
                  </a:cubicBezTo>
                  <a:lnTo>
                    <a:pt x="47911" y="76867"/>
                  </a:lnTo>
                  <a:cubicBezTo>
                    <a:pt x="46202" y="76107"/>
                    <a:pt x="44351" y="75717"/>
                    <a:pt x="42481" y="75724"/>
                  </a:cubicBezTo>
                  <a:lnTo>
                    <a:pt x="20669" y="75724"/>
                  </a:lnTo>
                  <a:cubicBezTo>
                    <a:pt x="13236" y="75724"/>
                    <a:pt x="7196" y="81722"/>
                    <a:pt x="7144" y="89154"/>
                  </a:cubicBezTo>
                  <a:lnTo>
                    <a:pt x="7144" y="95822"/>
                  </a:lnTo>
                  <a:cubicBezTo>
                    <a:pt x="7144" y="99556"/>
                    <a:pt x="10172" y="102584"/>
                    <a:pt x="13907" y="102584"/>
                  </a:cubicBezTo>
                  <a:lnTo>
                    <a:pt x="27813" y="102584"/>
                  </a:lnTo>
                  <a:cubicBezTo>
                    <a:pt x="19571" y="109928"/>
                    <a:pt x="14686" y="120318"/>
                    <a:pt x="14288" y="131350"/>
                  </a:cubicBezTo>
                  <a:lnTo>
                    <a:pt x="14288" y="212503"/>
                  </a:lnTo>
                  <a:cubicBezTo>
                    <a:pt x="14281" y="216479"/>
                    <a:pt x="15476" y="220363"/>
                    <a:pt x="17717" y="223647"/>
                  </a:cubicBezTo>
                  <a:lnTo>
                    <a:pt x="17717" y="263747"/>
                  </a:lnTo>
                  <a:cubicBezTo>
                    <a:pt x="17717" y="276531"/>
                    <a:pt x="28079" y="286893"/>
                    <a:pt x="40862" y="286893"/>
                  </a:cubicBezTo>
                  <a:lnTo>
                    <a:pt x="80963" y="286893"/>
                  </a:lnTo>
                  <a:cubicBezTo>
                    <a:pt x="85971" y="287075"/>
                    <a:pt x="90809" y="285057"/>
                    <a:pt x="94202" y="281369"/>
                  </a:cubicBezTo>
                  <a:cubicBezTo>
                    <a:pt x="97878" y="277019"/>
                    <a:pt x="99415" y="271254"/>
                    <a:pt x="98393" y="265652"/>
                  </a:cubicBezTo>
                  <a:cubicBezTo>
                    <a:pt x="98342" y="265018"/>
                    <a:pt x="98342" y="264382"/>
                    <a:pt x="98393" y="263747"/>
                  </a:cubicBezTo>
                  <a:lnTo>
                    <a:pt x="98393" y="240316"/>
                  </a:lnTo>
                  <a:lnTo>
                    <a:pt x="249174" y="240887"/>
                  </a:lnTo>
                  <a:lnTo>
                    <a:pt x="249174" y="263747"/>
                  </a:lnTo>
                  <a:cubicBezTo>
                    <a:pt x="249226" y="276546"/>
                    <a:pt x="259616" y="286893"/>
                    <a:pt x="272415" y="286893"/>
                  </a:cubicBezTo>
                  <a:lnTo>
                    <a:pt x="307276" y="286893"/>
                  </a:lnTo>
                  <a:cubicBezTo>
                    <a:pt x="320059" y="286945"/>
                    <a:pt x="330465" y="276626"/>
                    <a:pt x="330518" y="263843"/>
                  </a:cubicBezTo>
                  <a:cubicBezTo>
                    <a:pt x="330518" y="263811"/>
                    <a:pt x="330518" y="263779"/>
                    <a:pt x="330518" y="263747"/>
                  </a:cubicBezTo>
                  <a:lnTo>
                    <a:pt x="330518" y="225076"/>
                  </a:lnTo>
                  <a:cubicBezTo>
                    <a:pt x="333231" y="221584"/>
                    <a:pt x="334735" y="217305"/>
                    <a:pt x="334804" y="212884"/>
                  </a:cubicBezTo>
                  <a:lnTo>
                    <a:pt x="334804" y="131350"/>
                  </a:lnTo>
                  <a:cubicBezTo>
                    <a:pt x="334544" y="119959"/>
                    <a:pt x="329495" y="109204"/>
                    <a:pt x="320897" y="101727"/>
                  </a:cubicBezTo>
                  <a:lnTo>
                    <a:pt x="336233" y="101727"/>
                  </a:lnTo>
                  <a:cubicBezTo>
                    <a:pt x="339880" y="101835"/>
                    <a:pt x="342935" y="98990"/>
                    <a:pt x="343091" y="95345"/>
                  </a:cubicBezTo>
                  <a:close/>
                  <a:moveTo>
                    <a:pt x="306419" y="205645"/>
                  </a:moveTo>
                  <a:lnTo>
                    <a:pt x="263462" y="212312"/>
                  </a:lnTo>
                  <a:lnTo>
                    <a:pt x="84582" y="211646"/>
                  </a:lnTo>
                  <a:lnTo>
                    <a:pt x="42863" y="205550"/>
                  </a:lnTo>
                  <a:lnTo>
                    <a:pt x="42863" y="131350"/>
                  </a:lnTo>
                  <a:cubicBezTo>
                    <a:pt x="42863" y="124206"/>
                    <a:pt x="53721" y="116015"/>
                    <a:pt x="63246" y="116015"/>
                  </a:cubicBezTo>
                  <a:lnTo>
                    <a:pt x="286036" y="116015"/>
                  </a:lnTo>
                  <a:cubicBezTo>
                    <a:pt x="295561" y="116015"/>
                    <a:pt x="306419" y="124206"/>
                    <a:pt x="306419" y="131350"/>
                  </a:cubicBezTo>
                  <a:close/>
                  <a:moveTo>
                    <a:pt x="94202" y="37624"/>
                  </a:moveTo>
                  <a:cubicBezTo>
                    <a:pt x="95080" y="36144"/>
                    <a:pt x="96673" y="35239"/>
                    <a:pt x="98393" y="35243"/>
                  </a:cubicBezTo>
                  <a:lnTo>
                    <a:pt x="250793" y="35243"/>
                  </a:lnTo>
                  <a:cubicBezTo>
                    <a:pt x="252509" y="35257"/>
                    <a:pt x="254094" y="36158"/>
                    <a:pt x="254984" y="37624"/>
                  </a:cubicBezTo>
                  <a:lnTo>
                    <a:pt x="275749" y="87821"/>
                  </a:lnTo>
                  <a:lnTo>
                    <a:pt x="73343" y="87821"/>
                  </a:lnTo>
                  <a:close/>
                  <a:moveTo>
                    <a:pt x="45910" y="258318"/>
                  </a:moveTo>
                  <a:lnTo>
                    <a:pt x="45910" y="234887"/>
                  </a:lnTo>
                  <a:lnTo>
                    <a:pt x="70009" y="238411"/>
                  </a:lnTo>
                  <a:lnTo>
                    <a:pt x="70009" y="258318"/>
                  </a:lnTo>
                  <a:close/>
                  <a:moveTo>
                    <a:pt x="277940" y="258318"/>
                  </a:moveTo>
                  <a:lnTo>
                    <a:pt x="277940" y="239268"/>
                  </a:lnTo>
                  <a:lnTo>
                    <a:pt x="302133" y="235458"/>
                  </a:lnTo>
                  <a:lnTo>
                    <a:pt x="302133" y="258604"/>
                  </a:lnTo>
                  <a:close/>
                </a:path>
              </a:pathLst>
            </a:custGeom>
            <a:grpFill/>
            <a:ln w="9525" cap="flat">
              <a:noFill/>
              <a:prstDash val="solid"/>
              <a:miter/>
            </a:ln>
          </p:spPr>
          <p:txBody>
            <a:bodyPr rtlCol="0" anchor="ctr"/>
            <a:lstStyle/>
            <a:p>
              <a:endParaRPr lang="en-US" dirty="0"/>
            </a:p>
          </p:txBody>
        </p:sp>
        <p:sp>
          <p:nvSpPr>
            <p:cNvPr id="192" name="Freeform: Shape 1889494">
              <a:extLst>
                <a:ext uri="{FF2B5EF4-FFF2-40B4-BE49-F238E27FC236}">
                  <a16:creationId xmlns:a16="http://schemas.microsoft.com/office/drawing/2014/main" id="{315A8A16-7FC8-904D-ACDD-0311FCB4DE78}"/>
                </a:ext>
              </a:extLst>
            </p:cNvPr>
            <p:cNvSpPr/>
            <p:nvPr/>
          </p:nvSpPr>
          <p:spPr>
            <a:xfrm>
              <a:off x="10735433" y="5391572"/>
              <a:ext cx="57150" cy="57150"/>
            </a:xfrm>
            <a:custGeom>
              <a:avLst/>
              <a:gdLst>
                <a:gd name="connsiteX0" fmla="*/ 56864 w 57150"/>
                <a:gd name="connsiteY0" fmla="*/ 32004 h 57150"/>
                <a:gd name="connsiteX1" fmla="*/ 32004 w 57150"/>
                <a:gd name="connsiteY1" fmla="*/ 56864 h 57150"/>
                <a:gd name="connsiteX2" fmla="*/ 7144 w 57150"/>
                <a:gd name="connsiteY2" fmla="*/ 32004 h 57150"/>
                <a:gd name="connsiteX3" fmla="*/ 32004 w 57150"/>
                <a:gd name="connsiteY3" fmla="*/ 7144 h 57150"/>
                <a:gd name="connsiteX4" fmla="*/ 56864 w 57150"/>
                <a:gd name="connsiteY4" fmla="*/ 3200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6864" y="32004"/>
                  </a:moveTo>
                  <a:cubicBezTo>
                    <a:pt x="56864" y="45734"/>
                    <a:pt x="45734" y="56864"/>
                    <a:pt x="32004" y="56864"/>
                  </a:cubicBezTo>
                  <a:cubicBezTo>
                    <a:pt x="18274" y="56864"/>
                    <a:pt x="7144" y="45734"/>
                    <a:pt x="7144" y="32004"/>
                  </a:cubicBezTo>
                  <a:cubicBezTo>
                    <a:pt x="7144" y="18274"/>
                    <a:pt x="18274" y="7144"/>
                    <a:pt x="32004" y="7144"/>
                  </a:cubicBezTo>
                  <a:cubicBezTo>
                    <a:pt x="45734" y="7144"/>
                    <a:pt x="56864" y="18274"/>
                    <a:pt x="56864" y="32004"/>
                  </a:cubicBezTo>
                  <a:close/>
                </a:path>
              </a:pathLst>
            </a:custGeom>
            <a:grpFill/>
            <a:ln w="9525" cap="flat">
              <a:noFill/>
              <a:prstDash val="solid"/>
              <a:miter/>
            </a:ln>
          </p:spPr>
          <p:txBody>
            <a:bodyPr rtlCol="0" anchor="ctr"/>
            <a:lstStyle/>
            <a:p>
              <a:endParaRPr lang="en-US" dirty="0"/>
            </a:p>
          </p:txBody>
        </p:sp>
        <p:sp>
          <p:nvSpPr>
            <p:cNvPr id="193" name="Freeform: Shape 1889495">
              <a:extLst>
                <a:ext uri="{FF2B5EF4-FFF2-40B4-BE49-F238E27FC236}">
                  <a16:creationId xmlns:a16="http://schemas.microsoft.com/office/drawing/2014/main" id="{18D9BC9F-8089-3344-B6FB-95EB28CA2E8E}"/>
                </a:ext>
              </a:extLst>
            </p:cNvPr>
            <p:cNvSpPr/>
            <p:nvPr/>
          </p:nvSpPr>
          <p:spPr>
            <a:xfrm>
              <a:off x="10920694" y="5391667"/>
              <a:ext cx="57150" cy="57150"/>
            </a:xfrm>
            <a:custGeom>
              <a:avLst/>
              <a:gdLst>
                <a:gd name="connsiteX0" fmla="*/ 32099 w 57150"/>
                <a:gd name="connsiteY0" fmla="*/ 7144 h 57150"/>
                <a:gd name="connsiteX1" fmla="*/ 7144 w 57150"/>
                <a:gd name="connsiteY1" fmla="*/ 31909 h 57150"/>
                <a:gd name="connsiteX2" fmla="*/ 31909 w 57150"/>
                <a:gd name="connsiteY2" fmla="*/ 56864 h 57150"/>
                <a:gd name="connsiteX3" fmla="*/ 56864 w 57150"/>
                <a:gd name="connsiteY3" fmla="*/ 32099 h 57150"/>
                <a:gd name="connsiteX4" fmla="*/ 56864 w 57150"/>
                <a:gd name="connsiteY4" fmla="*/ 31909 h 57150"/>
                <a:gd name="connsiteX5" fmla="*/ 32099 w 57150"/>
                <a:gd name="connsiteY5"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57150">
                  <a:moveTo>
                    <a:pt x="32099" y="7144"/>
                  </a:moveTo>
                  <a:cubicBezTo>
                    <a:pt x="18369" y="7092"/>
                    <a:pt x="7197" y="18179"/>
                    <a:pt x="7144" y="31909"/>
                  </a:cubicBezTo>
                  <a:cubicBezTo>
                    <a:pt x="7092" y="45639"/>
                    <a:pt x="18180" y="56811"/>
                    <a:pt x="31909" y="56864"/>
                  </a:cubicBezTo>
                  <a:cubicBezTo>
                    <a:pt x="45639" y="56917"/>
                    <a:pt x="56812" y="45829"/>
                    <a:pt x="56864" y="32099"/>
                  </a:cubicBezTo>
                  <a:cubicBezTo>
                    <a:pt x="56864" y="32036"/>
                    <a:pt x="56864" y="31973"/>
                    <a:pt x="56864" y="31909"/>
                  </a:cubicBezTo>
                  <a:cubicBezTo>
                    <a:pt x="56864" y="18232"/>
                    <a:pt x="45776" y="7144"/>
                    <a:pt x="32099" y="7144"/>
                  </a:cubicBezTo>
                  <a:close/>
                </a:path>
              </a:pathLst>
            </a:custGeom>
            <a:grpFill/>
            <a:ln w="9525" cap="flat">
              <a:noFill/>
              <a:prstDash val="solid"/>
              <a:miter/>
            </a:ln>
          </p:spPr>
          <p:txBody>
            <a:bodyPr rtlCol="0" anchor="ctr"/>
            <a:lstStyle/>
            <a:p>
              <a:endParaRPr lang="en-US" dirty="0"/>
            </a:p>
          </p:txBody>
        </p:sp>
      </p:grpSp>
      <p:grpSp>
        <p:nvGrpSpPr>
          <p:cNvPr id="194" name="Graphic 1889334">
            <a:extLst>
              <a:ext uri="{FF2B5EF4-FFF2-40B4-BE49-F238E27FC236}">
                <a16:creationId xmlns:a16="http://schemas.microsoft.com/office/drawing/2014/main" id="{FA702470-2BAA-CE40-BE53-1DCCA27798FE}"/>
              </a:ext>
            </a:extLst>
          </p:cNvPr>
          <p:cNvGrpSpPr/>
          <p:nvPr/>
        </p:nvGrpSpPr>
        <p:grpSpPr>
          <a:xfrm>
            <a:off x="4029928" y="3248801"/>
            <a:ext cx="638175" cy="533400"/>
            <a:chOff x="4386672" y="3584589"/>
            <a:chExt cx="638175" cy="533400"/>
          </a:xfrm>
          <a:solidFill>
            <a:srgbClr val="00B29F"/>
          </a:solidFill>
        </p:grpSpPr>
        <p:sp>
          <p:nvSpPr>
            <p:cNvPr id="195" name="Freeform: Shape 114">
              <a:extLst>
                <a:ext uri="{FF2B5EF4-FFF2-40B4-BE49-F238E27FC236}">
                  <a16:creationId xmlns:a16="http://schemas.microsoft.com/office/drawing/2014/main" id="{FCC96288-05DA-5444-A163-06E2948BDD0F}"/>
                </a:ext>
              </a:extLst>
            </p:cNvPr>
            <p:cNvSpPr/>
            <p:nvPr/>
          </p:nvSpPr>
          <p:spPr>
            <a:xfrm>
              <a:off x="4379528" y="3577507"/>
              <a:ext cx="647700" cy="542925"/>
            </a:xfrm>
            <a:custGeom>
              <a:avLst/>
              <a:gdLst>
                <a:gd name="connsiteX0" fmla="*/ 599599 w 647700"/>
                <a:gd name="connsiteY0" fmla="*/ 65090 h 542925"/>
                <a:gd name="connsiteX1" fmla="*/ 159544 w 647700"/>
                <a:gd name="connsiteY1" fmla="*/ 7559 h 542925"/>
                <a:gd name="connsiteX2" fmla="*/ 100965 w 647700"/>
                <a:gd name="connsiteY2" fmla="*/ 52802 h 542925"/>
                <a:gd name="connsiteX3" fmla="*/ 86963 w 647700"/>
                <a:gd name="connsiteY3" fmla="*/ 165293 h 542925"/>
                <a:gd name="connsiteX4" fmla="*/ 59531 w 647700"/>
                <a:gd name="connsiteY4" fmla="*/ 165293 h 542925"/>
                <a:gd name="connsiteX5" fmla="*/ 7144 w 647700"/>
                <a:gd name="connsiteY5" fmla="*/ 217680 h 542925"/>
                <a:gd name="connsiteX6" fmla="*/ 7144 w 647700"/>
                <a:gd name="connsiteY6" fmla="*/ 488000 h 542925"/>
                <a:gd name="connsiteX7" fmla="*/ 59531 w 647700"/>
                <a:gd name="connsiteY7" fmla="*/ 540482 h 542925"/>
                <a:gd name="connsiteX8" fmla="*/ 503111 w 647700"/>
                <a:gd name="connsiteY8" fmla="*/ 540482 h 542925"/>
                <a:gd name="connsiteX9" fmla="*/ 555498 w 647700"/>
                <a:gd name="connsiteY9" fmla="*/ 488095 h 542925"/>
                <a:gd name="connsiteX10" fmla="*/ 555498 w 647700"/>
                <a:gd name="connsiteY10" fmla="*/ 437327 h 542925"/>
                <a:gd name="connsiteX11" fmla="*/ 557689 w 647700"/>
                <a:gd name="connsiteY11" fmla="*/ 437327 h 542925"/>
                <a:gd name="connsiteX12" fmla="*/ 609600 w 647700"/>
                <a:gd name="connsiteY12" fmla="*/ 391702 h 542925"/>
                <a:gd name="connsiteX13" fmla="*/ 640080 w 647700"/>
                <a:gd name="connsiteY13" fmla="*/ 159482 h 542925"/>
                <a:gd name="connsiteX14" fmla="*/ 640080 w 647700"/>
                <a:gd name="connsiteY14" fmla="*/ 158530 h 542925"/>
                <a:gd name="connsiteX15" fmla="*/ 640080 w 647700"/>
                <a:gd name="connsiteY15" fmla="*/ 156625 h 542925"/>
                <a:gd name="connsiteX16" fmla="*/ 644366 w 647700"/>
                <a:gd name="connsiteY16" fmla="*/ 124335 h 542925"/>
                <a:gd name="connsiteX17" fmla="*/ 599599 w 647700"/>
                <a:gd name="connsiteY17" fmla="*/ 65090 h 542925"/>
                <a:gd name="connsiteX18" fmla="*/ 138494 w 647700"/>
                <a:gd name="connsiteY18" fmla="*/ 40610 h 542925"/>
                <a:gd name="connsiteX19" fmla="*/ 156020 w 647700"/>
                <a:gd name="connsiteY19" fmla="*/ 35657 h 542925"/>
                <a:gd name="connsiteX20" fmla="*/ 595884 w 647700"/>
                <a:gd name="connsiteY20" fmla="*/ 93474 h 542925"/>
                <a:gd name="connsiteX21" fmla="*/ 616775 w 647700"/>
                <a:gd name="connsiteY21" fmla="*/ 119887 h 542925"/>
                <a:gd name="connsiteX22" fmla="*/ 616744 w 647700"/>
                <a:gd name="connsiteY22" fmla="*/ 120144 h 542925"/>
                <a:gd name="connsiteX23" fmla="*/ 613791 w 647700"/>
                <a:gd name="connsiteY23" fmla="*/ 140432 h 542925"/>
                <a:gd name="connsiteX24" fmla="*/ 126778 w 647700"/>
                <a:gd name="connsiteY24" fmla="*/ 76996 h 542925"/>
                <a:gd name="connsiteX25" fmla="*/ 129350 w 647700"/>
                <a:gd name="connsiteY25" fmla="*/ 56422 h 542925"/>
                <a:gd name="connsiteX26" fmla="*/ 138494 w 647700"/>
                <a:gd name="connsiteY26" fmla="*/ 40610 h 542925"/>
                <a:gd name="connsiteX27" fmla="*/ 526923 w 647700"/>
                <a:gd name="connsiteY27" fmla="*/ 488285 h 542925"/>
                <a:gd name="connsiteX28" fmla="*/ 503111 w 647700"/>
                <a:gd name="connsiteY28" fmla="*/ 512098 h 542925"/>
                <a:gd name="connsiteX29" fmla="*/ 59531 w 647700"/>
                <a:gd name="connsiteY29" fmla="*/ 512098 h 542925"/>
                <a:gd name="connsiteX30" fmla="*/ 35718 w 647700"/>
                <a:gd name="connsiteY30" fmla="*/ 488096 h 542925"/>
                <a:gd name="connsiteX31" fmla="*/ 35719 w 647700"/>
                <a:gd name="connsiteY31" fmla="*/ 488000 h 542925"/>
                <a:gd name="connsiteX32" fmla="*/ 35719 w 647700"/>
                <a:gd name="connsiteY32" fmla="*/ 217680 h 542925"/>
                <a:gd name="connsiteX33" fmla="*/ 59531 w 647700"/>
                <a:gd name="connsiteY33" fmla="*/ 193868 h 542925"/>
                <a:gd name="connsiteX34" fmla="*/ 503111 w 647700"/>
                <a:gd name="connsiteY34" fmla="*/ 193868 h 542925"/>
                <a:gd name="connsiteX35" fmla="*/ 526923 w 647700"/>
                <a:gd name="connsiteY35" fmla="*/ 217680 h 542925"/>
                <a:gd name="connsiteX36" fmla="*/ 581311 w 647700"/>
                <a:gd name="connsiteY36" fmla="*/ 388082 h 542925"/>
                <a:gd name="connsiteX37" fmla="*/ 555498 w 647700"/>
                <a:gd name="connsiteY37" fmla="*/ 408656 h 542925"/>
                <a:gd name="connsiteX38" fmla="*/ 555498 w 647700"/>
                <a:gd name="connsiteY38" fmla="*/ 217680 h 542925"/>
                <a:gd name="connsiteX39" fmla="*/ 503111 w 647700"/>
                <a:gd name="connsiteY39" fmla="*/ 165293 h 542925"/>
                <a:gd name="connsiteX40" fmla="*/ 115729 w 647700"/>
                <a:gd name="connsiteY40" fmla="*/ 165293 h 542925"/>
                <a:gd name="connsiteX41" fmla="*/ 123253 w 647700"/>
                <a:gd name="connsiteY41" fmla="*/ 105380 h 542925"/>
                <a:gd name="connsiteX42" fmla="*/ 610076 w 647700"/>
                <a:gd name="connsiteY42" fmla="*/ 168436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47700" h="542925">
                  <a:moveTo>
                    <a:pt x="599599" y="65090"/>
                  </a:moveTo>
                  <a:lnTo>
                    <a:pt x="159544" y="7559"/>
                  </a:lnTo>
                  <a:cubicBezTo>
                    <a:pt x="130896" y="3959"/>
                    <a:pt x="104723" y="24176"/>
                    <a:pt x="100965" y="52802"/>
                  </a:cubicBezTo>
                  <a:lnTo>
                    <a:pt x="86963" y="165293"/>
                  </a:lnTo>
                  <a:lnTo>
                    <a:pt x="59531" y="165293"/>
                  </a:lnTo>
                  <a:cubicBezTo>
                    <a:pt x="30598" y="165293"/>
                    <a:pt x="7144" y="188747"/>
                    <a:pt x="7144" y="217680"/>
                  </a:cubicBezTo>
                  <a:lnTo>
                    <a:pt x="7144" y="488000"/>
                  </a:lnTo>
                  <a:cubicBezTo>
                    <a:pt x="7144" y="516948"/>
                    <a:pt x="30583" y="540430"/>
                    <a:pt x="59531" y="540482"/>
                  </a:cubicBezTo>
                  <a:lnTo>
                    <a:pt x="503111" y="540482"/>
                  </a:lnTo>
                  <a:cubicBezTo>
                    <a:pt x="532022" y="540430"/>
                    <a:pt x="555446" y="517006"/>
                    <a:pt x="555498" y="488095"/>
                  </a:cubicBezTo>
                  <a:lnTo>
                    <a:pt x="555498" y="437327"/>
                  </a:lnTo>
                  <a:lnTo>
                    <a:pt x="557689" y="437327"/>
                  </a:lnTo>
                  <a:cubicBezTo>
                    <a:pt x="583977" y="437266"/>
                    <a:pt x="606165" y="417765"/>
                    <a:pt x="609600" y="391702"/>
                  </a:cubicBezTo>
                  <a:lnTo>
                    <a:pt x="640080" y="159482"/>
                  </a:lnTo>
                  <a:cubicBezTo>
                    <a:pt x="640064" y="159165"/>
                    <a:pt x="640064" y="158847"/>
                    <a:pt x="640080" y="158530"/>
                  </a:cubicBezTo>
                  <a:cubicBezTo>
                    <a:pt x="640128" y="157895"/>
                    <a:pt x="640128" y="157259"/>
                    <a:pt x="640080" y="156625"/>
                  </a:cubicBezTo>
                  <a:lnTo>
                    <a:pt x="644366" y="124335"/>
                  </a:lnTo>
                  <a:cubicBezTo>
                    <a:pt x="648324" y="95623"/>
                    <a:pt x="628300" y="69124"/>
                    <a:pt x="599599" y="65090"/>
                  </a:cubicBezTo>
                  <a:close/>
                  <a:moveTo>
                    <a:pt x="138494" y="40610"/>
                  </a:moveTo>
                  <a:cubicBezTo>
                    <a:pt x="143448" y="36702"/>
                    <a:pt x="149752" y="34921"/>
                    <a:pt x="156020" y="35657"/>
                  </a:cubicBezTo>
                  <a:lnTo>
                    <a:pt x="595884" y="93474"/>
                  </a:lnTo>
                  <a:cubicBezTo>
                    <a:pt x="608947" y="94999"/>
                    <a:pt x="618300" y="106824"/>
                    <a:pt x="616775" y="119887"/>
                  </a:cubicBezTo>
                  <a:cubicBezTo>
                    <a:pt x="616766" y="119973"/>
                    <a:pt x="616755" y="120058"/>
                    <a:pt x="616744" y="120144"/>
                  </a:cubicBezTo>
                  <a:lnTo>
                    <a:pt x="613791" y="140432"/>
                  </a:lnTo>
                  <a:lnTo>
                    <a:pt x="126778" y="76996"/>
                  </a:lnTo>
                  <a:lnTo>
                    <a:pt x="129350" y="56422"/>
                  </a:lnTo>
                  <a:cubicBezTo>
                    <a:pt x="130194" y="50152"/>
                    <a:pt x="133480" y="44470"/>
                    <a:pt x="138494" y="40610"/>
                  </a:cubicBezTo>
                  <a:close/>
                  <a:moveTo>
                    <a:pt x="526923" y="488285"/>
                  </a:moveTo>
                  <a:cubicBezTo>
                    <a:pt x="526871" y="501415"/>
                    <a:pt x="516240" y="512045"/>
                    <a:pt x="503111" y="512098"/>
                  </a:cubicBezTo>
                  <a:lnTo>
                    <a:pt x="59531" y="512098"/>
                  </a:lnTo>
                  <a:cubicBezTo>
                    <a:pt x="46328" y="512045"/>
                    <a:pt x="35666" y="501299"/>
                    <a:pt x="35718" y="488096"/>
                  </a:cubicBezTo>
                  <a:cubicBezTo>
                    <a:pt x="35718" y="488063"/>
                    <a:pt x="35718" y="488032"/>
                    <a:pt x="35719" y="488000"/>
                  </a:cubicBezTo>
                  <a:lnTo>
                    <a:pt x="35719" y="217680"/>
                  </a:lnTo>
                  <a:cubicBezTo>
                    <a:pt x="35719" y="204529"/>
                    <a:pt x="46380" y="193868"/>
                    <a:pt x="59531" y="193868"/>
                  </a:cubicBezTo>
                  <a:lnTo>
                    <a:pt x="503111" y="193868"/>
                  </a:lnTo>
                  <a:cubicBezTo>
                    <a:pt x="516262" y="193868"/>
                    <a:pt x="526923" y="204529"/>
                    <a:pt x="526923" y="217680"/>
                  </a:cubicBezTo>
                  <a:close/>
                  <a:moveTo>
                    <a:pt x="581311" y="388082"/>
                  </a:moveTo>
                  <a:cubicBezTo>
                    <a:pt x="579627" y="400759"/>
                    <a:pt x="568231" y="409842"/>
                    <a:pt x="555498" y="408656"/>
                  </a:cubicBezTo>
                  <a:lnTo>
                    <a:pt x="555498" y="217680"/>
                  </a:lnTo>
                  <a:cubicBezTo>
                    <a:pt x="555498" y="188747"/>
                    <a:pt x="532044" y="165293"/>
                    <a:pt x="503111" y="165293"/>
                  </a:cubicBezTo>
                  <a:lnTo>
                    <a:pt x="115729" y="165293"/>
                  </a:lnTo>
                  <a:lnTo>
                    <a:pt x="123253" y="105380"/>
                  </a:lnTo>
                  <a:lnTo>
                    <a:pt x="610076" y="168436"/>
                  </a:lnTo>
                  <a:close/>
                </a:path>
              </a:pathLst>
            </a:custGeom>
            <a:grpFill/>
            <a:ln w="9525" cap="flat">
              <a:noFill/>
              <a:prstDash val="solid"/>
              <a:miter/>
            </a:ln>
          </p:spPr>
          <p:txBody>
            <a:bodyPr rtlCol="0" anchor="ctr"/>
            <a:lstStyle/>
            <a:p>
              <a:endParaRPr lang="en-US" dirty="0"/>
            </a:p>
          </p:txBody>
        </p:sp>
        <p:sp>
          <p:nvSpPr>
            <p:cNvPr id="196" name="Freeform: Shape 115">
              <a:extLst>
                <a:ext uri="{FF2B5EF4-FFF2-40B4-BE49-F238E27FC236}">
                  <a16:creationId xmlns:a16="http://schemas.microsoft.com/office/drawing/2014/main" id="{CA8E115E-40B1-BB43-8646-44BAD007BE0E}"/>
                </a:ext>
              </a:extLst>
            </p:cNvPr>
            <p:cNvSpPr/>
            <p:nvPr/>
          </p:nvSpPr>
          <p:spPr>
            <a:xfrm>
              <a:off x="4455728" y="3815570"/>
              <a:ext cx="161925" cy="114300"/>
            </a:xfrm>
            <a:custGeom>
              <a:avLst/>
              <a:gdLst>
                <a:gd name="connsiteX0" fmla="*/ 21432 w 161925"/>
                <a:gd name="connsiteY0" fmla="*/ 111919 h 114300"/>
                <a:gd name="connsiteX1" fmla="*/ 140494 w 161925"/>
                <a:gd name="connsiteY1" fmla="*/ 111919 h 114300"/>
                <a:gd name="connsiteX2" fmla="*/ 154782 w 161925"/>
                <a:gd name="connsiteY2" fmla="*/ 97631 h 114300"/>
                <a:gd name="connsiteX3" fmla="*/ 154782 w 161925"/>
                <a:gd name="connsiteY3" fmla="*/ 21431 h 114300"/>
                <a:gd name="connsiteX4" fmla="*/ 140494 w 161925"/>
                <a:gd name="connsiteY4" fmla="*/ 7144 h 114300"/>
                <a:gd name="connsiteX5" fmla="*/ 21432 w 161925"/>
                <a:gd name="connsiteY5" fmla="*/ 7144 h 114300"/>
                <a:gd name="connsiteX6" fmla="*/ 7144 w 161925"/>
                <a:gd name="connsiteY6" fmla="*/ 21336 h 114300"/>
                <a:gd name="connsiteX7" fmla="*/ 7144 w 161925"/>
                <a:gd name="connsiteY7" fmla="*/ 97536 h 114300"/>
                <a:gd name="connsiteX8" fmla="*/ 21336 w 161925"/>
                <a:gd name="connsiteY8" fmla="*/ 111919 h 114300"/>
                <a:gd name="connsiteX9" fmla="*/ 21432 w 161925"/>
                <a:gd name="connsiteY9" fmla="*/ 111919 h 114300"/>
                <a:gd name="connsiteX10" fmla="*/ 35719 w 161925"/>
                <a:gd name="connsiteY10" fmla="*/ 35719 h 114300"/>
                <a:gd name="connsiteX11" fmla="*/ 126207 w 161925"/>
                <a:gd name="connsiteY11" fmla="*/ 35719 h 114300"/>
                <a:gd name="connsiteX12" fmla="*/ 126207 w 161925"/>
                <a:gd name="connsiteY12" fmla="*/ 83344 h 114300"/>
                <a:gd name="connsiteX13" fmla="*/ 35719 w 161925"/>
                <a:gd name="connsiteY13" fmla="*/ 833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925" h="114300">
                  <a:moveTo>
                    <a:pt x="21432" y="111919"/>
                  </a:moveTo>
                  <a:lnTo>
                    <a:pt x="140494" y="111919"/>
                  </a:lnTo>
                  <a:cubicBezTo>
                    <a:pt x="148385" y="111919"/>
                    <a:pt x="154782" y="105522"/>
                    <a:pt x="154782" y="97631"/>
                  </a:cubicBezTo>
                  <a:lnTo>
                    <a:pt x="154782" y="21431"/>
                  </a:lnTo>
                  <a:cubicBezTo>
                    <a:pt x="154782" y="13541"/>
                    <a:pt x="148385" y="7144"/>
                    <a:pt x="140494" y="7144"/>
                  </a:cubicBezTo>
                  <a:lnTo>
                    <a:pt x="21432" y="7144"/>
                  </a:lnTo>
                  <a:cubicBezTo>
                    <a:pt x="13578" y="7144"/>
                    <a:pt x="7196" y="13483"/>
                    <a:pt x="7144" y="21336"/>
                  </a:cubicBezTo>
                  <a:lnTo>
                    <a:pt x="7144" y="97536"/>
                  </a:lnTo>
                  <a:cubicBezTo>
                    <a:pt x="7091" y="105427"/>
                    <a:pt x="13445" y="111865"/>
                    <a:pt x="21336" y="111919"/>
                  </a:cubicBezTo>
                  <a:cubicBezTo>
                    <a:pt x="21368" y="111919"/>
                    <a:pt x="21400" y="111919"/>
                    <a:pt x="21432" y="111919"/>
                  </a:cubicBezTo>
                  <a:close/>
                  <a:moveTo>
                    <a:pt x="35719" y="35719"/>
                  </a:moveTo>
                  <a:lnTo>
                    <a:pt x="126207" y="35719"/>
                  </a:lnTo>
                  <a:lnTo>
                    <a:pt x="126207" y="83344"/>
                  </a:lnTo>
                  <a:lnTo>
                    <a:pt x="35719" y="83344"/>
                  </a:lnTo>
                  <a:close/>
                </a:path>
              </a:pathLst>
            </a:custGeom>
            <a:grpFill/>
            <a:ln w="9525" cap="flat">
              <a:noFill/>
              <a:prstDash val="solid"/>
              <a:miter/>
            </a:ln>
          </p:spPr>
          <p:txBody>
            <a:bodyPr rtlCol="0" anchor="ctr"/>
            <a:lstStyle/>
            <a:p>
              <a:endParaRPr lang="en-US" dirty="0"/>
            </a:p>
          </p:txBody>
        </p:sp>
        <p:sp>
          <p:nvSpPr>
            <p:cNvPr id="197" name="Freeform: Shape 116">
              <a:extLst>
                <a:ext uri="{FF2B5EF4-FFF2-40B4-BE49-F238E27FC236}">
                  <a16:creationId xmlns:a16="http://schemas.microsoft.com/office/drawing/2014/main" id="{3F407AA7-1308-1848-804B-D33408EA5B87}"/>
                </a:ext>
              </a:extLst>
            </p:cNvPr>
            <p:cNvSpPr/>
            <p:nvPr/>
          </p:nvSpPr>
          <p:spPr>
            <a:xfrm>
              <a:off x="4450966" y="3996545"/>
              <a:ext cx="171450" cy="38100"/>
            </a:xfrm>
            <a:custGeom>
              <a:avLst/>
              <a:gdLst>
                <a:gd name="connsiteX0" fmla="*/ 154781 w 171450"/>
                <a:gd name="connsiteY0" fmla="*/ 7144 h 38100"/>
                <a:gd name="connsiteX1" fmla="*/ 21431 w 171450"/>
                <a:gd name="connsiteY1" fmla="*/ 7144 h 38100"/>
                <a:gd name="connsiteX2" fmla="*/ 7144 w 171450"/>
                <a:gd name="connsiteY2" fmla="*/ 21431 h 38100"/>
                <a:gd name="connsiteX3" fmla="*/ 21431 w 171450"/>
                <a:gd name="connsiteY3" fmla="*/ 35719 h 38100"/>
                <a:gd name="connsiteX4" fmla="*/ 154781 w 171450"/>
                <a:gd name="connsiteY4" fmla="*/ 35719 h 38100"/>
                <a:gd name="connsiteX5" fmla="*/ 169069 w 171450"/>
                <a:gd name="connsiteY5" fmla="*/ 21431 h 38100"/>
                <a:gd name="connsiteX6" fmla="*/ 154781 w 17145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38100">
                  <a:moveTo>
                    <a:pt x="154781" y="7144"/>
                  </a:moveTo>
                  <a:lnTo>
                    <a:pt x="21431" y="7144"/>
                  </a:lnTo>
                  <a:cubicBezTo>
                    <a:pt x="13540" y="7144"/>
                    <a:pt x="7144" y="13541"/>
                    <a:pt x="7144" y="21431"/>
                  </a:cubicBezTo>
                  <a:cubicBezTo>
                    <a:pt x="7144" y="29322"/>
                    <a:pt x="13540" y="35719"/>
                    <a:pt x="21431" y="35719"/>
                  </a:cubicBezTo>
                  <a:lnTo>
                    <a:pt x="154781" y="35719"/>
                  </a:lnTo>
                  <a:cubicBezTo>
                    <a:pt x="162672" y="35719"/>
                    <a:pt x="169069" y="29322"/>
                    <a:pt x="169069" y="21431"/>
                  </a:cubicBezTo>
                  <a:cubicBezTo>
                    <a:pt x="169069" y="13541"/>
                    <a:pt x="162672" y="7144"/>
                    <a:pt x="154781" y="7144"/>
                  </a:cubicBezTo>
                  <a:close/>
                </a:path>
              </a:pathLst>
            </a:custGeom>
            <a:grpFill/>
            <a:ln w="9525" cap="flat">
              <a:noFill/>
              <a:prstDash val="solid"/>
              <a:miter/>
            </a:ln>
          </p:spPr>
          <p:txBody>
            <a:bodyPr rtlCol="0" anchor="ctr"/>
            <a:lstStyle/>
            <a:p>
              <a:endParaRPr lang="en-US" dirty="0"/>
            </a:p>
          </p:txBody>
        </p:sp>
      </p:grpSp>
      <p:grpSp>
        <p:nvGrpSpPr>
          <p:cNvPr id="198" name="Graphic 1889428">
            <a:extLst>
              <a:ext uri="{FF2B5EF4-FFF2-40B4-BE49-F238E27FC236}">
                <a16:creationId xmlns:a16="http://schemas.microsoft.com/office/drawing/2014/main" id="{3836F031-B552-E846-A39C-E75D950B4190}"/>
              </a:ext>
            </a:extLst>
          </p:cNvPr>
          <p:cNvGrpSpPr/>
          <p:nvPr/>
        </p:nvGrpSpPr>
        <p:grpSpPr>
          <a:xfrm>
            <a:off x="2994881" y="3177364"/>
            <a:ext cx="581025" cy="676275"/>
            <a:chOff x="9365600" y="5111347"/>
            <a:chExt cx="581025" cy="676275"/>
          </a:xfrm>
          <a:solidFill>
            <a:srgbClr val="00B29F"/>
          </a:solidFill>
        </p:grpSpPr>
        <p:sp>
          <p:nvSpPr>
            <p:cNvPr id="199" name="Freeform: Shape 1889483">
              <a:extLst>
                <a:ext uri="{FF2B5EF4-FFF2-40B4-BE49-F238E27FC236}">
                  <a16:creationId xmlns:a16="http://schemas.microsoft.com/office/drawing/2014/main" id="{876F65BD-BA59-5044-B233-E9FC0664D01C}"/>
                </a:ext>
              </a:extLst>
            </p:cNvPr>
            <p:cNvSpPr/>
            <p:nvPr/>
          </p:nvSpPr>
          <p:spPr>
            <a:xfrm>
              <a:off x="9414655" y="5261469"/>
              <a:ext cx="476250" cy="476250"/>
            </a:xfrm>
            <a:custGeom>
              <a:avLst/>
              <a:gdLst>
                <a:gd name="connsiteX0" fmla="*/ 455770 w 476250"/>
                <a:gd name="connsiteY0" fmla="*/ 149820 h 476250"/>
                <a:gd name="connsiteX1" fmla="*/ 149711 w 476250"/>
                <a:gd name="connsiteY1" fmla="*/ 25635 h 476250"/>
                <a:gd name="connsiteX2" fmla="*/ 25526 w 476250"/>
                <a:gd name="connsiteY2" fmla="*/ 149820 h 476250"/>
                <a:gd name="connsiteX3" fmla="*/ 25526 w 476250"/>
                <a:gd name="connsiteY3" fmla="*/ 331462 h 476250"/>
                <a:gd name="connsiteX4" fmla="*/ 149351 w 476250"/>
                <a:gd name="connsiteY4" fmla="*/ 455287 h 476250"/>
                <a:gd name="connsiteX5" fmla="*/ 455267 w 476250"/>
                <a:gd name="connsiteY5" fmla="*/ 331108 h 476250"/>
                <a:gd name="connsiteX6" fmla="*/ 473677 w 476250"/>
                <a:gd name="connsiteY6" fmla="*/ 240403 h 476250"/>
                <a:gd name="connsiteX7" fmla="*/ 455770 w 476250"/>
                <a:gd name="connsiteY7" fmla="*/ 149820 h 476250"/>
                <a:gd name="connsiteX8" fmla="*/ 429481 w 476250"/>
                <a:gd name="connsiteY8" fmla="*/ 320318 h 476250"/>
                <a:gd name="connsiteX9" fmla="*/ 385475 w 476250"/>
                <a:gd name="connsiteY9" fmla="*/ 385469 h 476250"/>
                <a:gd name="connsiteX10" fmla="*/ 320324 w 476250"/>
                <a:gd name="connsiteY10" fmla="*/ 429379 h 476250"/>
                <a:gd name="connsiteX11" fmla="*/ 160971 w 476250"/>
                <a:gd name="connsiteY11" fmla="*/ 429379 h 476250"/>
                <a:gd name="connsiteX12" fmla="*/ 58366 w 476250"/>
                <a:gd name="connsiteY12" fmla="*/ 158407 h 476250"/>
                <a:gd name="connsiteX13" fmla="*/ 319848 w 476250"/>
                <a:gd name="connsiteY13" fmla="*/ 51808 h 476250"/>
                <a:gd name="connsiteX14" fmla="*/ 429005 w 476250"/>
                <a:gd name="connsiteY14" fmla="*/ 160965 h 476250"/>
                <a:gd name="connsiteX15" fmla="*/ 429005 w 476250"/>
                <a:gd name="connsiteY15" fmla="*/ 320318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6250" h="476250">
                  <a:moveTo>
                    <a:pt x="455770" y="149820"/>
                  </a:moveTo>
                  <a:cubicBezTo>
                    <a:pt x="405547" y="31011"/>
                    <a:pt x="268520" y="-24588"/>
                    <a:pt x="149711" y="25635"/>
                  </a:cubicBezTo>
                  <a:cubicBezTo>
                    <a:pt x="93736" y="49296"/>
                    <a:pt x="49188" y="93845"/>
                    <a:pt x="25526" y="149820"/>
                  </a:cubicBezTo>
                  <a:cubicBezTo>
                    <a:pt x="1016" y="207888"/>
                    <a:pt x="1016" y="273395"/>
                    <a:pt x="25526" y="331462"/>
                  </a:cubicBezTo>
                  <a:cubicBezTo>
                    <a:pt x="49247" y="387189"/>
                    <a:pt x="93624" y="431566"/>
                    <a:pt x="149351" y="455287"/>
                  </a:cubicBezTo>
                  <a:cubicBezTo>
                    <a:pt x="268118" y="505472"/>
                    <a:pt x="405082" y="449876"/>
                    <a:pt x="455267" y="331108"/>
                  </a:cubicBezTo>
                  <a:cubicBezTo>
                    <a:pt x="467395" y="302405"/>
                    <a:pt x="473655" y="271564"/>
                    <a:pt x="473677" y="240403"/>
                  </a:cubicBezTo>
                  <a:cubicBezTo>
                    <a:pt x="473870" y="209311"/>
                    <a:pt x="467780" y="178500"/>
                    <a:pt x="455770" y="149820"/>
                  </a:cubicBezTo>
                  <a:close/>
                  <a:moveTo>
                    <a:pt x="429481" y="320318"/>
                  </a:moveTo>
                  <a:cubicBezTo>
                    <a:pt x="419118" y="344651"/>
                    <a:pt x="404179" y="366769"/>
                    <a:pt x="385475" y="385469"/>
                  </a:cubicBezTo>
                  <a:cubicBezTo>
                    <a:pt x="366823" y="404206"/>
                    <a:pt x="344691" y="419121"/>
                    <a:pt x="320324" y="429379"/>
                  </a:cubicBezTo>
                  <a:cubicBezTo>
                    <a:pt x="269359" y="450764"/>
                    <a:pt x="211937" y="450764"/>
                    <a:pt x="160971" y="429379"/>
                  </a:cubicBezTo>
                  <a:cubicBezTo>
                    <a:pt x="57811" y="382886"/>
                    <a:pt x="11873" y="261568"/>
                    <a:pt x="58366" y="158407"/>
                  </a:cubicBezTo>
                  <a:cubicBezTo>
                    <a:pt x="103215" y="58894"/>
                    <a:pt x="218208" y="12015"/>
                    <a:pt x="319848" y="51808"/>
                  </a:cubicBezTo>
                  <a:cubicBezTo>
                    <a:pt x="369016" y="72656"/>
                    <a:pt x="408157" y="111797"/>
                    <a:pt x="429005" y="160965"/>
                  </a:cubicBezTo>
                  <a:cubicBezTo>
                    <a:pt x="450465" y="211915"/>
                    <a:pt x="450465" y="269368"/>
                    <a:pt x="429005" y="320318"/>
                  </a:cubicBezTo>
                  <a:close/>
                </a:path>
              </a:pathLst>
            </a:custGeom>
            <a:grpFill/>
            <a:ln w="9525" cap="flat">
              <a:noFill/>
              <a:prstDash val="solid"/>
              <a:miter/>
            </a:ln>
          </p:spPr>
          <p:txBody>
            <a:bodyPr rtlCol="0" anchor="ctr"/>
            <a:lstStyle/>
            <a:p>
              <a:endParaRPr lang="en-US" dirty="0"/>
            </a:p>
          </p:txBody>
        </p:sp>
        <p:sp>
          <p:nvSpPr>
            <p:cNvPr id="200" name="Freeform: Shape 1889484">
              <a:extLst>
                <a:ext uri="{FF2B5EF4-FFF2-40B4-BE49-F238E27FC236}">
                  <a16:creationId xmlns:a16="http://schemas.microsoft.com/office/drawing/2014/main" id="{C235D106-D3DB-3D4E-AD1A-DD46031D1B4A}"/>
                </a:ext>
              </a:extLst>
            </p:cNvPr>
            <p:cNvSpPr/>
            <p:nvPr/>
          </p:nvSpPr>
          <p:spPr>
            <a:xfrm>
              <a:off x="9358322" y="5104003"/>
              <a:ext cx="590550" cy="685800"/>
            </a:xfrm>
            <a:custGeom>
              <a:avLst/>
              <a:gdLst>
                <a:gd name="connsiteX0" fmla="*/ 356369 w 590550"/>
                <a:gd name="connsiteY0" fmla="*/ 115071 h 685800"/>
                <a:gd name="connsiteX1" fmla="*/ 365227 w 590550"/>
                <a:gd name="connsiteY1" fmla="*/ 80210 h 685800"/>
                <a:gd name="connsiteX2" fmla="*/ 292561 w 590550"/>
                <a:gd name="connsiteY2" fmla="*/ 7144 h 685800"/>
                <a:gd name="connsiteX3" fmla="*/ 219496 w 590550"/>
                <a:gd name="connsiteY3" fmla="*/ 79810 h 685800"/>
                <a:gd name="connsiteX4" fmla="*/ 229401 w 590550"/>
                <a:gd name="connsiteY4" fmla="*/ 116691 h 685800"/>
                <a:gd name="connsiteX5" fmla="*/ 15095 w 590550"/>
                <a:gd name="connsiteY5" fmla="*/ 465162 h 685800"/>
                <a:gd name="connsiteX6" fmla="*/ 363567 w 590550"/>
                <a:gd name="connsiteY6" fmla="*/ 679468 h 685800"/>
                <a:gd name="connsiteX7" fmla="*/ 577872 w 590550"/>
                <a:gd name="connsiteY7" fmla="*/ 330996 h 685800"/>
                <a:gd name="connsiteX8" fmla="*/ 356369 w 590550"/>
                <a:gd name="connsiteY8" fmla="*/ 115071 h 685800"/>
                <a:gd name="connsiteX9" fmla="*/ 248070 w 590550"/>
                <a:gd name="connsiteY9" fmla="*/ 80210 h 685800"/>
                <a:gd name="connsiteX10" fmla="*/ 292253 w 590550"/>
                <a:gd name="connsiteY10" fmla="*/ 35810 h 685800"/>
                <a:gd name="connsiteX11" fmla="*/ 336652 w 590550"/>
                <a:gd name="connsiteY11" fmla="*/ 79993 h 685800"/>
                <a:gd name="connsiteX12" fmla="*/ 324841 w 590550"/>
                <a:gd name="connsiteY12" fmla="*/ 110214 h 685800"/>
                <a:gd name="connsiteX13" fmla="*/ 296266 w 590550"/>
                <a:gd name="connsiteY13" fmla="*/ 108785 h 685800"/>
                <a:gd name="connsiteX14" fmla="*/ 260452 w 590550"/>
                <a:gd name="connsiteY14" fmla="*/ 111071 h 685800"/>
                <a:gd name="connsiteX15" fmla="*/ 248070 w 590550"/>
                <a:gd name="connsiteY15" fmla="*/ 80210 h 685800"/>
                <a:gd name="connsiteX16" fmla="*/ 296457 w 590550"/>
                <a:gd name="connsiteY16" fmla="*/ 658663 h 685800"/>
                <a:gd name="connsiteX17" fmla="*/ 35758 w 590550"/>
                <a:gd name="connsiteY17" fmla="*/ 397964 h 685800"/>
                <a:gd name="connsiteX18" fmla="*/ 296457 w 590550"/>
                <a:gd name="connsiteY18" fmla="*/ 137265 h 685800"/>
                <a:gd name="connsiteX19" fmla="*/ 557156 w 590550"/>
                <a:gd name="connsiteY19" fmla="*/ 397869 h 685800"/>
                <a:gd name="connsiteX20" fmla="*/ 296457 w 590550"/>
                <a:gd name="connsiteY20" fmla="*/ 658663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0550" h="685800">
                  <a:moveTo>
                    <a:pt x="356369" y="115071"/>
                  </a:moveTo>
                  <a:cubicBezTo>
                    <a:pt x="362219" y="104386"/>
                    <a:pt x="365267" y="92392"/>
                    <a:pt x="365227" y="80210"/>
                  </a:cubicBezTo>
                  <a:cubicBezTo>
                    <a:pt x="365338" y="39967"/>
                    <a:pt x="332804" y="7254"/>
                    <a:pt x="292561" y="7144"/>
                  </a:cubicBezTo>
                  <a:cubicBezTo>
                    <a:pt x="252318" y="7034"/>
                    <a:pt x="219605" y="39567"/>
                    <a:pt x="219496" y="79810"/>
                  </a:cubicBezTo>
                  <a:cubicBezTo>
                    <a:pt x="219460" y="92766"/>
                    <a:pt x="222879" y="105496"/>
                    <a:pt x="229401" y="116691"/>
                  </a:cubicBezTo>
                  <a:cubicBezTo>
                    <a:pt x="73994" y="153740"/>
                    <a:pt x="-21954" y="309756"/>
                    <a:pt x="15095" y="465162"/>
                  </a:cubicBezTo>
                  <a:cubicBezTo>
                    <a:pt x="52144" y="620569"/>
                    <a:pt x="208160" y="716516"/>
                    <a:pt x="363567" y="679468"/>
                  </a:cubicBezTo>
                  <a:cubicBezTo>
                    <a:pt x="518973" y="642418"/>
                    <a:pt x="614921" y="486402"/>
                    <a:pt x="577872" y="330996"/>
                  </a:cubicBezTo>
                  <a:cubicBezTo>
                    <a:pt x="551953" y="222273"/>
                    <a:pt x="465718" y="138209"/>
                    <a:pt x="356369" y="115071"/>
                  </a:cubicBezTo>
                  <a:close/>
                  <a:moveTo>
                    <a:pt x="248070" y="80210"/>
                  </a:moveTo>
                  <a:cubicBezTo>
                    <a:pt x="248010" y="55748"/>
                    <a:pt x="267791" y="35870"/>
                    <a:pt x="292253" y="35810"/>
                  </a:cubicBezTo>
                  <a:cubicBezTo>
                    <a:pt x="316714" y="35750"/>
                    <a:pt x="336592" y="55532"/>
                    <a:pt x="336652" y="79993"/>
                  </a:cubicBezTo>
                  <a:cubicBezTo>
                    <a:pt x="336679" y="91198"/>
                    <a:pt x="332459" y="101997"/>
                    <a:pt x="324841" y="110214"/>
                  </a:cubicBezTo>
                  <a:cubicBezTo>
                    <a:pt x="315347" y="109249"/>
                    <a:pt x="305809" y="108772"/>
                    <a:pt x="296266" y="108785"/>
                  </a:cubicBezTo>
                  <a:cubicBezTo>
                    <a:pt x="284293" y="108826"/>
                    <a:pt x="272334" y="109589"/>
                    <a:pt x="260452" y="111071"/>
                  </a:cubicBezTo>
                  <a:cubicBezTo>
                    <a:pt x="252439" y="102805"/>
                    <a:pt x="247992" y="91722"/>
                    <a:pt x="248070" y="80210"/>
                  </a:cubicBezTo>
                  <a:close/>
                  <a:moveTo>
                    <a:pt x="296457" y="658663"/>
                  </a:moveTo>
                  <a:cubicBezTo>
                    <a:pt x="152477" y="658663"/>
                    <a:pt x="35758" y="541944"/>
                    <a:pt x="35758" y="397964"/>
                  </a:cubicBezTo>
                  <a:cubicBezTo>
                    <a:pt x="35758" y="253984"/>
                    <a:pt x="152477" y="137265"/>
                    <a:pt x="296457" y="137265"/>
                  </a:cubicBezTo>
                  <a:cubicBezTo>
                    <a:pt x="440400" y="137265"/>
                    <a:pt x="557104" y="253926"/>
                    <a:pt x="557156" y="397869"/>
                  </a:cubicBezTo>
                  <a:cubicBezTo>
                    <a:pt x="557051" y="541821"/>
                    <a:pt x="440409" y="658506"/>
                    <a:pt x="296457" y="658663"/>
                  </a:cubicBezTo>
                  <a:close/>
                </a:path>
              </a:pathLst>
            </a:custGeom>
            <a:grpFill/>
            <a:ln w="9525" cap="flat">
              <a:noFill/>
              <a:prstDash val="solid"/>
              <a:miter/>
            </a:ln>
          </p:spPr>
          <p:txBody>
            <a:bodyPr rtlCol="0" anchor="ctr"/>
            <a:lstStyle/>
            <a:p>
              <a:endParaRPr lang="en-US" dirty="0"/>
            </a:p>
          </p:txBody>
        </p:sp>
        <p:sp>
          <p:nvSpPr>
            <p:cNvPr id="201" name="Freeform: Shape 1889485">
              <a:extLst>
                <a:ext uri="{FF2B5EF4-FFF2-40B4-BE49-F238E27FC236}">
                  <a16:creationId xmlns:a16="http://schemas.microsoft.com/office/drawing/2014/main" id="{BD8A92C2-8032-FD4A-A01C-97515AF75F6F}"/>
                </a:ext>
              </a:extLst>
            </p:cNvPr>
            <p:cNvSpPr/>
            <p:nvPr/>
          </p:nvSpPr>
          <p:spPr>
            <a:xfrm>
              <a:off x="9582637" y="5343659"/>
              <a:ext cx="190500" cy="219075"/>
            </a:xfrm>
            <a:custGeom>
              <a:avLst/>
              <a:gdLst>
                <a:gd name="connsiteX0" fmla="*/ 162725 w 190500"/>
                <a:gd name="connsiteY0" fmla="*/ 10004 h 219075"/>
                <a:gd name="connsiteX1" fmla="*/ 41662 w 190500"/>
                <a:gd name="connsiteY1" fmla="*/ 98968 h 219075"/>
                <a:gd name="connsiteX2" fmla="*/ 41662 w 190500"/>
                <a:gd name="connsiteY2" fmla="*/ 98968 h 219075"/>
                <a:gd name="connsiteX3" fmla="*/ 12986 w 190500"/>
                <a:gd name="connsiteY3" fmla="*/ 179412 h 219075"/>
                <a:gd name="connsiteX4" fmla="*/ 93431 w 190500"/>
                <a:gd name="connsiteY4" fmla="*/ 208087 h 219075"/>
                <a:gd name="connsiteX5" fmla="*/ 127387 w 190500"/>
                <a:gd name="connsiteY5" fmla="*/ 161642 h 219075"/>
                <a:gd name="connsiteX6" fmla="*/ 128626 w 190500"/>
                <a:gd name="connsiteY6" fmla="*/ 159642 h 219075"/>
                <a:gd name="connsiteX7" fmla="*/ 184442 w 190500"/>
                <a:gd name="connsiteY7" fmla="*/ 26959 h 219075"/>
                <a:gd name="connsiteX8" fmla="*/ 180060 w 190500"/>
                <a:gd name="connsiteY8" fmla="*/ 10194 h 219075"/>
                <a:gd name="connsiteX9" fmla="*/ 162725 w 190500"/>
                <a:gd name="connsiteY9" fmla="*/ 10004 h 219075"/>
                <a:gd name="connsiteX10" fmla="*/ 67475 w 190500"/>
                <a:gd name="connsiteY10" fmla="*/ 185455 h 219075"/>
                <a:gd name="connsiteX11" fmla="*/ 35566 w 190500"/>
                <a:gd name="connsiteY11" fmla="*/ 153546 h 219075"/>
                <a:gd name="connsiteX12" fmla="*/ 67475 w 190500"/>
                <a:gd name="connsiteY12" fmla="*/ 121637 h 219075"/>
                <a:gd name="connsiteX13" fmla="*/ 99384 w 190500"/>
                <a:gd name="connsiteY13" fmla="*/ 153546 h 219075"/>
                <a:gd name="connsiteX14" fmla="*/ 99384 w 190500"/>
                <a:gd name="connsiteY14" fmla="*/ 153641 h 219075"/>
                <a:gd name="connsiteX15" fmla="*/ 67475 w 190500"/>
                <a:gd name="connsiteY15" fmla="*/ 185455 h 219075"/>
                <a:gd name="connsiteX16" fmla="*/ 115100 w 190500"/>
                <a:gd name="connsiteY16" fmla="*/ 117065 h 219075"/>
                <a:gd name="connsiteX17" fmla="*/ 90811 w 190500"/>
                <a:gd name="connsiteY17" fmla="*/ 98015 h 219075"/>
                <a:gd name="connsiteX18" fmla="*/ 137579 w 190500"/>
                <a:gd name="connsiteY18" fmla="*/ 6372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0" h="219075">
                  <a:moveTo>
                    <a:pt x="162725" y="10004"/>
                  </a:moveTo>
                  <a:lnTo>
                    <a:pt x="41662" y="98968"/>
                  </a:lnTo>
                  <a:lnTo>
                    <a:pt x="41662" y="98968"/>
                  </a:lnTo>
                  <a:cubicBezTo>
                    <a:pt x="11530" y="113263"/>
                    <a:pt x="-1309" y="149279"/>
                    <a:pt x="12986" y="179412"/>
                  </a:cubicBezTo>
                  <a:cubicBezTo>
                    <a:pt x="27282" y="209544"/>
                    <a:pt x="63298" y="222383"/>
                    <a:pt x="93431" y="208087"/>
                  </a:cubicBezTo>
                  <a:cubicBezTo>
                    <a:pt x="111871" y="199339"/>
                    <a:pt x="124645" y="181867"/>
                    <a:pt x="127387" y="161642"/>
                  </a:cubicBezTo>
                  <a:cubicBezTo>
                    <a:pt x="127888" y="161034"/>
                    <a:pt x="128305" y="160361"/>
                    <a:pt x="128626" y="159642"/>
                  </a:cubicBezTo>
                  <a:lnTo>
                    <a:pt x="184442" y="26959"/>
                  </a:lnTo>
                  <a:cubicBezTo>
                    <a:pt x="186889" y="21019"/>
                    <a:pt x="185101" y="14177"/>
                    <a:pt x="180060" y="10194"/>
                  </a:cubicBezTo>
                  <a:cubicBezTo>
                    <a:pt x="174997" y="6199"/>
                    <a:pt x="167875" y="6121"/>
                    <a:pt x="162725" y="10004"/>
                  </a:cubicBezTo>
                  <a:close/>
                  <a:moveTo>
                    <a:pt x="67475" y="185455"/>
                  </a:moveTo>
                  <a:cubicBezTo>
                    <a:pt x="49852" y="185455"/>
                    <a:pt x="35566" y="171168"/>
                    <a:pt x="35566" y="153546"/>
                  </a:cubicBezTo>
                  <a:cubicBezTo>
                    <a:pt x="35566" y="135923"/>
                    <a:pt x="49853" y="121637"/>
                    <a:pt x="67475" y="121637"/>
                  </a:cubicBezTo>
                  <a:cubicBezTo>
                    <a:pt x="85098" y="121637"/>
                    <a:pt x="99384" y="135924"/>
                    <a:pt x="99384" y="153546"/>
                  </a:cubicBezTo>
                  <a:cubicBezTo>
                    <a:pt x="99384" y="153577"/>
                    <a:pt x="99384" y="153610"/>
                    <a:pt x="99384" y="153641"/>
                  </a:cubicBezTo>
                  <a:cubicBezTo>
                    <a:pt x="99331" y="171227"/>
                    <a:pt x="85061" y="185455"/>
                    <a:pt x="67475" y="185455"/>
                  </a:cubicBezTo>
                  <a:close/>
                  <a:moveTo>
                    <a:pt x="115100" y="117065"/>
                  </a:moveTo>
                  <a:cubicBezTo>
                    <a:pt x="108788" y="108721"/>
                    <a:pt x="100419" y="102157"/>
                    <a:pt x="90811" y="98015"/>
                  </a:cubicBezTo>
                  <a:lnTo>
                    <a:pt x="137579" y="63725"/>
                  </a:lnTo>
                  <a:close/>
                </a:path>
              </a:pathLst>
            </a:custGeom>
            <a:grpFill/>
            <a:ln w="9525" cap="flat">
              <a:noFill/>
              <a:prstDash val="solid"/>
              <a:miter/>
            </a:ln>
          </p:spPr>
          <p:txBody>
            <a:bodyPr rtlCol="0" anchor="ctr"/>
            <a:lstStyle/>
            <a:p>
              <a:endParaRPr lang="en-US" dirty="0"/>
            </a:p>
          </p:txBody>
        </p:sp>
        <p:sp>
          <p:nvSpPr>
            <p:cNvPr id="202" name="Freeform: Shape 1889486">
              <a:extLst>
                <a:ext uri="{FF2B5EF4-FFF2-40B4-BE49-F238E27FC236}">
                  <a16:creationId xmlns:a16="http://schemas.microsoft.com/office/drawing/2014/main" id="{B972A458-7C46-1C4F-B771-42A9F599ABF0}"/>
                </a:ext>
              </a:extLst>
            </p:cNvPr>
            <p:cNvSpPr/>
            <p:nvPr/>
          </p:nvSpPr>
          <p:spPr>
            <a:xfrm>
              <a:off x="9629157" y="5305562"/>
              <a:ext cx="38100" cy="85725"/>
            </a:xfrm>
            <a:custGeom>
              <a:avLst/>
              <a:gdLst>
                <a:gd name="connsiteX0" fmla="*/ 21431 w 38100"/>
                <a:gd name="connsiteY0" fmla="*/ 86773 h 85725"/>
                <a:gd name="connsiteX1" fmla="*/ 35719 w 38100"/>
                <a:gd name="connsiteY1" fmla="*/ 72485 h 85725"/>
                <a:gd name="connsiteX2" fmla="*/ 35719 w 38100"/>
                <a:gd name="connsiteY2" fmla="*/ 21431 h 85725"/>
                <a:gd name="connsiteX3" fmla="*/ 21431 w 38100"/>
                <a:gd name="connsiteY3" fmla="*/ 7144 h 85725"/>
                <a:gd name="connsiteX4" fmla="*/ 7144 w 38100"/>
                <a:gd name="connsiteY4" fmla="*/ 21431 h 85725"/>
                <a:gd name="connsiteX5" fmla="*/ 7144 w 38100"/>
                <a:gd name="connsiteY5" fmla="*/ 72485 h 85725"/>
                <a:gd name="connsiteX6" fmla="*/ 21431 w 38100"/>
                <a:gd name="connsiteY6" fmla="*/ 8677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85725">
                  <a:moveTo>
                    <a:pt x="21431" y="86773"/>
                  </a:moveTo>
                  <a:cubicBezTo>
                    <a:pt x="29301" y="86720"/>
                    <a:pt x="35666" y="80355"/>
                    <a:pt x="35719" y="72485"/>
                  </a:cubicBezTo>
                  <a:lnTo>
                    <a:pt x="35719" y="21431"/>
                  </a:lnTo>
                  <a:cubicBezTo>
                    <a:pt x="35719" y="13541"/>
                    <a:pt x="29322" y="7144"/>
                    <a:pt x="21431" y="7144"/>
                  </a:cubicBezTo>
                  <a:cubicBezTo>
                    <a:pt x="13541" y="7144"/>
                    <a:pt x="7144" y="13541"/>
                    <a:pt x="7144" y="21431"/>
                  </a:cubicBezTo>
                  <a:lnTo>
                    <a:pt x="7144" y="72485"/>
                  </a:lnTo>
                  <a:cubicBezTo>
                    <a:pt x="7144" y="80376"/>
                    <a:pt x="13541" y="86773"/>
                    <a:pt x="21431" y="86773"/>
                  </a:cubicBezTo>
                  <a:close/>
                </a:path>
              </a:pathLst>
            </a:custGeom>
            <a:grpFill/>
            <a:ln w="9525" cap="flat">
              <a:noFill/>
              <a:prstDash val="solid"/>
              <a:miter/>
            </a:ln>
          </p:spPr>
          <p:txBody>
            <a:bodyPr rtlCol="0" anchor="ctr"/>
            <a:lstStyle/>
            <a:p>
              <a:endParaRPr lang="en-US" dirty="0"/>
            </a:p>
          </p:txBody>
        </p:sp>
        <p:sp>
          <p:nvSpPr>
            <p:cNvPr id="203" name="Freeform: Shape 1889487">
              <a:extLst>
                <a:ext uri="{FF2B5EF4-FFF2-40B4-BE49-F238E27FC236}">
                  <a16:creationId xmlns:a16="http://schemas.microsoft.com/office/drawing/2014/main" id="{AAFF34C6-9AC5-6E48-930E-F574688A7E74}"/>
                </a:ext>
              </a:extLst>
            </p:cNvPr>
            <p:cNvSpPr/>
            <p:nvPr/>
          </p:nvSpPr>
          <p:spPr>
            <a:xfrm>
              <a:off x="9629157" y="5628745"/>
              <a:ext cx="38100" cy="66675"/>
            </a:xfrm>
            <a:custGeom>
              <a:avLst/>
              <a:gdLst>
                <a:gd name="connsiteX0" fmla="*/ 21431 w 38100"/>
                <a:gd name="connsiteY0" fmla="*/ 7144 h 66675"/>
                <a:gd name="connsiteX1" fmla="*/ 7144 w 38100"/>
                <a:gd name="connsiteY1" fmla="*/ 21431 h 66675"/>
                <a:gd name="connsiteX2" fmla="*/ 7144 w 38100"/>
                <a:gd name="connsiteY2" fmla="*/ 48958 h 66675"/>
                <a:gd name="connsiteX3" fmla="*/ 21431 w 38100"/>
                <a:gd name="connsiteY3" fmla="*/ 63246 h 66675"/>
                <a:gd name="connsiteX4" fmla="*/ 35719 w 38100"/>
                <a:gd name="connsiteY4" fmla="*/ 48958 h 66675"/>
                <a:gd name="connsiteX5" fmla="*/ 35719 w 38100"/>
                <a:gd name="connsiteY5" fmla="*/ 21431 h 66675"/>
                <a:gd name="connsiteX6" fmla="*/ 21431 w 38100"/>
                <a:gd name="connsiteY6"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66675">
                  <a:moveTo>
                    <a:pt x="21431" y="7144"/>
                  </a:moveTo>
                  <a:cubicBezTo>
                    <a:pt x="13541" y="7144"/>
                    <a:pt x="7144" y="13541"/>
                    <a:pt x="7144" y="21431"/>
                  </a:cubicBezTo>
                  <a:lnTo>
                    <a:pt x="7144" y="48958"/>
                  </a:lnTo>
                  <a:cubicBezTo>
                    <a:pt x="7144" y="56849"/>
                    <a:pt x="13541" y="63246"/>
                    <a:pt x="21431" y="63246"/>
                  </a:cubicBezTo>
                  <a:cubicBezTo>
                    <a:pt x="29322" y="63246"/>
                    <a:pt x="35719" y="56849"/>
                    <a:pt x="35719" y="48958"/>
                  </a:cubicBezTo>
                  <a:lnTo>
                    <a:pt x="35719" y="21431"/>
                  </a:lnTo>
                  <a:cubicBezTo>
                    <a:pt x="35666" y="13562"/>
                    <a:pt x="29301" y="7196"/>
                    <a:pt x="21431" y="7144"/>
                  </a:cubicBezTo>
                  <a:close/>
                </a:path>
              </a:pathLst>
            </a:custGeom>
            <a:grpFill/>
            <a:ln w="9525" cap="flat">
              <a:noFill/>
              <a:prstDash val="solid"/>
              <a:miter/>
            </a:ln>
          </p:spPr>
          <p:txBody>
            <a:bodyPr rtlCol="0" anchor="ctr"/>
            <a:lstStyle/>
            <a:p>
              <a:endParaRPr lang="en-US" dirty="0"/>
            </a:p>
          </p:txBody>
        </p:sp>
        <p:sp>
          <p:nvSpPr>
            <p:cNvPr id="204" name="Freeform: Shape 1889488">
              <a:extLst>
                <a:ext uri="{FF2B5EF4-FFF2-40B4-BE49-F238E27FC236}">
                  <a16:creationId xmlns:a16="http://schemas.microsoft.com/office/drawing/2014/main" id="{15CE8C02-EB36-D34B-AC7B-446C4B90C252}"/>
                </a:ext>
              </a:extLst>
            </p:cNvPr>
            <p:cNvSpPr/>
            <p:nvPr/>
          </p:nvSpPr>
          <p:spPr>
            <a:xfrm>
              <a:off x="9769841" y="5480917"/>
              <a:ext cx="76200" cy="38100"/>
            </a:xfrm>
            <a:custGeom>
              <a:avLst/>
              <a:gdLst>
                <a:gd name="connsiteX0" fmla="*/ 56102 w 76200"/>
                <a:gd name="connsiteY0" fmla="*/ 7144 h 38100"/>
                <a:gd name="connsiteX1" fmla="*/ 21431 w 76200"/>
                <a:gd name="connsiteY1" fmla="*/ 7144 h 38100"/>
                <a:gd name="connsiteX2" fmla="*/ 7144 w 76200"/>
                <a:gd name="connsiteY2" fmla="*/ 21431 h 38100"/>
                <a:gd name="connsiteX3" fmla="*/ 21431 w 76200"/>
                <a:gd name="connsiteY3" fmla="*/ 35719 h 38100"/>
                <a:gd name="connsiteX4" fmla="*/ 56102 w 76200"/>
                <a:gd name="connsiteY4" fmla="*/ 35719 h 38100"/>
                <a:gd name="connsiteX5" fmla="*/ 70390 w 76200"/>
                <a:gd name="connsiteY5" fmla="*/ 21431 h 38100"/>
                <a:gd name="connsiteX6" fmla="*/ 56102 w 7620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38100">
                  <a:moveTo>
                    <a:pt x="56102" y="7144"/>
                  </a:moveTo>
                  <a:lnTo>
                    <a:pt x="21431" y="7144"/>
                  </a:lnTo>
                  <a:cubicBezTo>
                    <a:pt x="13541" y="7144"/>
                    <a:pt x="7144" y="13541"/>
                    <a:pt x="7144" y="21431"/>
                  </a:cubicBezTo>
                  <a:cubicBezTo>
                    <a:pt x="7144" y="29322"/>
                    <a:pt x="13541" y="35719"/>
                    <a:pt x="21431" y="35719"/>
                  </a:cubicBezTo>
                  <a:lnTo>
                    <a:pt x="56102" y="35719"/>
                  </a:lnTo>
                  <a:cubicBezTo>
                    <a:pt x="63993" y="35719"/>
                    <a:pt x="70390" y="29322"/>
                    <a:pt x="70390" y="21431"/>
                  </a:cubicBezTo>
                  <a:cubicBezTo>
                    <a:pt x="70390" y="13541"/>
                    <a:pt x="63993" y="7144"/>
                    <a:pt x="56102" y="7144"/>
                  </a:cubicBezTo>
                  <a:close/>
                </a:path>
              </a:pathLst>
            </a:custGeom>
            <a:grpFill/>
            <a:ln w="9525" cap="flat">
              <a:noFill/>
              <a:prstDash val="solid"/>
              <a:miter/>
            </a:ln>
          </p:spPr>
          <p:txBody>
            <a:bodyPr rtlCol="0" anchor="ctr"/>
            <a:lstStyle/>
            <a:p>
              <a:endParaRPr lang="en-US" dirty="0"/>
            </a:p>
          </p:txBody>
        </p:sp>
        <p:sp>
          <p:nvSpPr>
            <p:cNvPr id="205" name="Freeform: Shape 1889489">
              <a:extLst>
                <a:ext uri="{FF2B5EF4-FFF2-40B4-BE49-F238E27FC236}">
                  <a16:creationId xmlns:a16="http://schemas.microsoft.com/office/drawing/2014/main" id="{BFFD7B92-FB33-FD42-BC26-209A8ED9B6C7}"/>
                </a:ext>
              </a:extLst>
            </p:cNvPr>
            <p:cNvSpPr/>
            <p:nvPr/>
          </p:nvSpPr>
          <p:spPr>
            <a:xfrm>
              <a:off x="9453802" y="5480917"/>
              <a:ext cx="66675" cy="38100"/>
            </a:xfrm>
            <a:custGeom>
              <a:avLst/>
              <a:gdLst>
                <a:gd name="connsiteX0" fmla="*/ 48958 w 66675"/>
                <a:gd name="connsiteY0" fmla="*/ 7144 h 38100"/>
                <a:gd name="connsiteX1" fmla="*/ 21431 w 66675"/>
                <a:gd name="connsiteY1" fmla="*/ 7144 h 38100"/>
                <a:gd name="connsiteX2" fmla="*/ 7144 w 66675"/>
                <a:gd name="connsiteY2" fmla="*/ 21431 h 38100"/>
                <a:gd name="connsiteX3" fmla="*/ 21431 w 66675"/>
                <a:gd name="connsiteY3" fmla="*/ 35719 h 38100"/>
                <a:gd name="connsiteX4" fmla="*/ 48958 w 66675"/>
                <a:gd name="connsiteY4" fmla="*/ 35719 h 38100"/>
                <a:gd name="connsiteX5" fmla="*/ 63246 w 66675"/>
                <a:gd name="connsiteY5" fmla="*/ 21431 h 38100"/>
                <a:gd name="connsiteX6" fmla="*/ 48958 w 66675"/>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38100">
                  <a:moveTo>
                    <a:pt x="48958" y="7144"/>
                  </a:moveTo>
                  <a:lnTo>
                    <a:pt x="21431" y="7144"/>
                  </a:lnTo>
                  <a:cubicBezTo>
                    <a:pt x="13541" y="7144"/>
                    <a:pt x="7144" y="13541"/>
                    <a:pt x="7144" y="21431"/>
                  </a:cubicBezTo>
                  <a:cubicBezTo>
                    <a:pt x="7144" y="29322"/>
                    <a:pt x="13541" y="35719"/>
                    <a:pt x="21431" y="35719"/>
                  </a:cubicBezTo>
                  <a:lnTo>
                    <a:pt x="48958" y="35719"/>
                  </a:lnTo>
                  <a:cubicBezTo>
                    <a:pt x="56849" y="35719"/>
                    <a:pt x="63246" y="29322"/>
                    <a:pt x="63246" y="21431"/>
                  </a:cubicBezTo>
                  <a:cubicBezTo>
                    <a:pt x="63246" y="13541"/>
                    <a:pt x="56849" y="7144"/>
                    <a:pt x="48958" y="7144"/>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12470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F91E-571C-C246-BB47-97733132DA29}"/>
              </a:ext>
            </a:extLst>
          </p:cNvPr>
          <p:cNvSpPr>
            <a:spLocks noGrp="1"/>
          </p:cNvSpPr>
          <p:nvPr>
            <p:ph type="title"/>
          </p:nvPr>
        </p:nvSpPr>
        <p:spPr/>
        <p:txBody>
          <a:bodyPr/>
          <a:lstStyle/>
          <a:p>
            <a:r>
              <a:rPr lang="en-US" dirty="0"/>
              <a:t>Icons – Credit Cards</a:t>
            </a:r>
          </a:p>
        </p:txBody>
      </p:sp>
      <p:sp>
        <p:nvSpPr>
          <p:cNvPr id="3" name="Slide Number Placeholder 2">
            <a:extLst>
              <a:ext uri="{FF2B5EF4-FFF2-40B4-BE49-F238E27FC236}">
                <a16:creationId xmlns:a16="http://schemas.microsoft.com/office/drawing/2014/main" id="{D563106B-D3CC-1446-829A-320EAF5CCC59}"/>
              </a:ext>
            </a:extLst>
          </p:cNvPr>
          <p:cNvSpPr>
            <a:spLocks noGrp="1"/>
          </p:cNvSpPr>
          <p:nvPr>
            <p:ph type="sldNum" sz="quarter" idx="12"/>
          </p:nvPr>
        </p:nvSpPr>
        <p:spPr/>
        <p:txBody>
          <a:bodyPr/>
          <a:lstStyle/>
          <a:p>
            <a:fld id="{C2139850-65B1-4293-8642-0EE1C8C3F177}" type="slidenum">
              <a:rPr lang="en-US" smtClean="0"/>
              <a:t>26</a:t>
            </a:fld>
            <a:endParaRPr lang="en-US"/>
          </a:p>
        </p:txBody>
      </p:sp>
      <p:grpSp>
        <p:nvGrpSpPr>
          <p:cNvPr id="4" name="Graphic 84">
            <a:extLst>
              <a:ext uri="{FF2B5EF4-FFF2-40B4-BE49-F238E27FC236}">
                <a16:creationId xmlns:a16="http://schemas.microsoft.com/office/drawing/2014/main" id="{351ABA02-3611-B74D-B7BF-7DD872EF322D}"/>
              </a:ext>
            </a:extLst>
          </p:cNvPr>
          <p:cNvGrpSpPr/>
          <p:nvPr/>
        </p:nvGrpSpPr>
        <p:grpSpPr>
          <a:xfrm>
            <a:off x="4029928" y="1390657"/>
            <a:ext cx="638175" cy="514350"/>
            <a:chOff x="1333618" y="547070"/>
            <a:chExt cx="638175" cy="514350"/>
          </a:xfrm>
          <a:solidFill>
            <a:srgbClr val="00B29F"/>
          </a:solidFill>
        </p:grpSpPr>
        <p:sp>
          <p:nvSpPr>
            <p:cNvPr id="5" name="Freeform: Shape 3">
              <a:extLst>
                <a:ext uri="{FF2B5EF4-FFF2-40B4-BE49-F238E27FC236}">
                  <a16:creationId xmlns:a16="http://schemas.microsoft.com/office/drawing/2014/main" id="{B0E16D57-FDF5-AA41-9705-F36ECEBF308F}"/>
                </a:ext>
              </a:extLst>
            </p:cNvPr>
            <p:cNvSpPr/>
            <p:nvPr/>
          </p:nvSpPr>
          <p:spPr>
            <a:xfrm>
              <a:off x="1326473" y="539926"/>
              <a:ext cx="647700" cy="523875"/>
            </a:xfrm>
            <a:custGeom>
              <a:avLst/>
              <a:gdLst>
                <a:gd name="connsiteX0" fmla="*/ 618459 w 647700"/>
                <a:gd name="connsiteY0" fmla="*/ 416719 h 523875"/>
                <a:gd name="connsiteX1" fmla="*/ 369095 w 647700"/>
                <a:gd name="connsiteY1" fmla="*/ 132017 h 523875"/>
                <a:gd name="connsiteX2" fmla="*/ 369095 w 647700"/>
                <a:gd name="connsiteY2" fmla="*/ 91059 h 523875"/>
                <a:gd name="connsiteX3" fmla="*/ 354807 w 647700"/>
                <a:gd name="connsiteY3" fmla="*/ 76772 h 523875"/>
                <a:gd name="connsiteX4" fmla="*/ 337757 w 647700"/>
                <a:gd name="connsiteY4" fmla="*/ 76772 h 523875"/>
                <a:gd name="connsiteX5" fmla="*/ 337757 w 647700"/>
                <a:gd name="connsiteY5" fmla="*/ 37624 h 523875"/>
                <a:gd name="connsiteX6" fmla="*/ 337757 w 647700"/>
                <a:gd name="connsiteY6" fmla="*/ 35719 h 523875"/>
                <a:gd name="connsiteX7" fmla="*/ 374333 w 647700"/>
                <a:gd name="connsiteY7" fmla="*/ 35719 h 523875"/>
                <a:gd name="connsiteX8" fmla="*/ 388621 w 647700"/>
                <a:gd name="connsiteY8" fmla="*/ 21431 h 523875"/>
                <a:gd name="connsiteX9" fmla="*/ 374333 w 647700"/>
                <a:gd name="connsiteY9" fmla="*/ 7144 h 523875"/>
                <a:gd name="connsiteX10" fmla="*/ 275654 w 647700"/>
                <a:gd name="connsiteY10" fmla="*/ 7144 h 523875"/>
                <a:gd name="connsiteX11" fmla="*/ 261367 w 647700"/>
                <a:gd name="connsiteY11" fmla="*/ 21431 h 523875"/>
                <a:gd name="connsiteX12" fmla="*/ 275654 w 647700"/>
                <a:gd name="connsiteY12" fmla="*/ 35719 h 523875"/>
                <a:gd name="connsiteX13" fmla="*/ 309373 w 647700"/>
                <a:gd name="connsiteY13" fmla="*/ 35719 h 523875"/>
                <a:gd name="connsiteX14" fmla="*/ 309373 w 647700"/>
                <a:gd name="connsiteY14" fmla="*/ 37624 h 523875"/>
                <a:gd name="connsiteX15" fmla="*/ 309373 w 647700"/>
                <a:gd name="connsiteY15" fmla="*/ 76772 h 523875"/>
                <a:gd name="connsiteX16" fmla="*/ 294038 w 647700"/>
                <a:gd name="connsiteY16" fmla="*/ 76772 h 523875"/>
                <a:gd name="connsiteX17" fmla="*/ 279750 w 647700"/>
                <a:gd name="connsiteY17" fmla="*/ 91059 h 523875"/>
                <a:gd name="connsiteX18" fmla="*/ 279750 w 647700"/>
                <a:gd name="connsiteY18" fmla="*/ 133445 h 523875"/>
                <a:gd name="connsiteX19" fmla="*/ 38958 w 647700"/>
                <a:gd name="connsiteY19" fmla="*/ 412909 h 523875"/>
                <a:gd name="connsiteX20" fmla="*/ 7145 w 647700"/>
                <a:gd name="connsiteY20" fmla="*/ 454819 h 523875"/>
                <a:gd name="connsiteX21" fmla="*/ 7145 w 647700"/>
                <a:gd name="connsiteY21" fmla="*/ 477298 h 523875"/>
                <a:gd name="connsiteX22" fmla="*/ 50768 w 647700"/>
                <a:gd name="connsiteY22" fmla="*/ 521493 h 523875"/>
                <a:gd name="connsiteX23" fmla="*/ 50960 w 647700"/>
                <a:gd name="connsiteY23" fmla="*/ 521494 h 523875"/>
                <a:gd name="connsiteX24" fmla="*/ 597123 w 647700"/>
                <a:gd name="connsiteY24" fmla="*/ 521494 h 523875"/>
                <a:gd name="connsiteX25" fmla="*/ 641034 w 647700"/>
                <a:gd name="connsiteY25" fmla="*/ 477679 h 523875"/>
                <a:gd name="connsiteX26" fmla="*/ 641034 w 647700"/>
                <a:gd name="connsiteY26" fmla="*/ 454819 h 523875"/>
                <a:gd name="connsiteX27" fmla="*/ 618459 w 647700"/>
                <a:gd name="connsiteY27" fmla="*/ 416719 h 523875"/>
                <a:gd name="connsiteX28" fmla="*/ 308325 w 647700"/>
                <a:gd name="connsiteY28" fmla="*/ 105347 h 523875"/>
                <a:gd name="connsiteX29" fmla="*/ 340520 w 647700"/>
                <a:gd name="connsiteY29" fmla="*/ 105347 h 523875"/>
                <a:gd name="connsiteX30" fmla="*/ 340520 w 647700"/>
                <a:gd name="connsiteY30" fmla="*/ 129445 h 523875"/>
                <a:gd name="connsiteX31" fmla="*/ 329090 w 647700"/>
                <a:gd name="connsiteY31" fmla="*/ 129445 h 523875"/>
                <a:gd name="connsiteX32" fmla="*/ 308801 w 647700"/>
                <a:gd name="connsiteY32" fmla="*/ 130302 h 523875"/>
                <a:gd name="connsiteX33" fmla="*/ 306896 w 647700"/>
                <a:gd name="connsiteY33" fmla="*/ 158782 h 523875"/>
                <a:gd name="connsiteX34" fmla="*/ 350045 w 647700"/>
                <a:gd name="connsiteY34" fmla="*/ 158782 h 523875"/>
                <a:gd name="connsiteX35" fmla="*/ 589789 w 647700"/>
                <a:gd name="connsiteY35" fmla="*/ 411004 h 523875"/>
                <a:gd name="connsiteX36" fmla="*/ 67533 w 647700"/>
                <a:gd name="connsiteY36" fmla="*/ 411004 h 523875"/>
                <a:gd name="connsiteX37" fmla="*/ 306896 w 647700"/>
                <a:gd name="connsiteY37" fmla="*/ 158782 h 523875"/>
                <a:gd name="connsiteX38" fmla="*/ 612458 w 647700"/>
                <a:gd name="connsiteY38" fmla="*/ 477298 h 523875"/>
                <a:gd name="connsiteX39" fmla="*/ 597412 w 647700"/>
                <a:gd name="connsiteY39" fmla="*/ 492916 h 523875"/>
                <a:gd name="connsiteX40" fmla="*/ 597123 w 647700"/>
                <a:gd name="connsiteY40" fmla="*/ 492919 h 523875"/>
                <a:gd name="connsiteX41" fmla="*/ 50960 w 647700"/>
                <a:gd name="connsiteY41" fmla="*/ 492919 h 523875"/>
                <a:gd name="connsiteX42" fmla="*/ 35715 w 647700"/>
                <a:gd name="connsiteY42" fmla="*/ 477684 h 523875"/>
                <a:gd name="connsiteX43" fmla="*/ 35720 w 647700"/>
                <a:gd name="connsiteY43" fmla="*/ 477298 h 523875"/>
                <a:gd name="connsiteX44" fmla="*/ 35720 w 647700"/>
                <a:gd name="connsiteY44" fmla="*/ 454819 h 523875"/>
                <a:gd name="connsiteX45" fmla="*/ 50960 w 647700"/>
                <a:gd name="connsiteY45" fmla="*/ 439579 h 523875"/>
                <a:gd name="connsiteX46" fmla="*/ 597123 w 647700"/>
                <a:gd name="connsiteY46" fmla="*/ 439579 h 523875"/>
                <a:gd name="connsiteX47" fmla="*/ 612458 w 647700"/>
                <a:gd name="connsiteY47" fmla="*/ 454819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47700" h="523875">
                  <a:moveTo>
                    <a:pt x="618459" y="416719"/>
                  </a:moveTo>
                  <a:cubicBezTo>
                    <a:pt x="617156" y="273219"/>
                    <a:pt x="511172" y="152215"/>
                    <a:pt x="369095" y="132017"/>
                  </a:cubicBezTo>
                  <a:lnTo>
                    <a:pt x="369095" y="91059"/>
                  </a:lnTo>
                  <a:cubicBezTo>
                    <a:pt x="369095" y="83168"/>
                    <a:pt x="362698" y="76772"/>
                    <a:pt x="354807" y="76772"/>
                  </a:cubicBezTo>
                  <a:lnTo>
                    <a:pt x="337757" y="76772"/>
                  </a:lnTo>
                  <a:lnTo>
                    <a:pt x="337757" y="37624"/>
                  </a:lnTo>
                  <a:cubicBezTo>
                    <a:pt x="337809" y="36990"/>
                    <a:pt x="337809" y="36353"/>
                    <a:pt x="337757" y="35719"/>
                  </a:cubicBezTo>
                  <a:lnTo>
                    <a:pt x="374333" y="35719"/>
                  </a:lnTo>
                  <a:cubicBezTo>
                    <a:pt x="382224" y="35719"/>
                    <a:pt x="388621" y="29322"/>
                    <a:pt x="388621" y="21431"/>
                  </a:cubicBezTo>
                  <a:cubicBezTo>
                    <a:pt x="388621" y="13540"/>
                    <a:pt x="382224" y="7144"/>
                    <a:pt x="374333" y="7144"/>
                  </a:cubicBezTo>
                  <a:lnTo>
                    <a:pt x="275654" y="7144"/>
                  </a:lnTo>
                  <a:cubicBezTo>
                    <a:pt x="267764" y="7144"/>
                    <a:pt x="261367" y="13540"/>
                    <a:pt x="261367" y="21431"/>
                  </a:cubicBezTo>
                  <a:cubicBezTo>
                    <a:pt x="261367" y="29322"/>
                    <a:pt x="267764" y="35719"/>
                    <a:pt x="275654" y="35719"/>
                  </a:cubicBezTo>
                  <a:lnTo>
                    <a:pt x="309373" y="35719"/>
                  </a:lnTo>
                  <a:cubicBezTo>
                    <a:pt x="309322" y="36353"/>
                    <a:pt x="309322" y="36990"/>
                    <a:pt x="309373" y="37624"/>
                  </a:cubicBezTo>
                  <a:lnTo>
                    <a:pt x="309373" y="76772"/>
                  </a:lnTo>
                  <a:lnTo>
                    <a:pt x="294038" y="76772"/>
                  </a:lnTo>
                  <a:cubicBezTo>
                    <a:pt x="286147" y="76772"/>
                    <a:pt x="279750" y="83168"/>
                    <a:pt x="279750" y="91059"/>
                  </a:cubicBezTo>
                  <a:lnTo>
                    <a:pt x="279750" y="133445"/>
                  </a:lnTo>
                  <a:cubicBezTo>
                    <a:pt x="142993" y="157048"/>
                    <a:pt x="42083" y="274165"/>
                    <a:pt x="38958" y="412909"/>
                  </a:cubicBezTo>
                  <a:cubicBezTo>
                    <a:pt x="20193" y="418220"/>
                    <a:pt x="7215" y="435317"/>
                    <a:pt x="7145" y="454819"/>
                  </a:cubicBezTo>
                  <a:lnTo>
                    <a:pt x="7145" y="477298"/>
                  </a:lnTo>
                  <a:cubicBezTo>
                    <a:pt x="6987" y="501548"/>
                    <a:pt x="26518" y="521335"/>
                    <a:pt x="50768" y="521493"/>
                  </a:cubicBezTo>
                  <a:cubicBezTo>
                    <a:pt x="50832" y="521494"/>
                    <a:pt x="50896" y="521494"/>
                    <a:pt x="50960" y="521494"/>
                  </a:cubicBezTo>
                  <a:lnTo>
                    <a:pt x="597123" y="521494"/>
                  </a:lnTo>
                  <a:cubicBezTo>
                    <a:pt x="621316" y="521441"/>
                    <a:pt x="640929" y="501870"/>
                    <a:pt x="641034" y="477679"/>
                  </a:cubicBezTo>
                  <a:lnTo>
                    <a:pt x="641034" y="454819"/>
                  </a:lnTo>
                  <a:cubicBezTo>
                    <a:pt x="640973" y="438965"/>
                    <a:pt x="632335" y="424386"/>
                    <a:pt x="618459" y="416719"/>
                  </a:cubicBezTo>
                  <a:close/>
                  <a:moveTo>
                    <a:pt x="308325" y="105347"/>
                  </a:moveTo>
                  <a:lnTo>
                    <a:pt x="340520" y="105347"/>
                  </a:lnTo>
                  <a:lnTo>
                    <a:pt x="340520" y="129445"/>
                  </a:lnTo>
                  <a:cubicBezTo>
                    <a:pt x="336805" y="129445"/>
                    <a:pt x="332995" y="129445"/>
                    <a:pt x="329090" y="129445"/>
                  </a:cubicBezTo>
                  <a:cubicBezTo>
                    <a:pt x="322327" y="129445"/>
                    <a:pt x="315564" y="129445"/>
                    <a:pt x="308801" y="130302"/>
                  </a:cubicBezTo>
                  <a:close/>
                  <a:moveTo>
                    <a:pt x="306896" y="158782"/>
                  </a:moveTo>
                  <a:lnTo>
                    <a:pt x="350045" y="158782"/>
                  </a:lnTo>
                  <a:cubicBezTo>
                    <a:pt x="482408" y="169789"/>
                    <a:pt x="585506" y="278253"/>
                    <a:pt x="589789" y="411004"/>
                  </a:cubicBezTo>
                  <a:lnTo>
                    <a:pt x="67533" y="411004"/>
                  </a:lnTo>
                  <a:cubicBezTo>
                    <a:pt x="71796" y="278386"/>
                    <a:pt x="174684" y="169972"/>
                    <a:pt x="306896" y="158782"/>
                  </a:cubicBezTo>
                  <a:close/>
                  <a:moveTo>
                    <a:pt x="612458" y="477298"/>
                  </a:moveTo>
                  <a:cubicBezTo>
                    <a:pt x="612617" y="485765"/>
                    <a:pt x="605880" y="492759"/>
                    <a:pt x="597412" y="492916"/>
                  </a:cubicBezTo>
                  <a:cubicBezTo>
                    <a:pt x="597316" y="492918"/>
                    <a:pt x="597219" y="492919"/>
                    <a:pt x="597123" y="492919"/>
                  </a:cubicBezTo>
                  <a:lnTo>
                    <a:pt x="50960" y="492919"/>
                  </a:lnTo>
                  <a:cubicBezTo>
                    <a:pt x="42543" y="492922"/>
                    <a:pt x="35718" y="486101"/>
                    <a:pt x="35715" y="477684"/>
                  </a:cubicBezTo>
                  <a:cubicBezTo>
                    <a:pt x="35715" y="477555"/>
                    <a:pt x="35716" y="477426"/>
                    <a:pt x="35720" y="477298"/>
                  </a:cubicBezTo>
                  <a:lnTo>
                    <a:pt x="35720" y="454819"/>
                  </a:lnTo>
                  <a:cubicBezTo>
                    <a:pt x="35720" y="446402"/>
                    <a:pt x="42543" y="439579"/>
                    <a:pt x="50960" y="439579"/>
                  </a:cubicBezTo>
                  <a:lnTo>
                    <a:pt x="597123" y="439579"/>
                  </a:lnTo>
                  <a:cubicBezTo>
                    <a:pt x="605556" y="439579"/>
                    <a:pt x="612406" y="446386"/>
                    <a:pt x="612458" y="454819"/>
                  </a:cubicBezTo>
                  <a:close/>
                </a:path>
              </a:pathLst>
            </a:custGeom>
            <a:grpFill/>
            <a:ln w="9525" cap="flat">
              <a:noFill/>
              <a:prstDash val="solid"/>
              <a:miter/>
            </a:ln>
          </p:spPr>
          <p:txBody>
            <a:bodyPr rtlCol="0" anchor="ctr"/>
            <a:lstStyle/>
            <a:p>
              <a:endParaRPr lang="en-US" dirty="0"/>
            </a:p>
          </p:txBody>
        </p:sp>
        <p:sp>
          <p:nvSpPr>
            <p:cNvPr id="6" name="Freeform: Shape 4">
              <a:extLst>
                <a:ext uri="{FF2B5EF4-FFF2-40B4-BE49-F238E27FC236}">
                  <a16:creationId xmlns:a16="http://schemas.microsoft.com/office/drawing/2014/main" id="{1054317A-DC38-E247-BCD2-F4879FBE1784}"/>
                </a:ext>
              </a:extLst>
            </p:cNvPr>
            <p:cNvSpPr/>
            <p:nvPr/>
          </p:nvSpPr>
          <p:spPr>
            <a:xfrm>
              <a:off x="1760025" y="757696"/>
              <a:ext cx="114300" cy="161925"/>
            </a:xfrm>
            <a:custGeom>
              <a:avLst/>
              <a:gdLst>
                <a:gd name="connsiteX0" fmla="*/ 13743 w 114300"/>
                <a:gd name="connsiteY0" fmla="*/ 33404 h 161925"/>
                <a:gd name="connsiteX1" fmla="*/ 86038 w 114300"/>
                <a:gd name="connsiteY1" fmla="*/ 143704 h 161925"/>
                <a:gd name="connsiteX2" fmla="*/ 100135 w 114300"/>
                <a:gd name="connsiteY2" fmla="*/ 155420 h 161925"/>
                <a:gd name="connsiteX3" fmla="*/ 102612 w 114300"/>
                <a:gd name="connsiteY3" fmla="*/ 155420 h 161925"/>
                <a:gd name="connsiteX4" fmla="*/ 114232 w 114300"/>
                <a:gd name="connsiteY4" fmla="*/ 138846 h 161925"/>
                <a:gd name="connsiteX5" fmla="*/ 28507 w 114300"/>
                <a:gd name="connsiteY5" fmla="*/ 9020 h 161925"/>
                <a:gd name="connsiteX6" fmla="*/ 9020 w 114300"/>
                <a:gd name="connsiteY6" fmla="*/ 14360 h 161925"/>
                <a:gd name="connsiteX7" fmla="*/ 13934 w 114300"/>
                <a:gd name="connsiteY7" fmla="*/ 3359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61925">
                  <a:moveTo>
                    <a:pt x="13743" y="33404"/>
                  </a:moveTo>
                  <a:cubicBezTo>
                    <a:pt x="51701" y="58947"/>
                    <a:pt x="77762" y="98708"/>
                    <a:pt x="86038" y="143704"/>
                  </a:cubicBezTo>
                  <a:cubicBezTo>
                    <a:pt x="87283" y="150506"/>
                    <a:pt x="93220" y="155441"/>
                    <a:pt x="100135" y="155420"/>
                  </a:cubicBezTo>
                  <a:cubicBezTo>
                    <a:pt x="100958" y="155514"/>
                    <a:pt x="101789" y="155514"/>
                    <a:pt x="102612" y="155420"/>
                  </a:cubicBezTo>
                  <a:cubicBezTo>
                    <a:pt x="110375" y="154017"/>
                    <a:pt x="115559" y="146622"/>
                    <a:pt x="114232" y="138846"/>
                  </a:cubicBezTo>
                  <a:cubicBezTo>
                    <a:pt x="104618" y="85667"/>
                    <a:pt x="73637" y="38749"/>
                    <a:pt x="28507" y="9020"/>
                  </a:cubicBezTo>
                  <a:cubicBezTo>
                    <a:pt x="21651" y="5113"/>
                    <a:pt x="12926" y="7504"/>
                    <a:pt x="9020" y="14360"/>
                  </a:cubicBezTo>
                  <a:cubicBezTo>
                    <a:pt x="5208" y="21049"/>
                    <a:pt x="7382" y="29554"/>
                    <a:pt x="13934" y="33595"/>
                  </a:cubicBezTo>
                  <a:close/>
                </a:path>
              </a:pathLst>
            </a:custGeom>
            <a:grpFill/>
            <a:ln w="9525" cap="flat">
              <a:noFill/>
              <a:prstDash val="solid"/>
              <a:miter/>
            </a:ln>
          </p:spPr>
          <p:txBody>
            <a:bodyPr rtlCol="0" anchor="ctr"/>
            <a:lstStyle/>
            <a:p>
              <a:endParaRPr lang="en-US" dirty="0"/>
            </a:p>
          </p:txBody>
        </p:sp>
      </p:grpSp>
      <p:grpSp>
        <p:nvGrpSpPr>
          <p:cNvPr id="7" name="Graphic 80">
            <a:extLst>
              <a:ext uri="{FF2B5EF4-FFF2-40B4-BE49-F238E27FC236}">
                <a16:creationId xmlns:a16="http://schemas.microsoft.com/office/drawing/2014/main" id="{B5BE84BB-A7F6-A94D-818D-EF2C32511C57}"/>
              </a:ext>
            </a:extLst>
          </p:cNvPr>
          <p:cNvGrpSpPr/>
          <p:nvPr/>
        </p:nvGrpSpPr>
        <p:grpSpPr>
          <a:xfrm>
            <a:off x="8488159" y="1404945"/>
            <a:ext cx="628650" cy="485775"/>
            <a:chOff x="9998011" y="637157"/>
            <a:chExt cx="628650" cy="485775"/>
          </a:xfrm>
          <a:solidFill>
            <a:srgbClr val="00B29F"/>
          </a:solidFill>
        </p:grpSpPr>
        <p:sp>
          <p:nvSpPr>
            <p:cNvPr id="8" name="Freeform: Shape 52">
              <a:extLst>
                <a:ext uri="{FF2B5EF4-FFF2-40B4-BE49-F238E27FC236}">
                  <a16:creationId xmlns:a16="http://schemas.microsoft.com/office/drawing/2014/main" id="{B9CF3ACF-D99C-424C-A0E8-270EB5D4013D}"/>
                </a:ext>
              </a:extLst>
            </p:cNvPr>
            <p:cNvSpPr/>
            <p:nvPr/>
          </p:nvSpPr>
          <p:spPr>
            <a:xfrm>
              <a:off x="10414730" y="906619"/>
              <a:ext cx="161925" cy="161925"/>
            </a:xfrm>
            <a:custGeom>
              <a:avLst/>
              <a:gdLst>
                <a:gd name="connsiteX0" fmla="*/ 143827 w 161925"/>
                <a:gd name="connsiteY0" fmla="*/ 68485 h 161925"/>
                <a:gd name="connsiteX1" fmla="*/ 96774 w 161925"/>
                <a:gd name="connsiteY1" fmla="*/ 68485 h 161925"/>
                <a:gd name="connsiteX2" fmla="*/ 96774 w 161925"/>
                <a:gd name="connsiteY2" fmla="*/ 21431 h 161925"/>
                <a:gd name="connsiteX3" fmla="*/ 82487 w 161925"/>
                <a:gd name="connsiteY3" fmla="*/ 7144 h 161925"/>
                <a:gd name="connsiteX4" fmla="*/ 68199 w 161925"/>
                <a:gd name="connsiteY4" fmla="*/ 21431 h 161925"/>
                <a:gd name="connsiteX5" fmla="*/ 68199 w 161925"/>
                <a:gd name="connsiteY5" fmla="*/ 68485 h 161925"/>
                <a:gd name="connsiteX6" fmla="*/ 21431 w 161925"/>
                <a:gd name="connsiteY6" fmla="*/ 68485 h 161925"/>
                <a:gd name="connsiteX7" fmla="*/ 7144 w 161925"/>
                <a:gd name="connsiteY7" fmla="*/ 82772 h 161925"/>
                <a:gd name="connsiteX8" fmla="*/ 21431 w 161925"/>
                <a:gd name="connsiteY8" fmla="*/ 97060 h 161925"/>
                <a:gd name="connsiteX9" fmla="*/ 68485 w 161925"/>
                <a:gd name="connsiteY9" fmla="*/ 97060 h 161925"/>
                <a:gd name="connsiteX10" fmla="*/ 68485 w 161925"/>
                <a:gd name="connsiteY10" fmla="*/ 144113 h 161925"/>
                <a:gd name="connsiteX11" fmla="*/ 82772 w 161925"/>
                <a:gd name="connsiteY11" fmla="*/ 158401 h 161925"/>
                <a:gd name="connsiteX12" fmla="*/ 97060 w 161925"/>
                <a:gd name="connsiteY12" fmla="*/ 144113 h 161925"/>
                <a:gd name="connsiteX13" fmla="*/ 97060 w 161925"/>
                <a:gd name="connsiteY13" fmla="*/ 97060 h 161925"/>
                <a:gd name="connsiteX14" fmla="*/ 144113 w 161925"/>
                <a:gd name="connsiteY14" fmla="*/ 97060 h 161925"/>
                <a:gd name="connsiteX15" fmla="*/ 158401 w 161925"/>
                <a:gd name="connsiteY15" fmla="*/ 82772 h 161925"/>
                <a:gd name="connsiteX16" fmla="*/ 144113 w 161925"/>
                <a:gd name="connsiteY16" fmla="*/ 6848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925" h="161925">
                  <a:moveTo>
                    <a:pt x="143827" y="68485"/>
                  </a:moveTo>
                  <a:lnTo>
                    <a:pt x="96774" y="68485"/>
                  </a:lnTo>
                  <a:lnTo>
                    <a:pt x="96774" y="21431"/>
                  </a:lnTo>
                  <a:cubicBezTo>
                    <a:pt x="96774" y="13541"/>
                    <a:pt x="90377" y="7144"/>
                    <a:pt x="82487" y="7144"/>
                  </a:cubicBezTo>
                  <a:cubicBezTo>
                    <a:pt x="74596" y="7144"/>
                    <a:pt x="68199" y="13541"/>
                    <a:pt x="68199" y="21431"/>
                  </a:cubicBezTo>
                  <a:lnTo>
                    <a:pt x="68199" y="68485"/>
                  </a:lnTo>
                  <a:lnTo>
                    <a:pt x="21431" y="68485"/>
                  </a:lnTo>
                  <a:cubicBezTo>
                    <a:pt x="13541" y="68485"/>
                    <a:pt x="7144" y="74882"/>
                    <a:pt x="7144" y="82772"/>
                  </a:cubicBezTo>
                  <a:cubicBezTo>
                    <a:pt x="7144" y="90663"/>
                    <a:pt x="13541" y="97060"/>
                    <a:pt x="21431" y="97060"/>
                  </a:cubicBezTo>
                  <a:lnTo>
                    <a:pt x="68485" y="97060"/>
                  </a:lnTo>
                  <a:lnTo>
                    <a:pt x="68485" y="144113"/>
                  </a:lnTo>
                  <a:cubicBezTo>
                    <a:pt x="68485" y="152004"/>
                    <a:pt x="74882" y="158401"/>
                    <a:pt x="82772" y="158401"/>
                  </a:cubicBezTo>
                  <a:cubicBezTo>
                    <a:pt x="90663" y="158401"/>
                    <a:pt x="97060" y="152004"/>
                    <a:pt x="97060" y="144113"/>
                  </a:cubicBezTo>
                  <a:lnTo>
                    <a:pt x="97060" y="97060"/>
                  </a:lnTo>
                  <a:lnTo>
                    <a:pt x="144113" y="97060"/>
                  </a:lnTo>
                  <a:cubicBezTo>
                    <a:pt x="152004" y="97060"/>
                    <a:pt x="158401" y="90663"/>
                    <a:pt x="158401" y="82772"/>
                  </a:cubicBezTo>
                  <a:cubicBezTo>
                    <a:pt x="158401" y="74882"/>
                    <a:pt x="152004" y="68485"/>
                    <a:pt x="144113" y="68485"/>
                  </a:cubicBezTo>
                  <a:close/>
                </a:path>
              </a:pathLst>
            </a:custGeom>
            <a:grpFill/>
            <a:ln w="9525" cap="flat">
              <a:noFill/>
              <a:prstDash val="solid"/>
              <a:miter/>
            </a:ln>
          </p:spPr>
          <p:txBody>
            <a:bodyPr rtlCol="0" anchor="ctr"/>
            <a:lstStyle/>
            <a:p>
              <a:endParaRPr lang="en-US" dirty="0"/>
            </a:p>
          </p:txBody>
        </p:sp>
        <p:sp>
          <p:nvSpPr>
            <p:cNvPr id="9" name="Freeform: Shape 54">
              <a:extLst>
                <a:ext uri="{FF2B5EF4-FFF2-40B4-BE49-F238E27FC236}">
                  <a16:creationId xmlns:a16="http://schemas.microsoft.com/office/drawing/2014/main" id="{D99A0236-934B-FE44-9666-5B137D60C677}"/>
                </a:ext>
              </a:extLst>
            </p:cNvPr>
            <p:cNvSpPr/>
            <p:nvPr/>
          </p:nvSpPr>
          <p:spPr>
            <a:xfrm>
              <a:off x="10067067" y="709833"/>
              <a:ext cx="161925" cy="114300"/>
            </a:xfrm>
            <a:custGeom>
              <a:avLst/>
              <a:gdLst>
                <a:gd name="connsiteX0" fmla="*/ 21431 w 161925"/>
                <a:gd name="connsiteY0" fmla="*/ 111919 h 114300"/>
                <a:gd name="connsiteX1" fmla="*/ 140494 w 161925"/>
                <a:gd name="connsiteY1" fmla="*/ 111919 h 114300"/>
                <a:gd name="connsiteX2" fmla="*/ 154781 w 161925"/>
                <a:gd name="connsiteY2" fmla="*/ 97631 h 114300"/>
                <a:gd name="connsiteX3" fmla="*/ 154781 w 161925"/>
                <a:gd name="connsiteY3" fmla="*/ 21431 h 114300"/>
                <a:gd name="connsiteX4" fmla="*/ 140494 w 161925"/>
                <a:gd name="connsiteY4" fmla="*/ 7144 h 114300"/>
                <a:gd name="connsiteX5" fmla="*/ 21431 w 161925"/>
                <a:gd name="connsiteY5" fmla="*/ 7144 h 114300"/>
                <a:gd name="connsiteX6" fmla="*/ 7144 w 161925"/>
                <a:gd name="connsiteY6" fmla="*/ 21431 h 114300"/>
                <a:gd name="connsiteX7" fmla="*/ 7144 w 161925"/>
                <a:gd name="connsiteY7" fmla="*/ 97631 h 114300"/>
                <a:gd name="connsiteX8" fmla="*/ 21431 w 161925"/>
                <a:gd name="connsiteY8" fmla="*/ 111919 h 114300"/>
                <a:gd name="connsiteX9" fmla="*/ 35719 w 161925"/>
                <a:gd name="connsiteY9" fmla="*/ 35719 h 114300"/>
                <a:gd name="connsiteX10" fmla="*/ 126206 w 161925"/>
                <a:gd name="connsiteY10" fmla="*/ 35719 h 114300"/>
                <a:gd name="connsiteX11" fmla="*/ 126206 w 161925"/>
                <a:gd name="connsiteY11" fmla="*/ 83344 h 114300"/>
                <a:gd name="connsiteX12" fmla="*/ 35719 w 161925"/>
                <a:gd name="connsiteY12" fmla="*/ 833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25" h="114300">
                  <a:moveTo>
                    <a:pt x="21431" y="111919"/>
                  </a:moveTo>
                  <a:lnTo>
                    <a:pt x="140494" y="111919"/>
                  </a:lnTo>
                  <a:cubicBezTo>
                    <a:pt x="148384" y="111919"/>
                    <a:pt x="154781" y="105522"/>
                    <a:pt x="154781" y="97631"/>
                  </a:cubicBezTo>
                  <a:lnTo>
                    <a:pt x="154781" y="21431"/>
                  </a:lnTo>
                  <a:cubicBezTo>
                    <a:pt x="154781" y="13540"/>
                    <a:pt x="148384" y="7144"/>
                    <a:pt x="140494" y="7144"/>
                  </a:cubicBezTo>
                  <a:lnTo>
                    <a:pt x="21431" y="7144"/>
                  </a:lnTo>
                  <a:cubicBezTo>
                    <a:pt x="13540" y="7144"/>
                    <a:pt x="7144" y="13540"/>
                    <a:pt x="7144" y="21431"/>
                  </a:cubicBezTo>
                  <a:lnTo>
                    <a:pt x="7144" y="97631"/>
                  </a:lnTo>
                  <a:cubicBezTo>
                    <a:pt x="7144" y="105522"/>
                    <a:pt x="13540" y="111919"/>
                    <a:pt x="21431" y="111919"/>
                  </a:cubicBezTo>
                  <a:close/>
                  <a:moveTo>
                    <a:pt x="35719" y="35719"/>
                  </a:moveTo>
                  <a:lnTo>
                    <a:pt x="126206" y="35719"/>
                  </a:lnTo>
                  <a:lnTo>
                    <a:pt x="126206" y="83344"/>
                  </a:lnTo>
                  <a:lnTo>
                    <a:pt x="35719" y="83344"/>
                  </a:lnTo>
                  <a:close/>
                </a:path>
              </a:pathLst>
            </a:custGeom>
            <a:grpFill/>
            <a:ln w="9525" cap="flat">
              <a:noFill/>
              <a:prstDash val="solid"/>
              <a:miter/>
            </a:ln>
          </p:spPr>
          <p:txBody>
            <a:bodyPr rtlCol="0" anchor="ctr"/>
            <a:lstStyle/>
            <a:p>
              <a:endParaRPr lang="en-US" dirty="0"/>
            </a:p>
          </p:txBody>
        </p:sp>
        <p:sp>
          <p:nvSpPr>
            <p:cNvPr id="10" name="Freeform: Shape 55">
              <a:extLst>
                <a:ext uri="{FF2B5EF4-FFF2-40B4-BE49-F238E27FC236}">
                  <a16:creationId xmlns:a16="http://schemas.microsoft.com/office/drawing/2014/main" id="{309A6270-F326-C849-9EF0-308F9F64F912}"/>
                </a:ext>
              </a:extLst>
            </p:cNvPr>
            <p:cNvSpPr/>
            <p:nvPr/>
          </p:nvSpPr>
          <p:spPr>
            <a:xfrm>
              <a:off x="9990867" y="630013"/>
              <a:ext cx="638175" cy="495300"/>
            </a:xfrm>
            <a:custGeom>
              <a:avLst/>
              <a:gdLst>
                <a:gd name="connsiteX0" fmla="*/ 555498 w 638175"/>
                <a:gd name="connsiteY0" fmla="*/ 233839 h 495300"/>
                <a:gd name="connsiteX1" fmla="*/ 555498 w 638175"/>
                <a:gd name="connsiteY1" fmla="*/ 59531 h 495300"/>
                <a:gd name="connsiteX2" fmla="*/ 503111 w 638175"/>
                <a:gd name="connsiteY2" fmla="*/ 7144 h 495300"/>
                <a:gd name="connsiteX3" fmla="*/ 59531 w 638175"/>
                <a:gd name="connsiteY3" fmla="*/ 7144 h 495300"/>
                <a:gd name="connsiteX4" fmla="*/ 7144 w 638175"/>
                <a:gd name="connsiteY4" fmla="*/ 59531 h 495300"/>
                <a:gd name="connsiteX5" fmla="*/ 7144 w 638175"/>
                <a:gd name="connsiteY5" fmla="*/ 329851 h 495300"/>
                <a:gd name="connsiteX6" fmla="*/ 59531 w 638175"/>
                <a:gd name="connsiteY6" fmla="*/ 382238 h 495300"/>
                <a:gd name="connsiteX7" fmla="*/ 371094 w 638175"/>
                <a:gd name="connsiteY7" fmla="*/ 382238 h 495300"/>
                <a:gd name="connsiteX8" fmla="*/ 527778 w 638175"/>
                <a:gd name="connsiteY8" fmla="*/ 490066 h 495300"/>
                <a:gd name="connsiteX9" fmla="*/ 635606 w 638175"/>
                <a:gd name="connsiteY9" fmla="*/ 333383 h 495300"/>
                <a:gd name="connsiteX10" fmla="*/ 555498 w 638175"/>
                <a:gd name="connsiteY10" fmla="*/ 233839 h 495300"/>
                <a:gd name="connsiteX11" fmla="*/ 35719 w 638175"/>
                <a:gd name="connsiteY11" fmla="*/ 329851 h 495300"/>
                <a:gd name="connsiteX12" fmla="*/ 35719 w 638175"/>
                <a:gd name="connsiteY12" fmla="*/ 59531 h 495300"/>
                <a:gd name="connsiteX13" fmla="*/ 59531 w 638175"/>
                <a:gd name="connsiteY13" fmla="*/ 35719 h 495300"/>
                <a:gd name="connsiteX14" fmla="*/ 503111 w 638175"/>
                <a:gd name="connsiteY14" fmla="*/ 35719 h 495300"/>
                <a:gd name="connsiteX15" fmla="*/ 526923 w 638175"/>
                <a:gd name="connsiteY15" fmla="*/ 59531 h 495300"/>
                <a:gd name="connsiteX16" fmla="*/ 526923 w 638175"/>
                <a:gd name="connsiteY16" fmla="*/ 225552 h 495300"/>
                <a:gd name="connsiteX17" fmla="*/ 503301 w 638175"/>
                <a:gd name="connsiteY17" fmla="*/ 223361 h 495300"/>
                <a:gd name="connsiteX18" fmla="*/ 369094 w 638175"/>
                <a:gd name="connsiteY18" fmla="*/ 353663 h 495300"/>
                <a:gd name="connsiteX19" fmla="*/ 59531 w 638175"/>
                <a:gd name="connsiteY19" fmla="*/ 353663 h 495300"/>
                <a:gd name="connsiteX20" fmla="*/ 35719 w 638175"/>
                <a:gd name="connsiteY20" fmla="*/ 329851 h 495300"/>
                <a:gd name="connsiteX21" fmla="*/ 503301 w 638175"/>
                <a:gd name="connsiteY21" fmla="*/ 463201 h 495300"/>
                <a:gd name="connsiteX22" fmla="*/ 398433 w 638175"/>
                <a:gd name="connsiteY22" fmla="*/ 357188 h 495300"/>
                <a:gd name="connsiteX23" fmla="*/ 504445 w 638175"/>
                <a:gd name="connsiteY23" fmla="*/ 252320 h 495300"/>
                <a:gd name="connsiteX24" fmla="*/ 609314 w 638175"/>
                <a:gd name="connsiteY24" fmla="*/ 357378 h 495300"/>
                <a:gd name="connsiteX25" fmla="*/ 503301 w 638175"/>
                <a:gd name="connsiteY25" fmla="*/ 46282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8175" h="495300">
                  <a:moveTo>
                    <a:pt x="555498" y="233839"/>
                  </a:moveTo>
                  <a:lnTo>
                    <a:pt x="555498" y="59531"/>
                  </a:lnTo>
                  <a:cubicBezTo>
                    <a:pt x="555446" y="30620"/>
                    <a:pt x="532022" y="7196"/>
                    <a:pt x="503111" y="7144"/>
                  </a:cubicBezTo>
                  <a:lnTo>
                    <a:pt x="59531" y="7144"/>
                  </a:lnTo>
                  <a:cubicBezTo>
                    <a:pt x="30620" y="7196"/>
                    <a:pt x="7196" y="30620"/>
                    <a:pt x="7144" y="59531"/>
                  </a:cubicBezTo>
                  <a:lnTo>
                    <a:pt x="7144" y="329851"/>
                  </a:lnTo>
                  <a:cubicBezTo>
                    <a:pt x="7196" y="358762"/>
                    <a:pt x="30620" y="382186"/>
                    <a:pt x="59531" y="382238"/>
                  </a:cubicBezTo>
                  <a:lnTo>
                    <a:pt x="371094" y="382238"/>
                  </a:lnTo>
                  <a:cubicBezTo>
                    <a:pt x="384585" y="455282"/>
                    <a:pt x="454735" y="503557"/>
                    <a:pt x="527778" y="490066"/>
                  </a:cubicBezTo>
                  <a:cubicBezTo>
                    <a:pt x="600821" y="476575"/>
                    <a:pt x="649097" y="406425"/>
                    <a:pt x="635606" y="333383"/>
                  </a:cubicBezTo>
                  <a:cubicBezTo>
                    <a:pt x="627377" y="288826"/>
                    <a:pt x="597264" y="251408"/>
                    <a:pt x="555498" y="233839"/>
                  </a:cubicBezTo>
                  <a:close/>
                  <a:moveTo>
                    <a:pt x="35719" y="329851"/>
                  </a:moveTo>
                  <a:lnTo>
                    <a:pt x="35719" y="59531"/>
                  </a:lnTo>
                  <a:cubicBezTo>
                    <a:pt x="35719" y="46380"/>
                    <a:pt x="46380" y="35719"/>
                    <a:pt x="59531" y="35719"/>
                  </a:cubicBezTo>
                  <a:lnTo>
                    <a:pt x="503111" y="35719"/>
                  </a:lnTo>
                  <a:cubicBezTo>
                    <a:pt x="516262" y="35719"/>
                    <a:pt x="526923" y="46380"/>
                    <a:pt x="526923" y="59531"/>
                  </a:cubicBezTo>
                  <a:lnTo>
                    <a:pt x="526923" y="225552"/>
                  </a:lnTo>
                  <a:cubicBezTo>
                    <a:pt x="519127" y="224144"/>
                    <a:pt x="511223" y="223412"/>
                    <a:pt x="503301" y="223361"/>
                  </a:cubicBezTo>
                  <a:cubicBezTo>
                    <a:pt x="430720" y="223431"/>
                    <a:pt x="371305" y="281115"/>
                    <a:pt x="369094" y="353663"/>
                  </a:cubicBezTo>
                  <a:lnTo>
                    <a:pt x="59531" y="353663"/>
                  </a:lnTo>
                  <a:cubicBezTo>
                    <a:pt x="46380" y="353663"/>
                    <a:pt x="35719" y="343002"/>
                    <a:pt x="35719" y="329851"/>
                  </a:cubicBezTo>
                  <a:close/>
                  <a:moveTo>
                    <a:pt x="503301" y="463201"/>
                  </a:moveTo>
                  <a:cubicBezTo>
                    <a:pt x="445068" y="462885"/>
                    <a:pt x="398117" y="415421"/>
                    <a:pt x="398433" y="357188"/>
                  </a:cubicBezTo>
                  <a:cubicBezTo>
                    <a:pt x="398749" y="298955"/>
                    <a:pt x="446212" y="252004"/>
                    <a:pt x="504445" y="252320"/>
                  </a:cubicBezTo>
                  <a:cubicBezTo>
                    <a:pt x="562306" y="252634"/>
                    <a:pt x="609105" y="299517"/>
                    <a:pt x="609314" y="357378"/>
                  </a:cubicBezTo>
                  <a:cubicBezTo>
                    <a:pt x="609104" y="415748"/>
                    <a:pt x="561671" y="462926"/>
                    <a:pt x="503301" y="462820"/>
                  </a:cubicBezTo>
                  <a:close/>
                </a:path>
              </a:pathLst>
            </a:custGeom>
            <a:grpFill/>
            <a:ln w="9525" cap="flat">
              <a:noFill/>
              <a:prstDash val="solid"/>
              <a:miter/>
            </a:ln>
          </p:spPr>
          <p:txBody>
            <a:bodyPr rtlCol="0" anchor="ctr"/>
            <a:lstStyle/>
            <a:p>
              <a:endParaRPr lang="en-US" dirty="0"/>
            </a:p>
          </p:txBody>
        </p:sp>
        <p:sp>
          <p:nvSpPr>
            <p:cNvPr id="11" name="Freeform: Shape 56">
              <a:extLst>
                <a:ext uri="{FF2B5EF4-FFF2-40B4-BE49-F238E27FC236}">
                  <a16:creationId xmlns:a16="http://schemas.microsoft.com/office/drawing/2014/main" id="{B4E50970-D762-9A4A-A014-B1E9F697FC4E}"/>
                </a:ext>
              </a:extLst>
            </p:cNvPr>
            <p:cNvSpPr/>
            <p:nvPr/>
          </p:nvSpPr>
          <p:spPr>
            <a:xfrm>
              <a:off x="10059828" y="898047"/>
              <a:ext cx="190500" cy="38100"/>
            </a:xfrm>
            <a:custGeom>
              <a:avLst/>
              <a:gdLst>
                <a:gd name="connsiteX0" fmla="*/ 171926 w 190500"/>
                <a:gd name="connsiteY0" fmla="*/ 7144 h 38100"/>
                <a:gd name="connsiteX1" fmla="*/ 21431 w 190500"/>
                <a:gd name="connsiteY1" fmla="*/ 7144 h 38100"/>
                <a:gd name="connsiteX2" fmla="*/ 7144 w 190500"/>
                <a:gd name="connsiteY2" fmla="*/ 21431 h 38100"/>
                <a:gd name="connsiteX3" fmla="*/ 21431 w 190500"/>
                <a:gd name="connsiteY3" fmla="*/ 35719 h 38100"/>
                <a:gd name="connsiteX4" fmla="*/ 171926 w 190500"/>
                <a:gd name="connsiteY4" fmla="*/ 35719 h 38100"/>
                <a:gd name="connsiteX5" fmla="*/ 186214 w 190500"/>
                <a:gd name="connsiteY5" fmla="*/ 21431 h 38100"/>
                <a:gd name="connsiteX6" fmla="*/ 171926 w 19050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38100">
                  <a:moveTo>
                    <a:pt x="171926" y="7144"/>
                  </a:moveTo>
                  <a:lnTo>
                    <a:pt x="21431" y="7144"/>
                  </a:lnTo>
                  <a:cubicBezTo>
                    <a:pt x="13540" y="7144"/>
                    <a:pt x="7144" y="13541"/>
                    <a:pt x="7144" y="21431"/>
                  </a:cubicBezTo>
                  <a:cubicBezTo>
                    <a:pt x="7144" y="29322"/>
                    <a:pt x="13540" y="35719"/>
                    <a:pt x="21431" y="35719"/>
                  </a:cubicBezTo>
                  <a:lnTo>
                    <a:pt x="171926" y="35719"/>
                  </a:lnTo>
                  <a:cubicBezTo>
                    <a:pt x="179817" y="35719"/>
                    <a:pt x="186214" y="29322"/>
                    <a:pt x="186214" y="21431"/>
                  </a:cubicBezTo>
                  <a:cubicBezTo>
                    <a:pt x="186214" y="13541"/>
                    <a:pt x="179817" y="7144"/>
                    <a:pt x="171926" y="7144"/>
                  </a:cubicBezTo>
                  <a:close/>
                </a:path>
              </a:pathLst>
            </a:custGeom>
            <a:grpFill/>
            <a:ln w="9525" cap="flat">
              <a:noFill/>
              <a:prstDash val="solid"/>
              <a:miter/>
            </a:ln>
          </p:spPr>
          <p:txBody>
            <a:bodyPr rtlCol="0" anchor="ctr"/>
            <a:lstStyle/>
            <a:p>
              <a:endParaRPr lang="en-US" dirty="0"/>
            </a:p>
          </p:txBody>
        </p:sp>
      </p:grpSp>
      <p:grpSp>
        <p:nvGrpSpPr>
          <p:cNvPr id="12" name="Graphic 1889290">
            <a:extLst>
              <a:ext uri="{FF2B5EF4-FFF2-40B4-BE49-F238E27FC236}">
                <a16:creationId xmlns:a16="http://schemas.microsoft.com/office/drawing/2014/main" id="{09C9A211-AB1E-0840-BB1F-8AD06DDF6C5A}"/>
              </a:ext>
            </a:extLst>
          </p:cNvPr>
          <p:cNvGrpSpPr/>
          <p:nvPr/>
        </p:nvGrpSpPr>
        <p:grpSpPr>
          <a:xfrm>
            <a:off x="7401802" y="1433520"/>
            <a:ext cx="638175" cy="428625"/>
            <a:chOff x="3196826" y="3969427"/>
            <a:chExt cx="638175" cy="428625"/>
          </a:xfrm>
          <a:solidFill>
            <a:srgbClr val="00B29F"/>
          </a:solidFill>
        </p:grpSpPr>
        <p:sp>
          <p:nvSpPr>
            <p:cNvPr id="13" name="Freeform: Shape 108">
              <a:extLst>
                <a:ext uri="{FF2B5EF4-FFF2-40B4-BE49-F238E27FC236}">
                  <a16:creationId xmlns:a16="http://schemas.microsoft.com/office/drawing/2014/main" id="{B0C4BB14-372A-C549-80B7-EB810D3E988F}"/>
                </a:ext>
              </a:extLst>
            </p:cNvPr>
            <p:cNvSpPr/>
            <p:nvPr/>
          </p:nvSpPr>
          <p:spPr>
            <a:xfrm>
              <a:off x="3189682" y="3962283"/>
              <a:ext cx="647700" cy="438150"/>
            </a:xfrm>
            <a:custGeom>
              <a:avLst/>
              <a:gdLst>
                <a:gd name="connsiteX0" fmla="*/ 615887 w 647700"/>
                <a:gd name="connsiteY0" fmla="*/ 93726 h 438150"/>
                <a:gd name="connsiteX1" fmla="*/ 558737 w 647700"/>
                <a:gd name="connsiteY1" fmla="*/ 93726 h 438150"/>
                <a:gd name="connsiteX2" fmla="*/ 554641 w 647700"/>
                <a:gd name="connsiteY2" fmla="*/ 84677 h 438150"/>
                <a:gd name="connsiteX3" fmla="*/ 554641 w 647700"/>
                <a:gd name="connsiteY3" fmla="*/ 33623 h 438150"/>
                <a:gd name="connsiteX4" fmla="*/ 528161 w 647700"/>
                <a:gd name="connsiteY4" fmla="*/ 7144 h 438150"/>
                <a:gd name="connsiteX5" fmla="*/ 33623 w 647700"/>
                <a:gd name="connsiteY5" fmla="*/ 7144 h 438150"/>
                <a:gd name="connsiteX6" fmla="*/ 7144 w 647700"/>
                <a:gd name="connsiteY6" fmla="*/ 33623 h 438150"/>
                <a:gd name="connsiteX7" fmla="*/ 7144 w 647700"/>
                <a:gd name="connsiteY7" fmla="*/ 319373 h 438150"/>
                <a:gd name="connsiteX8" fmla="*/ 33623 w 647700"/>
                <a:gd name="connsiteY8" fmla="*/ 345758 h 438150"/>
                <a:gd name="connsiteX9" fmla="*/ 94869 w 647700"/>
                <a:gd name="connsiteY9" fmla="*/ 345758 h 438150"/>
                <a:gd name="connsiteX10" fmla="*/ 94869 w 647700"/>
                <a:gd name="connsiteY10" fmla="*/ 405956 h 438150"/>
                <a:gd name="connsiteX11" fmla="*/ 121349 w 647700"/>
                <a:gd name="connsiteY11" fmla="*/ 432435 h 438150"/>
                <a:gd name="connsiteX12" fmla="*/ 121444 w 647700"/>
                <a:gd name="connsiteY12" fmla="*/ 432435 h 438150"/>
                <a:gd name="connsiteX13" fmla="*/ 615887 w 647700"/>
                <a:gd name="connsiteY13" fmla="*/ 432435 h 438150"/>
                <a:gd name="connsiteX14" fmla="*/ 642271 w 647700"/>
                <a:gd name="connsiteY14" fmla="*/ 406051 h 438150"/>
                <a:gd name="connsiteX15" fmla="*/ 642271 w 647700"/>
                <a:gd name="connsiteY15" fmla="*/ 120301 h 438150"/>
                <a:gd name="connsiteX16" fmla="*/ 616078 w 647700"/>
                <a:gd name="connsiteY16" fmla="*/ 93727 h 438150"/>
                <a:gd name="connsiteX17" fmla="*/ 615887 w 647700"/>
                <a:gd name="connsiteY17" fmla="*/ 93726 h 438150"/>
                <a:gd name="connsiteX18" fmla="*/ 539115 w 647700"/>
                <a:gd name="connsiteY18" fmla="*/ 403860 h 438150"/>
                <a:gd name="connsiteX19" fmla="*/ 194786 w 647700"/>
                <a:gd name="connsiteY19" fmla="*/ 403860 h 438150"/>
                <a:gd name="connsiteX20" fmla="*/ 123444 w 647700"/>
                <a:gd name="connsiteY20" fmla="*/ 326136 h 438150"/>
                <a:gd name="connsiteX21" fmla="*/ 123444 w 647700"/>
                <a:gd name="connsiteY21" fmla="*/ 193739 h 438150"/>
                <a:gd name="connsiteX22" fmla="*/ 194215 w 647700"/>
                <a:gd name="connsiteY22" fmla="*/ 122301 h 438150"/>
                <a:gd name="connsiteX23" fmla="*/ 539687 w 647700"/>
                <a:gd name="connsiteY23" fmla="*/ 122301 h 438150"/>
                <a:gd name="connsiteX24" fmla="*/ 613696 w 647700"/>
                <a:gd name="connsiteY24" fmla="*/ 194310 h 438150"/>
                <a:gd name="connsiteX25" fmla="*/ 613696 w 647700"/>
                <a:gd name="connsiteY25" fmla="*/ 325660 h 438150"/>
                <a:gd name="connsiteX26" fmla="*/ 539115 w 647700"/>
                <a:gd name="connsiteY26" fmla="*/ 403860 h 438150"/>
                <a:gd name="connsiteX27" fmla="*/ 35719 w 647700"/>
                <a:gd name="connsiteY27" fmla="*/ 108966 h 438150"/>
                <a:gd name="connsiteX28" fmla="*/ 116205 w 647700"/>
                <a:gd name="connsiteY28" fmla="*/ 35719 h 438150"/>
                <a:gd name="connsiteX29" fmla="*/ 461486 w 647700"/>
                <a:gd name="connsiteY29" fmla="*/ 35719 h 438150"/>
                <a:gd name="connsiteX30" fmla="*/ 496253 w 647700"/>
                <a:gd name="connsiteY30" fmla="*/ 93726 h 438150"/>
                <a:gd name="connsiteX31" fmla="*/ 121444 w 647700"/>
                <a:gd name="connsiteY31" fmla="*/ 93726 h 438150"/>
                <a:gd name="connsiteX32" fmla="*/ 94964 w 647700"/>
                <a:gd name="connsiteY32" fmla="*/ 120110 h 438150"/>
                <a:gd name="connsiteX33" fmla="*/ 94964 w 647700"/>
                <a:gd name="connsiteY33" fmla="*/ 266795 h 438150"/>
                <a:gd name="connsiteX34" fmla="*/ 35719 w 647700"/>
                <a:gd name="connsiteY34" fmla="*/ 239649 h 438150"/>
                <a:gd name="connsiteX35" fmla="*/ 165354 w 647700"/>
                <a:gd name="connsiteY35" fmla="*/ 122301 h 438150"/>
                <a:gd name="connsiteX36" fmla="*/ 123444 w 647700"/>
                <a:gd name="connsiteY36" fmla="*/ 164783 h 438150"/>
                <a:gd name="connsiteX37" fmla="*/ 123444 w 647700"/>
                <a:gd name="connsiteY37" fmla="*/ 122301 h 438150"/>
                <a:gd name="connsiteX38" fmla="*/ 613696 w 647700"/>
                <a:gd name="connsiteY38" fmla="*/ 165354 h 438150"/>
                <a:gd name="connsiteX39" fmla="*/ 569119 w 647700"/>
                <a:gd name="connsiteY39" fmla="*/ 122301 h 438150"/>
                <a:gd name="connsiteX40" fmla="*/ 614172 w 647700"/>
                <a:gd name="connsiteY40" fmla="*/ 122301 h 438150"/>
                <a:gd name="connsiteX41" fmla="*/ 525971 w 647700"/>
                <a:gd name="connsiteY41" fmla="*/ 77248 h 438150"/>
                <a:gd name="connsiteX42" fmla="*/ 490347 w 647700"/>
                <a:gd name="connsiteY42" fmla="*/ 35719 h 438150"/>
                <a:gd name="connsiteX43" fmla="*/ 525971 w 647700"/>
                <a:gd name="connsiteY43" fmla="*/ 35719 h 438150"/>
                <a:gd name="connsiteX44" fmla="*/ 87344 w 647700"/>
                <a:gd name="connsiteY44" fmla="*/ 35719 h 438150"/>
                <a:gd name="connsiteX45" fmla="*/ 35719 w 647700"/>
                <a:gd name="connsiteY45" fmla="*/ 80391 h 438150"/>
                <a:gd name="connsiteX46" fmla="*/ 35719 w 647700"/>
                <a:gd name="connsiteY46" fmla="*/ 35719 h 438150"/>
                <a:gd name="connsiteX47" fmla="*/ 35719 w 647700"/>
                <a:gd name="connsiteY47" fmla="*/ 268224 h 438150"/>
                <a:gd name="connsiteX48" fmla="*/ 88011 w 647700"/>
                <a:gd name="connsiteY48" fmla="*/ 317278 h 438150"/>
                <a:gd name="connsiteX49" fmla="*/ 35719 w 647700"/>
                <a:gd name="connsiteY49" fmla="*/ 317278 h 438150"/>
                <a:gd name="connsiteX50" fmla="*/ 123444 w 647700"/>
                <a:gd name="connsiteY50" fmla="*/ 355092 h 438150"/>
                <a:gd name="connsiteX51" fmla="*/ 166211 w 647700"/>
                <a:gd name="connsiteY51" fmla="*/ 403860 h 438150"/>
                <a:gd name="connsiteX52" fmla="*/ 123444 w 647700"/>
                <a:gd name="connsiteY52" fmla="*/ 403860 h 438150"/>
                <a:gd name="connsiteX53" fmla="*/ 567690 w 647700"/>
                <a:gd name="connsiteY53" fmla="*/ 403860 h 438150"/>
                <a:gd name="connsiteX54" fmla="*/ 613696 w 647700"/>
                <a:gd name="connsiteY54" fmla="*/ 354521 h 438150"/>
                <a:gd name="connsiteX55" fmla="*/ 613696 w 647700"/>
                <a:gd name="connsiteY55" fmla="*/ 40386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47700" h="438150">
                  <a:moveTo>
                    <a:pt x="615887" y="93726"/>
                  </a:moveTo>
                  <a:lnTo>
                    <a:pt x="558737" y="93726"/>
                  </a:lnTo>
                  <a:cubicBezTo>
                    <a:pt x="558497" y="90317"/>
                    <a:pt x="557044" y="87107"/>
                    <a:pt x="554641" y="84677"/>
                  </a:cubicBezTo>
                  <a:lnTo>
                    <a:pt x="554641" y="33623"/>
                  </a:lnTo>
                  <a:cubicBezTo>
                    <a:pt x="554641" y="18999"/>
                    <a:pt x="542786" y="7144"/>
                    <a:pt x="528161" y="7144"/>
                  </a:cubicBezTo>
                  <a:lnTo>
                    <a:pt x="33623" y="7144"/>
                  </a:lnTo>
                  <a:cubicBezTo>
                    <a:pt x="19021" y="7196"/>
                    <a:pt x="7196" y="19021"/>
                    <a:pt x="7144" y="33623"/>
                  </a:cubicBezTo>
                  <a:lnTo>
                    <a:pt x="7144" y="319373"/>
                  </a:lnTo>
                  <a:cubicBezTo>
                    <a:pt x="7196" y="333960"/>
                    <a:pt x="19036" y="345758"/>
                    <a:pt x="33623" y="345758"/>
                  </a:cubicBezTo>
                  <a:lnTo>
                    <a:pt x="94869" y="345758"/>
                  </a:lnTo>
                  <a:lnTo>
                    <a:pt x="94869" y="405956"/>
                  </a:lnTo>
                  <a:cubicBezTo>
                    <a:pt x="94869" y="420579"/>
                    <a:pt x="106724" y="432435"/>
                    <a:pt x="121349" y="432435"/>
                  </a:cubicBezTo>
                  <a:cubicBezTo>
                    <a:pt x="121380" y="432435"/>
                    <a:pt x="121412" y="432435"/>
                    <a:pt x="121444" y="432435"/>
                  </a:cubicBezTo>
                  <a:lnTo>
                    <a:pt x="615887" y="432435"/>
                  </a:lnTo>
                  <a:cubicBezTo>
                    <a:pt x="630458" y="432435"/>
                    <a:pt x="642271" y="420622"/>
                    <a:pt x="642271" y="406051"/>
                  </a:cubicBezTo>
                  <a:lnTo>
                    <a:pt x="642271" y="120301"/>
                  </a:lnTo>
                  <a:cubicBezTo>
                    <a:pt x="642376" y="105729"/>
                    <a:pt x="630649" y="93832"/>
                    <a:pt x="616078" y="93727"/>
                  </a:cubicBezTo>
                  <a:cubicBezTo>
                    <a:pt x="616014" y="93726"/>
                    <a:pt x="615950" y="93726"/>
                    <a:pt x="615887" y="93726"/>
                  </a:cubicBezTo>
                  <a:close/>
                  <a:moveTo>
                    <a:pt x="539115" y="403860"/>
                  </a:moveTo>
                  <a:lnTo>
                    <a:pt x="194786" y="403860"/>
                  </a:lnTo>
                  <a:cubicBezTo>
                    <a:pt x="192409" y="364327"/>
                    <a:pt x="162629" y="331883"/>
                    <a:pt x="123444" y="326136"/>
                  </a:cubicBezTo>
                  <a:lnTo>
                    <a:pt x="123444" y="193739"/>
                  </a:lnTo>
                  <a:cubicBezTo>
                    <a:pt x="160315" y="188352"/>
                    <a:pt x="189174" y="159221"/>
                    <a:pt x="194215" y="122301"/>
                  </a:cubicBezTo>
                  <a:lnTo>
                    <a:pt x="539687" y="122301"/>
                  </a:lnTo>
                  <a:cubicBezTo>
                    <a:pt x="544920" y="160438"/>
                    <a:pt x="575430" y="190123"/>
                    <a:pt x="613696" y="194310"/>
                  </a:cubicBezTo>
                  <a:lnTo>
                    <a:pt x="613696" y="325660"/>
                  </a:lnTo>
                  <a:cubicBezTo>
                    <a:pt x="573108" y="330084"/>
                    <a:pt x="541612" y="363108"/>
                    <a:pt x="539115" y="403860"/>
                  </a:cubicBezTo>
                  <a:close/>
                  <a:moveTo>
                    <a:pt x="35719" y="108966"/>
                  </a:moveTo>
                  <a:cubicBezTo>
                    <a:pt x="76921" y="107693"/>
                    <a:pt x="111066" y="76619"/>
                    <a:pt x="116205" y="35719"/>
                  </a:cubicBezTo>
                  <a:lnTo>
                    <a:pt x="461486" y="35719"/>
                  </a:lnTo>
                  <a:cubicBezTo>
                    <a:pt x="464414" y="59079"/>
                    <a:pt x="477032" y="80131"/>
                    <a:pt x="496253" y="93726"/>
                  </a:cubicBezTo>
                  <a:lnTo>
                    <a:pt x="121444" y="93726"/>
                  </a:lnTo>
                  <a:cubicBezTo>
                    <a:pt x="106856" y="93726"/>
                    <a:pt x="95017" y="105524"/>
                    <a:pt x="94964" y="120110"/>
                  </a:cubicBezTo>
                  <a:lnTo>
                    <a:pt x="94964" y="266795"/>
                  </a:lnTo>
                  <a:cubicBezTo>
                    <a:pt x="79719" y="250081"/>
                    <a:pt x="58333" y="240281"/>
                    <a:pt x="35719" y="239649"/>
                  </a:cubicBezTo>
                  <a:close/>
                  <a:moveTo>
                    <a:pt x="165354" y="122301"/>
                  </a:moveTo>
                  <a:cubicBezTo>
                    <a:pt x="160870" y="143426"/>
                    <a:pt x="144507" y="160012"/>
                    <a:pt x="123444" y="164783"/>
                  </a:cubicBezTo>
                  <a:lnTo>
                    <a:pt x="123444" y="122301"/>
                  </a:lnTo>
                  <a:close/>
                  <a:moveTo>
                    <a:pt x="613696" y="165354"/>
                  </a:moveTo>
                  <a:cubicBezTo>
                    <a:pt x="591416" y="161498"/>
                    <a:pt x="573747" y="144433"/>
                    <a:pt x="569119" y="122301"/>
                  </a:cubicBezTo>
                  <a:lnTo>
                    <a:pt x="614172" y="122301"/>
                  </a:lnTo>
                  <a:close/>
                  <a:moveTo>
                    <a:pt x="525971" y="77248"/>
                  </a:moveTo>
                  <a:cubicBezTo>
                    <a:pt x="507560" y="70719"/>
                    <a:pt x="493997" y="54909"/>
                    <a:pt x="490347" y="35719"/>
                  </a:cubicBezTo>
                  <a:lnTo>
                    <a:pt x="525971" y="35719"/>
                  </a:lnTo>
                  <a:close/>
                  <a:moveTo>
                    <a:pt x="87344" y="35719"/>
                  </a:moveTo>
                  <a:cubicBezTo>
                    <a:pt x="82528" y="60751"/>
                    <a:pt x="61183" y="79221"/>
                    <a:pt x="35719" y="80391"/>
                  </a:cubicBezTo>
                  <a:lnTo>
                    <a:pt x="35719" y="35719"/>
                  </a:lnTo>
                  <a:close/>
                  <a:moveTo>
                    <a:pt x="35719" y="268224"/>
                  </a:moveTo>
                  <a:cubicBezTo>
                    <a:pt x="62851" y="269468"/>
                    <a:pt x="85037" y="290281"/>
                    <a:pt x="88011" y="317278"/>
                  </a:cubicBezTo>
                  <a:lnTo>
                    <a:pt x="35719" y="317278"/>
                  </a:lnTo>
                  <a:close/>
                  <a:moveTo>
                    <a:pt x="123444" y="355092"/>
                  </a:moveTo>
                  <a:cubicBezTo>
                    <a:pt x="146747" y="360387"/>
                    <a:pt x="164003" y="380066"/>
                    <a:pt x="166211" y="403860"/>
                  </a:cubicBezTo>
                  <a:lnTo>
                    <a:pt x="123444" y="403860"/>
                  </a:lnTo>
                  <a:close/>
                  <a:moveTo>
                    <a:pt x="567690" y="403860"/>
                  </a:moveTo>
                  <a:cubicBezTo>
                    <a:pt x="570038" y="378873"/>
                    <a:pt x="588934" y="358608"/>
                    <a:pt x="613696" y="354521"/>
                  </a:cubicBezTo>
                  <a:lnTo>
                    <a:pt x="613696" y="403860"/>
                  </a:lnTo>
                  <a:close/>
                </a:path>
              </a:pathLst>
            </a:custGeom>
            <a:grpFill/>
            <a:ln w="9525" cap="flat">
              <a:noFill/>
              <a:prstDash val="solid"/>
              <a:miter/>
            </a:ln>
          </p:spPr>
          <p:txBody>
            <a:bodyPr rtlCol="0" anchor="ctr"/>
            <a:lstStyle/>
            <a:p>
              <a:endParaRPr lang="en-US" dirty="0"/>
            </a:p>
          </p:txBody>
        </p:sp>
        <p:sp>
          <p:nvSpPr>
            <p:cNvPr id="14" name="Freeform: Shape 109">
              <a:extLst>
                <a:ext uri="{FF2B5EF4-FFF2-40B4-BE49-F238E27FC236}">
                  <a16:creationId xmlns:a16="http://schemas.microsoft.com/office/drawing/2014/main" id="{7E9B127D-B9BA-E94D-98EB-D58BA6C6FD37}"/>
                </a:ext>
              </a:extLst>
            </p:cNvPr>
            <p:cNvSpPr/>
            <p:nvPr/>
          </p:nvSpPr>
          <p:spPr>
            <a:xfrm>
              <a:off x="3427903" y="4095632"/>
              <a:ext cx="257175" cy="257175"/>
            </a:xfrm>
            <a:custGeom>
              <a:avLst/>
              <a:gdLst>
                <a:gd name="connsiteX0" fmla="*/ 130873 w 257175"/>
                <a:gd name="connsiteY0" fmla="*/ 7145 h 257175"/>
                <a:gd name="connsiteX1" fmla="*/ 7145 w 257175"/>
                <a:gd name="connsiteY1" fmla="*/ 129922 h 257175"/>
                <a:gd name="connsiteX2" fmla="*/ 129921 w 257175"/>
                <a:gd name="connsiteY2" fmla="*/ 253650 h 257175"/>
                <a:gd name="connsiteX3" fmla="*/ 253650 w 257175"/>
                <a:gd name="connsiteY3" fmla="*/ 130873 h 257175"/>
                <a:gd name="connsiteX4" fmla="*/ 253650 w 257175"/>
                <a:gd name="connsiteY4" fmla="*/ 130017 h 257175"/>
                <a:gd name="connsiteX5" fmla="*/ 130873 w 257175"/>
                <a:gd name="connsiteY5" fmla="*/ 7145 h 257175"/>
                <a:gd name="connsiteX6" fmla="*/ 130873 w 257175"/>
                <a:gd name="connsiteY6" fmla="*/ 225077 h 257175"/>
                <a:gd name="connsiteX7" fmla="*/ 36194 w 257175"/>
                <a:gd name="connsiteY7" fmla="*/ 130398 h 257175"/>
                <a:gd name="connsiteX8" fmla="*/ 130873 w 257175"/>
                <a:gd name="connsiteY8" fmla="*/ 35720 h 257175"/>
                <a:gd name="connsiteX9" fmla="*/ 225551 w 257175"/>
                <a:gd name="connsiteY9" fmla="*/ 130398 h 257175"/>
                <a:gd name="connsiteX10" fmla="*/ 130873 w 257175"/>
                <a:gd name="connsiteY10" fmla="*/ 224696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175" h="257175">
                  <a:moveTo>
                    <a:pt x="130873" y="7145"/>
                  </a:moveTo>
                  <a:cubicBezTo>
                    <a:pt x="62802" y="6882"/>
                    <a:pt x="7407" y="61852"/>
                    <a:pt x="7145" y="129922"/>
                  </a:cubicBezTo>
                  <a:cubicBezTo>
                    <a:pt x="6882" y="197992"/>
                    <a:pt x="61851" y="253387"/>
                    <a:pt x="129921" y="253650"/>
                  </a:cubicBezTo>
                  <a:cubicBezTo>
                    <a:pt x="197991" y="253913"/>
                    <a:pt x="253387" y="198944"/>
                    <a:pt x="253650" y="130873"/>
                  </a:cubicBezTo>
                  <a:cubicBezTo>
                    <a:pt x="253651" y="130588"/>
                    <a:pt x="253651" y="130302"/>
                    <a:pt x="253650" y="130017"/>
                  </a:cubicBezTo>
                  <a:cubicBezTo>
                    <a:pt x="253389" y="62302"/>
                    <a:pt x="198588" y="7458"/>
                    <a:pt x="130873" y="7145"/>
                  </a:cubicBezTo>
                  <a:close/>
                  <a:moveTo>
                    <a:pt x="130873" y="225077"/>
                  </a:moveTo>
                  <a:cubicBezTo>
                    <a:pt x="78583" y="225077"/>
                    <a:pt x="36194" y="182688"/>
                    <a:pt x="36194" y="130398"/>
                  </a:cubicBezTo>
                  <a:cubicBezTo>
                    <a:pt x="36194" y="78109"/>
                    <a:pt x="78583" y="35720"/>
                    <a:pt x="130873" y="35720"/>
                  </a:cubicBezTo>
                  <a:cubicBezTo>
                    <a:pt x="183162" y="35720"/>
                    <a:pt x="225551" y="78109"/>
                    <a:pt x="225551" y="130398"/>
                  </a:cubicBezTo>
                  <a:cubicBezTo>
                    <a:pt x="225032" y="182409"/>
                    <a:pt x="182885" y="224386"/>
                    <a:pt x="130873" y="224696"/>
                  </a:cubicBezTo>
                  <a:close/>
                </a:path>
              </a:pathLst>
            </a:custGeom>
            <a:grpFill/>
            <a:ln w="9525" cap="flat">
              <a:noFill/>
              <a:prstDash val="solid"/>
              <a:miter/>
            </a:ln>
          </p:spPr>
          <p:txBody>
            <a:bodyPr rtlCol="0" anchor="ctr"/>
            <a:lstStyle/>
            <a:p>
              <a:endParaRPr lang="en-US" dirty="0"/>
            </a:p>
          </p:txBody>
        </p:sp>
        <p:sp>
          <p:nvSpPr>
            <p:cNvPr id="15" name="Freeform: Shape 110">
              <a:extLst>
                <a:ext uri="{FF2B5EF4-FFF2-40B4-BE49-F238E27FC236}">
                  <a16:creationId xmlns:a16="http://schemas.microsoft.com/office/drawing/2014/main" id="{4B964D79-2841-AC44-A3B2-BAFC1CE7FA5D}"/>
                </a:ext>
              </a:extLst>
            </p:cNvPr>
            <p:cNvSpPr/>
            <p:nvPr/>
          </p:nvSpPr>
          <p:spPr>
            <a:xfrm>
              <a:off x="3511803" y="4149449"/>
              <a:ext cx="85725" cy="152400"/>
            </a:xfrm>
            <a:custGeom>
              <a:avLst/>
              <a:gdLst>
                <a:gd name="connsiteX0" fmla="*/ 54402 w 85725"/>
                <a:gd name="connsiteY0" fmla="*/ 67628 h 152400"/>
                <a:gd name="connsiteX1" fmla="*/ 50116 w 85725"/>
                <a:gd name="connsiteY1" fmla="*/ 65532 h 152400"/>
                <a:gd name="connsiteX2" fmla="*/ 48687 w 85725"/>
                <a:gd name="connsiteY2" fmla="*/ 64960 h 152400"/>
                <a:gd name="connsiteX3" fmla="*/ 48021 w 85725"/>
                <a:gd name="connsiteY3" fmla="*/ 64960 h 152400"/>
                <a:gd name="connsiteX4" fmla="*/ 37448 w 85725"/>
                <a:gd name="connsiteY4" fmla="*/ 55912 h 152400"/>
                <a:gd name="connsiteX5" fmla="*/ 37448 w 85725"/>
                <a:gd name="connsiteY5" fmla="*/ 54864 h 152400"/>
                <a:gd name="connsiteX6" fmla="*/ 45258 w 85725"/>
                <a:gd name="connsiteY6" fmla="*/ 53626 h 152400"/>
                <a:gd name="connsiteX7" fmla="*/ 50878 w 85725"/>
                <a:gd name="connsiteY7" fmla="*/ 54483 h 152400"/>
                <a:gd name="connsiteX8" fmla="*/ 67356 w 85725"/>
                <a:gd name="connsiteY8" fmla="*/ 66580 h 152400"/>
                <a:gd name="connsiteX9" fmla="*/ 79453 w 85725"/>
                <a:gd name="connsiteY9" fmla="*/ 50102 h 152400"/>
                <a:gd name="connsiteX10" fmla="*/ 60403 w 85725"/>
                <a:gd name="connsiteY10" fmla="*/ 27432 h 152400"/>
                <a:gd name="connsiteX11" fmla="*/ 60403 w 85725"/>
                <a:gd name="connsiteY11" fmla="*/ 21431 h 152400"/>
                <a:gd name="connsiteX12" fmla="*/ 46116 w 85725"/>
                <a:gd name="connsiteY12" fmla="*/ 7144 h 152400"/>
                <a:gd name="connsiteX13" fmla="*/ 31828 w 85725"/>
                <a:gd name="connsiteY13" fmla="*/ 21431 h 152400"/>
                <a:gd name="connsiteX14" fmla="*/ 31828 w 85725"/>
                <a:gd name="connsiteY14" fmla="*/ 26956 h 152400"/>
                <a:gd name="connsiteX15" fmla="*/ 9444 w 85725"/>
                <a:gd name="connsiteY15" fmla="*/ 55531 h 152400"/>
                <a:gd name="connsiteX16" fmla="*/ 35733 w 85725"/>
                <a:gd name="connsiteY16" fmla="*/ 89726 h 152400"/>
                <a:gd name="connsiteX17" fmla="*/ 39353 w 85725"/>
                <a:gd name="connsiteY17" fmla="*/ 91631 h 152400"/>
                <a:gd name="connsiteX18" fmla="*/ 40591 w 85725"/>
                <a:gd name="connsiteY18" fmla="*/ 91631 h 152400"/>
                <a:gd name="connsiteX19" fmla="*/ 42020 w 85725"/>
                <a:gd name="connsiteY19" fmla="*/ 92393 h 152400"/>
                <a:gd name="connsiteX20" fmla="*/ 55164 w 85725"/>
                <a:gd name="connsiteY20" fmla="*/ 104204 h 152400"/>
                <a:gd name="connsiteX21" fmla="*/ 44020 w 85725"/>
                <a:gd name="connsiteY21" fmla="*/ 108871 h 152400"/>
                <a:gd name="connsiteX22" fmla="*/ 35829 w 85725"/>
                <a:gd name="connsiteY22" fmla="*/ 107156 h 152400"/>
                <a:gd name="connsiteX23" fmla="*/ 19779 w 85725"/>
                <a:gd name="connsiteY23" fmla="*/ 94631 h 152400"/>
                <a:gd name="connsiteX24" fmla="*/ 7254 w 85725"/>
                <a:gd name="connsiteY24" fmla="*/ 110681 h 152400"/>
                <a:gd name="connsiteX25" fmla="*/ 31638 w 85725"/>
                <a:gd name="connsiteY25" fmla="*/ 135922 h 152400"/>
                <a:gd name="connsiteX26" fmla="*/ 31638 w 85725"/>
                <a:gd name="connsiteY26" fmla="*/ 137255 h 152400"/>
                <a:gd name="connsiteX27" fmla="*/ 45925 w 85725"/>
                <a:gd name="connsiteY27" fmla="*/ 151543 h 152400"/>
                <a:gd name="connsiteX28" fmla="*/ 60213 w 85725"/>
                <a:gd name="connsiteY28" fmla="*/ 137255 h 152400"/>
                <a:gd name="connsiteX29" fmla="*/ 60213 w 85725"/>
                <a:gd name="connsiteY29" fmla="*/ 135065 h 152400"/>
                <a:gd name="connsiteX30" fmla="*/ 83549 w 85725"/>
                <a:gd name="connsiteY30" fmla="*/ 104204 h 152400"/>
                <a:gd name="connsiteX31" fmla="*/ 54402 w 85725"/>
                <a:gd name="connsiteY31" fmla="*/ 6762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725" h="152400">
                  <a:moveTo>
                    <a:pt x="54402" y="67628"/>
                  </a:moveTo>
                  <a:lnTo>
                    <a:pt x="50116" y="65532"/>
                  </a:lnTo>
                  <a:lnTo>
                    <a:pt x="48687" y="64960"/>
                  </a:lnTo>
                  <a:lnTo>
                    <a:pt x="48021" y="64960"/>
                  </a:lnTo>
                  <a:cubicBezTo>
                    <a:pt x="37448" y="59341"/>
                    <a:pt x="37448" y="58674"/>
                    <a:pt x="37448" y="55912"/>
                  </a:cubicBezTo>
                  <a:lnTo>
                    <a:pt x="37448" y="54864"/>
                  </a:lnTo>
                  <a:cubicBezTo>
                    <a:pt x="39913" y="53827"/>
                    <a:pt x="42593" y="53402"/>
                    <a:pt x="45258" y="53626"/>
                  </a:cubicBezTo>
                  <a:cubicBezTo>
                    <a:pt x="47172" y="53498"/>
                    <a:pt x="49090" y="53791"/>
                    <a:pt x="50878" y="54483"/>
                  </a:cubicBezTo>
                  <a:cubicBezTo>
                    <a:pt x="52088" y="62374"/>
                    <a:pt x="59466" y="67789"/>
                    <a:pt x="67356" y="66580"/>
                  </a:cubicBezTo>
                  <a:cubicBezTo>
                    <a:pt x="75247" y="65370"/>
                    <a:pt x="80663" y="57992"/>
                    <a:pt x="79453" y="50102"/>
                  </a:cubicBezTo>
                  <a:cubicBezTo>
                    <a:pt x="78146" y="39442"/>
                    <a:pt x="70679" y="30555"/>
                    <a:pt x="60403" y="27432"/>
                  </a:cubicBezTo>
                  <a:lnTo>
                    <a:pt x="60403" y="21431"/>
                  </a:lnTo>
                  <a:cubicBezTo>
                    <a:pt x="60403" y="13541"/>
                    <a:pt x="54006" y="7144"/>
                    <a:pt x="46116" y="7144"/>
                  </a:cubicBezTo>
                  <a:cubicBezTo>
                    <a:pt x="38225" y="7144"/>
                    <a:pt x="31828" y="13541"/>
                    <a:pt x="31828" y="21431"/>
                  </a:cubicBezTo>
                  <a:lnTo>
                    <a:pt x="31828" y="26956"/>
                  </a:lnTo>
                  <a:cubicBezTo>
                    <a:pt x="18499" y="29910"/>
                    <a:pt x="9120" y="41881"/>
                    <a:pt x="9444" y="55531"/>
                  </a:cubicBezTo>
                  <a:cubicBezTo>
                    <a:pt x="9444" y="76676"/>
                    <a:pt x="24589" y="84106"/>
                    <a:pt x="35733" y="89726"/>
                  </a:cubicBezTo>
                  <a:lnTo>
                    <a:pt x="39353" y="91631"/>
                  </a:lnTo>
                  <a:lnTo>
                    <a:pt x="40591" y="91631"/>
                  </a:lnTo>
                  <a:lnTo>
                    <a:pt x="42020" y="92393"/>
                  </a:lnTo>
                  <a:cubicBezTo>
                    <a:pt x="54688" y="98679"/>
                    <a:pt x="55164" y="99822"/>
                    <a:pt x="55164" y="104204"/>
                  </a:cubicBezTo>
                  <a:cubicBezTo>
                    <a:pt x="55164" y="106109"/>
                    <a:pt x="55164" y="108871"/>
                    <a:pt x="44020" y="108871"/>
                  </a:cubicBezTo>
                  <a:cubicBezTo>
                    <a:pt x="38591" y="108871"/>
                    <a:pt x="36305" y="107728"/>
                    <a:pt x="35829" y="107156"/>
                  </a:cubicBezTo>
                  <a:cubicBezTo>
                    <a:pt x="34855" y="99266"/>
                    <a:pt x="27669" y="93657"/>
                    <a:pt x="19779" y="94631"/>
                  </a:cubicBezTo>
                  <a:cubicBezTo>
                    <a:pt x="11888" y="95604"/>
                    <a:pt x="6280" y="102790"/>
                    <a:pt x="7254" y="110681"/>
                  </a:cubicBezTo>
                  <a:cubicBezTo>
                    <a:pt x="9015" y="123508"/>
                    <a:pt x="18879" y="133719"/>
                    <a:pt x="31638" y="135922"/>
                  </a:cubicBezTo>
                  <a:lnTo>
                    <a:pt x="31638" y="137255"/>
                  </a:lnTo>
                  <a:cubicBezTo>
                    <a:pt x="31638" y="145146"/>
                    <a:pt x="38035" y="151543"/>
                    <a:pt x="45925" y="151543"/>
                  </a:cubicBezTo>
                  <a:cubicBezTo>
                    <a:pt x="53816" y="151543"/>
                    <a:pt x="60213" y="145146"/>
                    <a:pt x="60213" y="137255"/>
                  </a:cubicBezTo>
                  <a:lnTo>
                    <a:pt x="60213" y="135065"/>
                  </a:lnTo>
                  <a:cubicBezTo>
                    <a:pt x="74212" y="131442"/>
                    <a:pt x="83877" y="118661"/>
                    <a:pt x="83549" y="104204"/>
                  </a:cubicBezTo>
                  <a:cubicBezTo>
                    <a:pt x="83358" y="82010"/>
                    <a:pt x="66594" y="73628"/>
                    <a:pt x="54402" y="67628"/>
                  </a:cubicBezTo>
                  <a:close/>
                </a:path>
              </a:pathLst>
            </a:custGeom>
            <a:grpFill/>
            <a:ln w="9525" cap="flat">
              <a:noFill/>
              <a:prstDash val="solid"/>
              <a:miter/>
            </a:ln>
          </p:spPr>
          <p:txBody>
            <a:bodyPr rtlCol="0" anchor="ctr"/>
            <a:lstStyle/>
            <a:p>
              <a:endParaRPr lang="en-US" dirty="0"/>
            </a:p>
          </p:txBody>
        </p:sp>
      </p:grpSp>
      <p:grpSp>
        <p:nvGrpSpPr>
          <p:cNvPr id="16" name="Graphic 1889508">
            <a:extLst>
              <a:ext uri="{FF2B5EF4-FFF2-40B4-BE49-F238E27FC236}">
                <a16:creationId xmlns:a16="http://schemas.microsoft.com/office/drawing/2014/main" id="{CDC0B6C5-D615-4248-83DA-2F8B69089D11}"/>
              </a:ext>
            </a:extLst>
          </p:cNvPr>
          <p:cNvGrpSpPr/>
          <p:nvPr/>
        </p:nvGrpSpPr>
        <p:grpSpPr>
          <a:xfrm>
            <a:off x="3028775" y="1333507"/>
            <a:ext cx="476250" cy="628650"/>
            <a:chOff x="9708315" y="4875416"/>
            <a:chExt cx="476250" cy="628650"/>
          </a:xfrm>
          <a:solidFill>
            <a:srgbClr val="00B29F"/>
          </a:solidFill>
        </p:grpSpPr>
        <p:sp>
          <p:nvSpPr>
            <p:cNvPr id="17" name="Freeform: Shape 1889424">
              <a:extLst>
                <a:ext uri="{FF2B5EF4-FFF2-40B4-BE49-F238E27FC236}">
                  <a16:creationId xmlns:a16="http://schemas.microsoft.com/office/drawing/2014/main" id="{71AEFD77-D5E1-DB45-B42C-E9BB8B58107A}"/>
                </a:ext>
              </a:extLst>
            </p:cNvPr>
            <p:cNvSpPr/>
            <p:nvPr/>
          </p:nvSpPr>
          <p:spPr>
            <a:xfrm>
              <a:off x="9701100" y="4868272"/>
              <a:ext cx="485775" cy="638175"/>
            </a:xfrm>
            <a:custGeom>
              <a:avLst/>
              <a:gdLst>
                <a:gd name="connsiteX0" fmla="*/ 455367 w 485775"/>
                <a:gd name="connsiteY0" fmla="*/ 287179 h 638175"/>
                <a:gd name="connsiteX1" fmla="*/ 480703 w 485775"/>
                <a:gd name="connsiteY1" fmla="*/ 246793 h 638175"/>
                <a:gd name="connsiteX2" fmla="*/ 480703 w 485775"/>
                <a:gd name="connsiteY2" fmla="*/ 242221 h 638175"/>
                <a:gd name="connsiteX3" fmla="*/ 455462 w 485775"/>
                <a:gd name="connsiteY3" fmla="*/ 202311 h 638175"/>
                <a:gd name="connsiteX4" fmla="*/ 437460 w 485775"/>
                <a:gd name="connsiteY4" fmla="*/ 179546 h 638175"/>
                <a:gd name="connsiteX5" fmla="*/ 439174 w 485775"/>
                <a:gd name="connsiteY5" fmla="*/ 148495 h 638175"/>
                <a:gd name="connsiteX6" fmla="*/ 435840 w 485775"/>
                <a:gd name="connsiteY6" fmla="*/ 99441 h 638175"/>
                <a:gd name="connsiteX7" fmla="*/ 391740 w 485775"/>
                <a:gd name="connsiteY7" fmla="*/ 80391 h 638175"/>
                <a:gd name="connsiteX8" fmla="*/ 363831 w 485775"/>
                <a:gd name="connsiteY8" fmla="*/ 72771 h 638175"/>
                <a:gd name="connsiteX9" fmla="*/ 348496 w 485775"/>
                <a:gd name="connsiteY9" fmla="*/ 47530 h 638175"/>
                <a:gd name="connsiteX10" fmla="*/ 320493 w 485775"/>
                <a:gd name="connsiteY10" fmla="*/ 10001 h 638175"/>
                <a:gd name="connsiteX11" fmla="*/ 319064 w 485775"/>
                <a:gd name="connsiteY11" fmla="*/ 9620 h 638175"/>
                <a:gd name="connsiteX12" fmla="*/ 306491 w 485775"/>
                <a:gd name="connsiteY12" fmla="*/ 7144 h 638175"/>
                <a:gd name="connsiteX13" fmla="*/ 274868 w 485775"/>
                <a:gd name="connsiteY13" fmla="*/ 18860 h 638175"/>
                <a:gd name="connsiteX14" fmla="*/ 271058 w 485775"/>
                <a:gd name="connsiteY14" fmla="*/ 21050 h 638175"/>
                <a:gd name="connsiteX15" fmla="*/ 244007 w 485775"/>
                <a:gd name="connsiteY15" fmla="*/ 32099 h 638175"/>
                <a:gd name="connsiteX16" fmla="*/ 216765 w 485775"/>
                <a:gd name="connsiteY16" fmla="*/ 20860 h 638175"/>
                <a:gd name="connsiteX17" fmla="*/ 180666 w 485775"/>
                <a:gd name="connsiteY17" fmla="*/ 7144 h 638175"/>
                <a:gd name="connsiteX18" fmla="*/ 179618 w 485775"/>
                <a:gd name="connsiteY18" fmla="*/ 7144 h 638175"/>
                <a:gd name="connsiteX19" fmla="*/ 166569 w 485775"/>
                <a:gd name="connsiteY19" fmla="*/ 10382 h 638175"/>
                <a:gd name="connsiteX20" fmla="*/ 139613 w 485775"/>
                <a:gd name="connsiteY20" fmla="*/ 47625 h 638175"/>
                <a:gd name="connsiteX21" fmla="*/ 124278 w 485775"/>
                <a:gd name="connsiteY21" fmla="*/ 72962 h 638175"/>
                <a:gd name="connsiteX22" fmla="*/ 96655 w 485775"/>
                <a:gd name="connsiteY22" fmla="*/ 80486 h 638175"/>
                <a:gd name="connsiteX23" fmla="*/ 52078 w 485775"/>
                <a:gd name="connsiteY23" fmla="*/ 99536 h 638175"/>
                <a:gd name="connsiteX24" fmla="*/ 48840 w 485775"/>
                <a:gd name="connsiteY24" fmla="*/ 148400 h 638175"/>
                <a:gd name="connsiteX25" fmla="*/ 50554 w 485775"/>
                <a:gd name="connsiteY25" fmla="*/ 179546 h 638175"/>
                <a:gd name="connsiteX26" fmla="*/ 32647 w 485775"/>
                <a:gd name="connsiteY26" fmla="*/ 202311 h 638175"/>
                <a:gd name="connsiteX27" fmla="*/ 7215 w 485775"/>
                <a:gd name="connsiteY27" fmla="*/ 242602 h 638175"/>
                <a:gd name="connsiteX28" fmla="*/ 7215 w 485775"/>
                <a:gd name="connsiteY28" fmla="*/ 247269 h 638175"/>
                <a:gd name="connsiteX29" fmla="*/ 32457 w 485775"/>
                <a:gd name="connsiteY29" fmla="*/ 287084 h 638175"/>
                <a:gd name="connsiteX30" fmla="*/ 50364 w 485775"/>
                <a:gd name="connsiteY30" fmla="*/ 309944 h 638175"/>
                <a:gd name="connsiteX31" fmla="*/ 48840 w 485775"/>
                <a:gd name="connsiteY31" fmla="*/ 340519 h 638175"/>
                <a:gd name="connsiteX32" fmla="*/ 52078 w 485775"/>
                <a:gd name="connsiteY32" fmla="*/ 389573 h 638175"/>
                <a:gd name="connsiteX33" fmla="*/ 96274 w 485775"/>
                <a:gd name="connsiteY33" fmla="*/ 408623 h 638175"/>
                <a:gd name="connsiteX34" fmla="*/ 111609 w 485775"/>
                <a:gd name="connsiteY34" fmla="*/ 411194 h 638175"/>
                <a:gd name="connsiteX35" fmla="*/ 111609 w 485775"/>
                <a:gd name="connsiteY35" fmla="*/ 411766 h 638175"/>
                <a:gd name="connsiteX36" fmla="*/ 111609 w 485775"/>
                <a:gd name="connsiteY36" fmla="*/ 619030 h 638175"/>
                <a:gd name="connsiteX37" fmla="*/ 119229 w 485775"/>
                <a:gd name="connsiteY37" fmla="*/ 631698 h 638175"/>
                <a:gd name="connsiteX38" fmla="*/ 125897 w 485775"/>
                <a:gd name="connsiteY38" fmla="*/ 633317 h 638175"/>
                <a:gd name="connsiteX39" fmla="*/ 133993 w 485775"/>
                <a:gd name="connsiteY39" fmla="*/ 630841 h 638175"/>
                <a:gd name="connsiteX40" fmla="*/ 244007 w 485775"/>
                <a:gd name="connsiteY40" fmla="*/ 555689 h 638175"/>
                <a:gd name="connsiteX41" fmla="*/ 354211 w 485775"/>
                <a:gd name="connsiteY41" fmla="*/ 630841 h 638175"/>
                <a:gd name="connsiteX42" fmla="*/ 374079 w 485775"/>
                <a:gd name="connsiteY42" fmla="*/ 627165 h 638175"/>
                <a:gd name="connsiteX43" fmla="*/ 376595 w 485775"/>
                <a:gd name="connsiteY43" fmla="*/ 619030 h 638175"/>
                <a:gd name="connsiteX44" fmla="*/ 376595 w 485775"/>
                <a:gd name="connsiteY44" fmla="*/ 411480 h 638175"/>
                <a:gd name="connsiteX45" fmla="*/ 391454 w 485775"/>
                <a:gd name="connsiteY45" fmla="*/ 409004 h 638175"/>
                <a:gd name="connsiteX46" fmla="*/ 436031 w 485775"/>
                <a:gd name="connsiteY46" fmla="*/ 389954 h 638175"/>
                <a:gd name="connsiteX47" fmla="*/ 439269 w 485775"/>
                <a:gd name="connsiteY47" fmla="*/ 341090 h 638175"/>
                <a:gd name="connsiteX48" fmla="*/ 437555 w 485775"/>
                <a:gd name="connsiteY48" fmla="*/ 310039 h 638175"/>
                <a:gd name="connsiteX49" fmla="*/ 455367 w 485775"/>
                <a:gd name="connsiteY49" fmla="*/ 287179 h 638175"/>
                <a:gd name="connsiteX50" fmla="*/ 251913 w 485775"/>
                <a:gd name="connsiteY50" fmla="*/ 526542 h 638175"/>
                <a:gd name="connsiteX51" fmla="*/ 235815 w 485775"/>
                <a:gd name="connsiteY51" fmla="*/ 526542 h 638175"/>
                <a:gd name="connsiteX52" fmla="*/ 140565 w 485775"/>
                <a:gd name="connsiteY52" fmla="*/ 591979 h 638175"/>
                <a:gd name="connsiteX53" fmla="*/ 140565 w 485775"/>
                <a:gd name="connsiteY53" fmla="*/ 443008 h 638175"/>
                <a:gd name="connsiteX54" fmla="*/ 167997 w 485775"/>
                <a:gd name="connsiteY54" fmla="*/ 479203 h 638175"/>
                <a:gd name="connsiteX55" fmla="*/ 169426 w 485775"/>
                <a:gd name="connsiteY55" fmla="*/ 479870 h 638175"/>
                <a:gd name="connsiteX56" fmla="*/ 181999 w 485775"/>
                <a:gd name="connsiteY56" fmla="*/ 482346 h 638175"/>
                <a:gd name="connsiteX57" fmla="*/ 213622 w 485775"/>
                <a:gd name="connsiteY57" fmla="*/ 470535 h 638175"/>
                <a:gd name="connsiteX58" fmla="*/ 217432 w 485775"/>
                <a:gd name="connsiteY58" fmla="*/ 468344 h 638175"/>
                <a:gd name="connsiteX59" fmla="*/ 244483 w 485775"/>
                <a:gd name="connsiteY59" fmla="*/ 457391 h 638175"/>
                <a:gd name="connsiteX60" fmla="*/ 271820 w 485775"/>
                <a:gd name="connsiteY60" fmla="*/ 468535 h 638175"/>
                <a:gd name="connsiteX61" fmla="*/ 307824 w 485775"/>
                <a:gd name="connsiteY61" fmla="*/ 482060 h 638175"/>
                <a:gd name="connsiteX62" fmla="*/ 308872 w 485775"/>
                <a:gd name="connsiteY62" fmla="*/ 482060 h 638175"/>
                <a:gd name="connsiteX63" fmla="*/ 321540 w 485775"/>
                <a:gd name="connsiteY63" fmla="*/ 478822 h 638175"/>
                <a:gd name="connsiteX64" fmla="*/ 347925 w 485775"/>
                <a:gd name="connsiteY64" fmla="*/ 442913 h 638175"/>
                <a:gd name="connsiteX65" fmla="*/ 347925 w 485775"/>
                <a:gd name="connsiteY65" fmla="*/ 592074 h 638175"/>
                <a:gd name="connsiteX66" fmla="*/ 435269 w 485775"/>
                <a:gd name="connsiteY66" fmla="*/ 266891 h 638175"/>
                <a:gd name="connsiteX67" fmla="*/ 410218 w 485775"/>
                <a:gd name="connsiteY67" fmla="*/ 301466 h 638175"/>
                <a:gd name="connsiteX68" fmla="*/ 410980 w 485775"/>
                <a:gd name="connsiteY68" fmla="*/ 345853 h 638175"/>
                <a:gd name="connsiteX69" fmla="*/ 412314 w 485775"/>
                <a:gd name="connsiteY69" fmla="*/ 373761 h 638175"/>
                <a:gd name="connsiteX70" fmla="*/ 387358 w 485775"/>
                <a:gd name="connsiteY70" fmla="*/ 380619 h 638175"/>
                <a:gd name="connsiteX71" fmla="*/ 346401 w 485775"/>
                <a:gd name="connsiteY71" fmla="*/ 393764 h 638175"/>
                <a:gd name="connsiteX72" fmla="*/ 322398 w 485775"/>
                <a:gd name="connsiteY72" fmla="*/ 430054 h 638175"/>
                <a:gd name="connsiteX73" fmla="*/ 308682 w 485775"/>
                <a:gd name="connsiteY73" fmla="*/ 453295 h 638175"/>
                <a:gd name="connsiteX74" fmla="*/ 307348 w 485775"/>
                <a:gd name="connsiteY74" fmla="*/ 453295 h 638175"/>
                <a:gd name="connsiteX75" fmla="*/ 285441 w 485775"/>
                <a:gd name="connsiteY75" fmla="*/ 443770 h 638175"/>
                <a:gd name="connsiteX76" fmla="*/ 244007 w 485775"/>
                <a:gd name="connsiteY76" fmla="*/ 428911 h 638175"/>
                <a:gd name="connsiteX77" fmla="*/ 202478 w 485775"/>
                <a:gd name="connsiteY77" fmla="*/ 443770 h 638175"/>
                <a:gd name="connsiteX78" fmla="*/ 198668 w 485775"/>
                <a:gd name="connsiteY78" fmla="*/ 446056 h 638175"/>
                <a:gd name="connsiteX79" fmla="*/ 181523 w 485775"/>
                <a:gd name="connsiteY79" fmla="*/ 453866 h 638175"/>
                <a:gd name="connsiteX80" fmla="*/ 179618 w 485775"/>
                <a:gd name="connsiteY80" fmla="*/ 453866 h 638175"/>
                <a:gd name="connsiteX81" fmla="*/ 165521 w 485775"/>
                <a:gd name="connsiteY81" fmla="*/ 430435 h 638175"/>
                <a:gd name="connsiteX82" fmla="*/ 141613 w 485775"/>
                <a:gd name="connsiteY82" fmla="*/ 394240 h 638175"/>
                <a:gd name="connsiteX83" fmla="*/ 100275 w 485775"/>
                <a:gd name="connsiteY83" fmla="*/ 381095 h 638175"/>
                <a:gd name="connsiteX84" fmla="*/ 75605 w 485775"/>
                <a:gd name="connsiteY84" fmla="*/ 374237 h 638175"/>
                <a:gd name="connsiteX85" fmla="*/ 77034 w 485775"/>
                <a:gd name="connsiteY85" fmla="*/ 346234 h 638175"/>
                <a:gd name="connsiteX86" fmla="*/ 77796 w 485775"/>
                <a:gd name="connsiteY86" fmla="*/ 301943 h 638175"/>
                <a:gd name="connsiteX87" fmla="*/ 52745 w 485775"/>
                <a:gd name="connsiteY87" fmla="*/ 267367 h 638175"/>
                <a:gd name="connsiteX88" fmla="*/ 35790 w 485775"/>
                <a:gd name="connsiteY88" fmla="*/ 245269 h 638175"/>
                <a:gd name="connsiteX89" fmla="*/ 52745 w 485775"/>
                <a:gd name="connsiteY89" fmla="*/ 223076 h 638175"/>
                <a:gd name="connsiteX90" fmla="*/ 77796 w 485775"/>
                <a:gd name="connsiteY90" fmla="*/ 188119 h 638175"/>
                <a:gd name="connsiteX91" fmla="*/ 77034 w 485775"/>
                <a:gd name="connsiteY91" fmla="*/ 143732 h 638175"/>
                <a:gd name="connsiteX92" fmla="*/ 75700 w 485775"/>
                <a:gd name="connsiteY92" fmla="*/ 115729 h 638175"/>
                <a:gd name="connsiteX93" fmla="*/ 100656 w 485775"/>
                <a:gd name="connsiteY93" fmla="*/ 108776 h 638175"/>
                <a:gd name="connsiteX94" fmla="*/ 141613 w 485775"/>
                <a:gd name="connsiteY94" fmla="*/ 95631 h 638175"/>
                <a:gd name="connsiteX95" fmla="*/ 165616 w 485775"/>
                <a:gd name="connsiteY95" fmla="*/ 59436 h 638175"/>
                <a:gd name="connsiteX96" fmla="*/ 179332 w 485775"/>
                <a:gd name="connsiteY96" fmla="*/ 36195 h 638175"/>
                <a:gd name="connsiteX97" fmla="*/ 180666 w 485775"/>
                <a:gd name="connsiteY97" fmla="*/ 36195 h 638175"/>
                <a:gd name="connsiteX98" fmla="*/ 202573 w 485775"/>
                <a:gd name="connsiteY98" fmla="*/ 45720 h 638175"/>
                <a:gd name="connsiteX99" fmla="*/ 244007 w 485775"/>
                <a:gd name="connsiteY99" fmla="*/ 60579 h 638175"/>
                <a:gd name="connsiteX100" fmla="*/ 285536 w 485775"/>
                <a:gd name="connsiteY100" fmla="*/ 45625 h 638175"/>
                <a:gd name="connsiteX101" fmla="*/ 289346 w 485775"/>
                <a:gd name="connsiteY101" fmla="*/ 43434 h 638175"/>
                <a:gd name="connsiteX102" fmla="*/ 306491 w 485775"/>
                <a:gd name="connsiteY102" fmla="*/ 35719 h 638175"/>
                <a:gd name="connsiteX103" fmla="*/ 308396 w 485775"/>
                <a:gd name="connsiteY103" fmla="*/ 35719 h 638175"/>
                <a:gd name="connsiteX104" fmla="*/ 322493 w 485775"/>
                <a:gd name="connsiteY104" fmla="*/ 59531 h 638175"/>
                <a:gd name="connsiteX105" fmla="*/ 346401 w 485775"/>
                <a:gd name="connsiteY105" fmla="*/ 95631 h 638175"/>
                <a:gd name="connsiteX106" fmla="*/ 388215 w 485775"/>
                <a:gd name="connsiteY106" fmla="*/ 108871 h 638175"/>
                <a:gd name="connsiteX107" fmla="*/ 412885 w 485775"/>
                <a:gd name="connsiteY107" fmla="*/ 115729 h 638175"/>
                <a:gd name="connsiteX108" fmla="*/ 411456 w 485775"/>
                <a:gd name="connsiteY108" fmla="*/ 143637 h 638175"/>
                <a:gd name="connsiteX109" fmla="*/ 410218 w 485775"/>
                <a:gd name="connsiteY109" fmla="*/ 188119 h 638175"/>
                <a:gd name="connsiteX110" fmla="*/ 435269 w 485775"/>
                <a:gd name="connsiteY110" fmla="*/ 222790 h 638175"/>
                <a:gd name="connsiteX111" fmla="*/ 452223 w 485775"/>
                <a:gd name="connsiteY111" fmla="*/ 244888 h 638175"/>
                <a:gd name="connsiteX112" fmla="*/ 435269 w 485775"/>
                <a:gd name="connsiteY112" fmla="*/ 266891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85775" h="638175">
                  <a:moveTo>
                    <a:pt x="455367" y="287179"/>
                  </a:moveTo>
                  <a:cubicBezTo>
                    <a:pt x="469559" y="273082"/>
                    <a:pt x="479560" y="261938"/>
                    <a:pt x="480703" y="246793"/>
                  </a:cubicBezTo>
                  <a:cubicBezTo>
                    <a:pt x="480798" y="245271"/>
                    <a:pt x="480798" y="243743"/>
                    <a:pt x="480703" y="242221"/>
                  </a:cubicBezTo>
                  <a:cubicBezTo>
                    <a:pt x="479370" y="227171"/>
                    <a:pt x="469368" y="216218"/>
                    <a:pt x="455462" y="202311"/>
                  </a:cubicBezTo>
                  <a:cubicBezTo>
                    <a:pt x="447943" y="196058"/>
                    <a:pt x="441812" y="188305"/>
                    <a:pt x="437460" y="179546"/>
                  </a:cubicBezTo>
                  <a:cubicBezTo>
                    <a:pt x="436012" y="169182"/>
                    <a:pt x="436594" y="158636"/>
                    <a:pt x="439174" y="148495"/>
                  </a:cubicBezTo>
                  <a:cubicBezTo>
                    <a:pt x="442889" y="127064"/>
                    <a:pt x="444603" y="112109"/>
                    <a:pt x="435840" y="99441"/>
                  </a:cubicBezTo>
                  <a:cubicBezTo>
                    <a:pt x="427077" y="86773"/>
                    <a:pt x="409551" y="83058"/>
                    <a:pt x="391740" y="80391"/>
                  </a:cubicBezTo>
                  <a:cubicBezTo>
                    <a:pt x="382003" y="79853"/>
                    <a:pt x="372490" y="77256"/>
                    <a:pt x="363831" y="72771"/>
                  </a:cubicBezTo>
                  <a:cubicBezTo>
                    <a:pt x="357046" y="65496"/>
                    <a:pt x="351826" y="56904"/>
                    <a:pt x="348496" y="47530"/>
                  </a:cubicBezTo>
                  <a:cubicBezTo>
                    <a:pt x="340019" y="28480"/>
                    <a:pt x="333447" y="16097"/>
                    <a:pt x="320493" y="10001"/>
                  </a:cubicBezTo>
                  <a:lnTo>
                    <a:pt x="319064" y="9620"/>
                  </a:lnTo>
                  <a:cubicBezTo>
                    <a:pt x="315070" y="7996"/>
                    <a:pt x="310802" y="7156"/>
                    <a:pt x="306491" y="7144"/>
                  </a:cubicBezTo>
                  <a:cubicBezTo>
                    <a:pt x="295086" y="8124"/>
                    <a:pt x="284158" y="12173"/>
                    <a:pt x="274868" y="18860"/>
                  </a:cubicBezTo>
                  <a:lnTo>
                    <a:pt x="271058" y="21050"/>
                  </a:lnTo>
                  <a:cubicBezTo>
                    <a:pt x="262940" y="26634"/>
                    <a:pt x="253713" y="30402"/>
                    <a:pt x="244007" y="32099"/>
                  </a:cubicBezTo>
                  <a:cubicBezTo>
                    <a:pt x="234237" y="30311"/>
                    <a:pt x="224954" y="26481"/>
                    <a:pt x="216765" y="20860"/>
                  </a:cubicBezTo>
                  <a:cubicBezTo>
                    <a:pt x="206110" y="13264"/>
                    <a:pt x="193677" y="8540"/>
                    <a:pt x="180666" y="7144"/>
                  </a:cubicBezTo>
                  <a:lnTo>
                    <a:pt x="179618" y="7144"/>
                  </a:lnTo>
                  <a:cubicBezTo>
                    <a:pt x="175086" y="7269"/>
                    <a:pt x="170634" y="8374"/>
                    <a:pt x="166569" y="10382"/>
                  </a:cubicBezTo>
                  <a:cubicBezTo>
                    <a:pt x="154281" y="16669"/>
                    <a:pt x="148185" y="28670"/>
                    <a:pt x="139613" y="47625"/>
                  </a:cubicBezTo>
                  <a:cubicBezTo>
                    <a:pt x="136280" y="57027"/>
                    <a:pt x="131061" y="65648"/>
                    <a:pt x="124278" y="72962"/>
                  </a:cubicBezTo>
                  <a:cubicBezTo>
                    <a:pt x="115715" y="77418"/>
                    <a:pt x="106295" y="79984"/>
                    <a:pt x="96655" y="80486"/>
                  </a:cubicBezTo>
                  <a:cubicBezTo>
                    <a:pt x="78653" y="83058"/>
                    <a:pt x="61698" y="85439"/>
                    <a:pt x="52078" y="99536"/>
                  </a:cubicBezTo>
                  <a:cubicBezTo>
                    <a:pt x="43410" y="111919"/>
                    <a:pt x="45315" y="126968"/>
                    <a:pt x="48840" y="148400"/>
                  </a:cubicBezTo>
                  <a:cubicBezTo>
                    <a:pt x="51466" y="158566"/>
                    <a:pt x="52049" y="169153"/>
                    <a:pt x="50554" y="179546"/>
                  </a:cubicBezTo>
                  <a:cubicBezTo>
                    <a:pt x="46232" y="188297"/>
                    <a:pt x="40134" y="196050"/>
                    <a:pt x="32647" y="202311"/>
                  </a:cubicBezTo>
                  <a:cubicBezTo>
                    <a:pt x="18455" y="216694"/>
                    <a:pt x="8454" y="227552"/>
                    <a:pt x="7215" y="242602"/>
                  </a:cubicBezTo>
                  <a:cubicBezTo>
                    <a:pt x="7120" y="244156"/>
                    <a:pt x="7120" y="245715"/>
                    <a:pt x="7215" y="247269"/>
                  </a:cubicBezTo>
                  <a:cubicBezTo>
                    <a:pt x="8549" y="262223"/>
                    <a:pt x="18550" y="273177"/>
                    <a:pt x="32457" y="287084"/>
                  </a:cubicBezTo>
                  <a:cubicBezTo>
                    <a:pt x="39978" y="293348"/>
                    <a:pt x="46082" y="301141"/>
                    <a:pt x="50364" y="309944"/>
                  </a:cubicBezTo>
                  <a:cubicBezTo>
                    <a:pt x="51877" y="320136"/>
                    <a:pt x="51359" y="330527"/>
                    <a:pt x="48840" y="340519"/>
                  </a:cubicBezTo>
                  <a:cubicBezTo>
                    <a:pt x="45125" y="361950"/>
                    <a:pt x="43410" y="377000"/>
                    <a:pt x="52078" y="389573"/>
                  </a:cubicBezTo>
                  <a:cubicBezTo>
                    <a:pt x="60746" y="402146"/>
                    <a:pt x="78462" y="405956"/>
                    <a:pt x="96274" y="408623"/>
                  </a:cubicBezTo>
                  <a:cubicBezTo>
                    <a:pt x="101322" y="409289"/>
                    <a:pt x="106752" y="410051"/>
                    <a:pt x="111609" y="411194"/>
                  </a:cubicBezTo>
                  <a:cubicBezTo>
                    <a:pt x="111609" y="411194"/>
                    <a:pt x="111609" y="411194"/>
                    <a:pt x="111609" y="411766"/>
                  </a:cubicBezTo>
                  <a:lnTo>
                    <a:pt x="111609" y="619030"/>
                  </a:lnTo>
                  <a:cubicBezTo>
                    <a:pt x="111619" y="624334"/>
                    <a:pt x="114548" y="629203"/>
                    <a:pt x="119229" y="631698"/>
                  </a:cubicBezTo>
                  <a:cubicBezTo>
                    <a:pt x="121280" y="632790"/>
                    <a:pt x="123574" y="633347"/>
                    <a:pt x="125897" y="633317"/>
                  </a:cubicBezTo>
                  <a:cubicBezTo>
                    <a:pt x="128787" y="633347"/>
                    <a:pt x="131615" y="632482"/>
                    <a:pt x="133993" y="630841"/>
                  </a:cubicBezTo>
                  <a:lnTo>
                    <a:pt x="244007" y="555689"/>
                  </a:lnTo>
                  <a:lnTo>
                    <a:pt x="354211" y="630841"/>
                  </a:lnTo>
                  <a:cubicBezTo>
                    <a:pt x="360713" y="635312"/>
                    <a:pt x="369608" y="633667"/>
                    <a:pt x="374079" y="627165"/>
                  </a:cubicBezTo>
                  <a:cubicBezTo>
                    <a:pt x="375725" y="624772"/>
                    <a:pt x="376602" y="621934"/>
                    <a:pt x="376595" y="619030"/>
                  </a:cubicBezTo>
                  <a:lnTo>
                    <a:pt x="376595" y="411480"/>
                  </a:lnTo>
                  <a:cubicBezTo>
                    <a:pt x="381357" y="410432"/>
                    <a:pt x="386120" y="409670"/>
                    <a:pt x="391454" y="409004"/>
                  </a:cubicBezTo>
                  <a:cubicBezTo>
                    <a:pt x="409456" y="406432"/>
                    <a:pt x="426315" y="403955"/>
                    <a:pt x="436031" y="389954"/>
                  </a:cubicBezTo>
                  <a:cubicBezTo>
                    <a:pt x="444699" y="377571"/>
                    <a:pt x="442984" y="362617"/>
                    <a:pt x="439269" y="341090"/>
                  </a:cubicBezTo>
                  <a:cubicBezTo>
                    <a:pt x="436642" y="330957"/>
                    <a:pt x="436059" y="320400"/>
                    <a:pt x="437555" y="310039"/>
                  </a:cubicBezTo>
                  <a:cubicBezTo>
                    <a:pt x="441778" y="301226"/>
                    <a:pt x="447853" y="293428"/>
                    <a:pt x="455367" y="287179"/>
                  </a:cubicBezTo>
                  <a:close/>
                  <a:moveTo>
                    <a:pt x="251913" y="526542"/>
                  </a:moveTo>
                  <a:cubicBezTo>
                    <a:pt x="247049" y="523258"/>
                    <a:pt x="240679" y="523258"/>
                    <a:pt x="235815" y="526542"/>
                  </a:cubicBezTo>
                  <a:lnTo>
                    <a:pt x="140565" y="591979"/>
                  </a:lnTo>
                  <a:lnTo>
                    <a:pt x="140565" y="443008"/>
                  </a:lnTo>
                  <a:cubicBezTo>
                    <a:pt x="148757" y="461010"/>
                    <a:pt x="155329" y="473297"/>
                    <a:pt x="167997" y="479203"/>
                  </a:cubicBezTo>
                  <a:lnTo>
                    <a:pt x="169426" y="479870"/>
                  </a:lnTo>
                  <a:cubicBezTo>
                    <a:pt x="173420" y="481494"/>
                    <a:pt x="177688" y="482335"/>
                    <a:pt x="181999" y="482346"/>
                  </a:cubicBezTo>
                  <a:cubicBezTo>
                    <a:pt x="193421" y="481375"/>
                    <a:pt x="204360" y="477290"/>
                    <a:pt x="213622" y="470535"/>
                  </a:cubicBezTo>
                  <a:lnTo>
                    <a:pt x="217432" y="468344"/>
                  </a:lnTo>
                  <a:cubicBezTo>
                    <a:pt x="225545" y="462770"/>
                    <a:pt x="234777" y="459033"/>
                    <a:pt x="244483" y="457391"/>
                  </a:cubicBezTo>
                  <a:cubicBezTo>
                    <a:pt x="254290" y="459100"/>
                    <a:pt x="263613" y="462901"/>
                    <a:pt x="271820" y="468535"/>
                  </a:cubicBezTo>
                  <a:cubicBezTo>
                    <a:pt x="282485" y="476014"/>
                    <a:pt x="294872" y="480668"/>
                    <a:pt x="307824" y="482060"/>
                  </a:cubicBezTo>
                  <a:lnTo>
                    <a:pt x="308872" y="482060"/>
                  </a:lnTo>
                  <a:cubicBezTo>
                    <a:pt x="313274" y="481870"/>
                    <a:pt x="317587" y="480767"/>
                    <a:pt x="321540" y="478822"/>
                  </a:cubicBezTo>
                  <a:cubicBezTo>
                    <a:pt x="333447" y="472916"/>
                    <a:pt x="339543" y="461200"/>
                    <a:pt x="347925" y="442913"/>
                  </a:cubicBezTo>
                  <a:lnTo>
                    <a:pt x="347925" y="592074"/>
                  </a:lnTo>
                  <a:close/>
                  <a:moveTo>
                    <a:pt x="435269" y="266891"/>
                  </a:moveTo>
                  <a:cubicBezTo>
                    <a:pt x="424225" y="276201"/>
                    <a:pt x="415624" y="288071"/>
                    <a:pt x="410218" y="301466"/>
                  </a:cubicBezTo>
                  <a:cubicBezTo>
                    <a:pt x="406990" y="316117"/>
                    <a:pt x="407251" y="331321"/>
                    <a:pt x="410980" y="345853"/>
                  </a:cubicBezTo>
                  <a:cubicBezTo>
                    <a:pt x="414028" y="363284"/>
                    <a:pt x="414409" y="370904"/>
                    <a:pt x="412314" y="373761"/>
                  </a:cubicBezTo>
                  <a:cubicBezTo>
                    <a:pt x="410218" y="376619"/>
                    <a:pt x="403932" y="378333"/>
                    <a:pt x="387358" y="380619"/>
                  </a:cubicBezTo>
                  <a:cubicBezTo>
                    <a:pt x="372811" y="381449"/>
                    <a:pt x="358714" y="385972"/>
                    <a:pt x="346401" y="393764"/>
                  </a:cubicBezTo>
                  <a:cubicBezTo>
                    <a:pt x="335555" y="403718"/>
                    <a:pt x="327314" y="416178"/>
                    <a:pt x="322398" y="430054"/>
                  </a:cubicBezTo>
                  <a:cubicBezTo>
                    <a:pt x="315349" y="445294"/>
                    <a:pt x="312015" y="451771"/>
                    <a:pt x="308682" y="453295"/>
                  </a:cubicBezTo>
                  <a:cubicBezTo>
                    <a:pt x="308241" y="453380"/>
                    <a:pt x="307788" y="453380"/>
                    <a:pt x="307348" y="453295"/>
                  </a:cubicBezTo>
                  <a:cubicBezTo>
                    <a:pt x="299550" y="451411"/>
                    <a:pt x="292137" y="448188"/>
                    <a:pt x="285441" y="443770"/>
                  </a:cubicBezTo>
                  <a:cubicBezTo>
                    <a:pt x="273109" y="435391"/>
                    <a:pt x="258852" y="430279"/>
                    <a:pt x="244007" y="428911"/>
                  </a:cubicBezTo>
                  <a:cubicBezTo>
                    <a:pt x="229128" y="430262"/>
                    <a:pt x="214837" y="435375"/>
                    <a:pt x="202478" y="443770"/>
                  </a:cubicBezTo>
                  <a:lnTo>
                    <a:pt x="198668" y="446056"/>
                  </a:lnTo>
                  <a:cubicBezTo>
                    <a:pt x="193541" y="449795"/>
                    <a:pt x="187708" y="452453"/>
                    <a:pt x="181523" y="453866"/>
                  </a:cubicBezTo>
                  <a:cubicBezTo>
                    <a:pt x="180895" y="454000"/>
                    <a:pt x="180245" y="454000"/>
                    <a:pt x="179618" y="453866"/>
                  </a:cubicBezTo>
                  <a:cubicBezTo>
                    <a:pt x="173239" y="447198"/>
                    <a:pt x="168423" y="439194"/>
                    <a:pt x="165521" y="430435"/>
                  </a:cubicBezTo>
                  <a:cubicBezTo>
                    <a:pt x="160625" y="416600"/>
                    <a:pt x="152416" y="404172"/>
                    <a:pt x="141613" y="394240"/>
                  </a:cubicBezTo>
                  <a:cubicBezTo>
                    <a:pt x="129189" y="386386"/>
                    <a:pt x="114954" y="381860"/>
                    <a:pt x="100275" y="381095"/>
                  </a:cubicBezTo>
                  <a:cubicBezTo>
                    <a:pt x="83987" y="378714"/>
                    <a:pt x="77510" y="377000"/>
                    <a:pt x="75605" y="374237"/>
                  </a:cubicBezTo>
                  <a:cubicBezTo>
                    <a:pt x="73700" y="371475"/>
                    <a:pt x="73986" y="363760"/>
                    <a:pt x="77034" y="346234"/>
                  </a:cubicBezTo>
                  <a:cubicBezTo>
                    <a:pt x="80664" y="331721"/>
                    <a:pt x="80925" y="316571"/>
                    <a:pt x="77796" y="301943"/>
                  </a:cubicBezTo>
                  <a:cubicBezTo>
                    <a:pt x="72400" y="288542"/>
                    <a:pt x="63798" y="276669"/>
                    <a:pt x="52745" y="267367"/>
                  </a:cubicBezTo>
                  <a:cubicBezTo>
                    <a:pt x="42077" y="256223"/>
                    <a:pt x="35790" y="249460"/>
                    <a:pt x="35790" y="245269"/>
                  </a:cubicBezTo>
                  <a:cubicBezTo>
                    <a:pt x="35790" y="241078"/>
                    <a:pt x="41982" y="233744"/>
                    <a:pt x="52745" y="223076"/>
                  </a:cubicBezTo>
                  <a:cubicBezTo>
                    <a:pt x="63851" y="213669"/>
                    <a:pt x="72457" y="201660"/>
                    <a:pt x="77796" y="188119"/>
                  </a:cubicBezTo>
                  <a:cubicBezTo>
                    <a:pt x="81023" y="173468"/>
                    <a:pt x="80762" y="158264"/>
                    <a:pt x="77034" y="143732"/>
                  </a:cubicBezTo>
                  <a:cubicBezTo>
                    <a:pt x="73890" y="126111"/>
                    <a:pt x="73890" y="118586"/>
                    <a:pt x="75700" y="115729"/>
                  </a:cubicBezTo>
                  <a:cubicBezTo>
                    <a:pt x="77510" y="112871"/>
                    <a:pt x="84082" y="111157"/>
                    <a:pt x="100656" y="108776"/>
                  </a:cubicBezTo>
                  <a:cubicBezTo>
                    <a:pt x="115211" y="107984"/>
                    <a:pt x="129316" y="103457"/>
                    <a:pt x="141613" y="95631"/>
                  </a:cubicBezTo>
                  <a:cubicBezTo>
                    <a:pt x="152446" y="85703"/>
                    <a:pt x="160686" y="73278"/>
                    <a:pt x="165616" y="59436"/>
                  </a:cubicBezTo>
                  <a:cubicBezTo>
                    <a:pt x="172569" y="43910"/>
                    <a:pt x="176284" y="37624"/>
                    <a:pt x="179332" y="36195"/>
                  </a:cubicBezTo>
                  <a:cubicBezTo>
                    <a:pt x="179332" y="36195"/>
                    <a:pt x="179904" y="36195"/>
                    <a:pt x="180666" y="36195"/>
                  </a:cubicBezTo>
                  <a:cubicBezTo>
                    <a:pt x="188467" y="38068"/>
                    <a:pt x="195882" y="41291"/>
                    <a:pt x="202573" y="45720"/>
                  </a:cubicBezTo>
                  <a:cubicBezTo>
                    <a:pt x="214905" y="54099"/>
                    <a:pt x="229161" y="59211"/>
                    <a:pt x="244007" y="60579"/>
                  </a:cubicBezTo>
                  <a:cubicBezTo>
                    <a:pt x="258903" y="59236"/>
                    <a:pt x="273204" y="54087"/>
                    <a:pt x="285536" y="45625"/>
                  </a:cubicBezTo>
                  <a:lnTo>
                    <a:pt x="289346" y="43434"/>
                  </a:lnTo>
                  <a:cubicBezTo>
                    <a:pt x="294456" y="39688"/>
                    <a:pt x="300298" y="37059"/>
                    <a:pt x="306491" y="35719"/>
                  </a:cubicBezTo>
                  <a:cubicBezTo>
                    <a:pt x="307119" y="35593"/>
                    <a:pt x="307767" y="35593"/>
                    <a:pt x="308396" y="35719"/>
                  </a:cubicBezTo>
                  <a:cubicBezTo>
                    <a:pt x="314844" y="42481"/>
                    <a:pt x="319666" y="50625"/>
                    <a:pt x="322493" y="59531"/>
                  </a:cubicBezTo>
                  <a:cubicBezTo>
                    <a:pt x="327416" y="73325"/>
                    <a:pt x="335621" y="85715"/>
                    <a:pt x="346401" y="95631"/>
                  </a:cubicBezTo>
                  <a:cubicBezTo>
                    <a:pt x="358975" y="103552"/>
                    <a:pt x="373373" y="108111"/>
                    <a:pt x="388215" y="108871"/>
                  </a:cubicBezTo>
                  <a:cubicBezTo>
                    <a:pt x="404503" y="111157"/>
                    <a:pt x="410980" y="112967"/>
                    <a:pt x="412885" y="115729"/>
                  </a:cubicBezTo>
                  <a:cubicBezTo>
                    <a:pt x="414790" y="118491"/>
                    <a:pt x="414504" y="126206"/>
                    <a:pt x="411456" y="143637"/>
                  </a:cubicBezTo>
                  <a:cubicBezTo>
                    <a:pt x="407639" y="158173"/>
                    <a:pt x="407215" y="173393"/>
                    <a:pt x="410218" y="188119"/>
                  </a:cubicBezTo>
                  <a:cubicBezTo>
                    <a:pt x="415611" y="201549"/>
                    <a:pt x="424212" y="213452"/>
                    <a:pt x="435269" y="222790"/>
                  </a:cubicBezTo>
                  <a:cubicBezTo>
                    <a:pt x="445937" y="233458"/>
                    <a:pt x="451747" y="240125"/>
                    <a:pt x="452223" y="244888"/>
                  </a:cubicBezTo>
                  <a:cubicBezTo>
                    <a:pt x="452700" y="249650"/>
                    <a:pt x="446032" y="256127"/>
                    <a:pt x="435269" y="266891"/>
                  </a:cubicBezTo>
                  <a:close/>
                </a:path>
              </a:pathLst>
            </a:custGeom>
            <a:grpFill/>
            <a:ln w="9525" cap="flat">
              <a:noFill/>
              <a:prstDash val="solid"/>
              <a:miter/>
            </a:ln>
          </p:spPr>
          <p:txBody>
            <a:bodyPr rtlCol="0" anchor="ctr"/>
            <a:lstStyle/>
            <a:p>
              <a:endParaRPr lang="en-US" dirty="0"/>
            </a:p>
          </p:txBody>
        </p:sp>
        <p:sp>
          <p:nvSpPr>
            <p:cNvPr id="18" name="Freeform: Shape 1889425">
              <a:extLst>
                <a:ext uri="{FF2B5EF4-FFF2-40B4-BE49-F238E27FC236}">
                  <a16:creationId xmlns:a16="http://schemas.microsoft.com/office/drawing/2014/main" id="{5F998030-78D5-9E42-B04B-97A3A123A9AA}"/>
                </a:ext>
              </a:extLst>
            </p:cNvPr>
            <p:cNvSpPr/>
            <p:nvPr/>
          </p:nvSpPr>
          <p:spPr>
            <a:xfrm>
              <a:off x="9780419" y="4950187"/>
              <a:ext cx="323850" cy="323850"/>
            </a:xfrm>
            <a:custGeom>
              <a:avLst/>
              <a:gdLst>
                <a:gd name="connsiteX0" fmla="*/ 164687 w 323850"/>
                <a:gd name="connsiteY0" fmla="*/ 7144 h 323850"/>
                <a:gd name="connsiteX1" fmla="*/ 7144 w 323850"/>
                <a:gd name="connsiteY1" fmla="*/ 164687 h 323850"/>
                <a:gd name="connsiteX2" fmla="*/ 164687 w 323850"/>
                <a:gd name="connsiteY2" fmla="*/ 322231 h 323850"/>
                <a:gd name="connsiteX3" fmla="*/ 322231 w 323850"/>
                <a:gd name="connsiteY3" fmla="*/ 164687 h 323850"/>
                <a:gd name="connsiteX4" fmla="*/ 164687 w 323850"/>
                <a:gd name="connsiteY4" fmla="*/ 7144 h 323850"/>
                <a:gd name="connsiteX5" fmla="*/ 164687 w 323850"/>
                <a:gd name="connsiteY5" fmla="*/ 293656 h 323850"/>
                <a:gd name="connsiteX6" fmla="*/ 35719 w 323850"/>
                <a:gd name="connsiteY6" fmla="*/ 164687 h 323850"/>
                <a:gd name="connsiteX7" fmla="*/ 164687 w 323850"/>
                <a:gd name="connsiteY7" fmla="*/ 35719 h 323850"/>
                <a:gd name="connsiteX8" fmla="*/ 293656 w 323850"/>
                <a:gd name="connsiteY8" fmla="*/ 164687 h 323850"/>
                <a:gd name="connsiteX9" fmla="*/ 164687 w 323850"/>
                <a:gd name="connsiteY9" fmla="*/ 293656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323850">
                  <a:moveTo>
                    <a:pt x="164687" y="7144"/>
                  </a:moveTo>
                  <a:cubicBezTo>
                    <a:pt x="77678" y="7144"/>
                    <a:pt x="7144" y="77678"/>
                    <a:pt x="7144" y="164687"/>
                  </a:cubicBezTo>
                  <a:cubicBezTo>
                    <a:pt x="7144" y="251696"/>
                    <a:pt x="77678" y="322231"/>
                    <a:pt x="164687" y="322231"/>
                  </a:cubicBezTo>
                  <a:cubicBezTo>
                    <a:pt x="251696" y="322231"/>
                    <a:pt x="322231" y="251696"/>
                    <a:pt x="322231" y="164687"/>
                  </a:cubicBezTo>
                  <a:cubicBezTo>
                    <a:pt x="322126" y="77722"/>
                    <a:pt x="251652" y="7249"/>
                    <a:pt x="164687" y="7144"/>
                  </a:cubicBezTo>
                  <a:close/>
                  <a:moveTo>
                    <a:pt x="164687" y="293656"/>
                  </a:moveTo>
                  <a:cubicBezTo>
                    <a:pt x="93460" y="293656"/>
                    <a:pt x="35719" y="235914"/>
                    <a:pt x="35719" y="164687"/>
                  </a:cubicBezTo>
                  <a:cubicBezTo>
                    <a:pt x="35719" y="93460"/>
                    <a:pt x="93460" y="35719"/>
                    <a:pt x="164687" y="35719"/>
                  </a:cubicBezTo>
                  <a:cubicBezTo>
                    <a:pt x="235914" y="35719"/>
                    <a:pt x="293656" y="93460"/>
                    <a:pt x="293656" y="164687"/>
                  </a:cubicBezTo>
                  <a:cubicBezTo>
                    <a:pt x="293603" y="235893"/>
                    <a:pt x="235893" y="293603"/>
                    <a:pt x="164687" y="293656"/>
                  </a:cubicBezTo>
                  <a:close/>
                </a:path>
              </a:pathLst>
            </a:custGeom>
            <a:grpFill/>
            <a:ln w="9525" cap="flat">
              <a:noFill/>
              <a:prstDash val="solid"/>
              <a:miter/>
            </a:ln>
          </p:spPr>
          <p:txBody>
            <a:bodyPr rtlCol="0" anchor="ctr"/>
            <a:lstStyle/>
            <a:p>
              <a:endParaRPr lang="en-US" dirty="0"/>
            </a:p>
          </p:txBody>
        </p:sp>
      </p:grpSp>
      <p:grpSp>
        <p:nvGrpSpPr>
          <p:cNvPr id="19" name="Graphic 1889476">
            <a:extLst>
              <a:ext uri="{FF2B5EF4-FFF2-40B4-BE49-F238E27FC236}">
                <a16:creationId xmlns:a16="http://schemas.microsoft.com/office/drawing/2014/main" id="{453BD52B-A61B-A741-B03B-718BB0CB0F53}"/>
              </a:ext>
            </a:extLst>
          </p:cNvPr>
          <p:cNvGrpSpPr/>
          <p:nvPr/>
        </p:nvGrpSpPr>
        <p:grpSpPr>
          <a:xfrm>
            <a:off x="727027" y="1333507"/>
            <a:ext cx="638175" cy="628650"/>
            <a:chOff x="484794" y="5810666"/>
            <a:chExt cx="638175" cy="628650"/>
          </a:xfrm>
          <a:solidFill>
            <a:srgbClr val="00B29F"/>
          </a:solidFill>
        </p:grpSpPr>
        <p:sp>
          <p:nvSpPr>
            <p:cNvPr id="20" name="Freeform: Shape 1889432">
              <a:extLst>
                <a:ext uri="{FF2B5EF4-FFF2-40B4-BE49-F238E27FC236}">
                  <a16:creationId xmlns:a16="http://schemas.microsoft.com/office/drawing/2014/main" id="{F39EA64F-C799-6144-B484-4570BFE41611}"/>
                </a:ext>
              </a:extLst>
            </p:cNvPr>
            <p:cNvSpPr/>
            <p:nvPr/>
          </p:nvSpPr>
          <p:spPr>
            <a:xfrm>
              <a:off x="816741" y="6144612"/>
              <a:ext cx="295275" cy="295275"/>
            </a:xfrm>
            <a:custGeom>
              <a:avLst/>
              <a:gdLst>
                <a:gd name="connsiteX0" fmla="*/ 152304 w 295275"/>
                <a:gd name="connsiteY0" fmla="*/ 7144 h 295275"/>
                <a:gd name="connsiteX1" fmla="*/ 7144 w 295275"/>
                <a:gd name="connsiteY1" fmla="*/ 152115 h 295275"/>
                <a:gd name="connsiteX2" fmla="*/ 152114 w 295275"/>
                <a:gd name="connsiteY2" fmla="*/ 297275 h 295275"/>
                <a:gd name="connsiteX3" fmla="*/ 297275 w 295275"/>
                <a:gd name="connsiteY3" fmla="*/ 152304 h 295275"/>
                <a:gd name="connsiteX4" fmla="*/ 297274 w 295275"/>
                <a:gd name="connsiteY4" fmla="*/ 151829 h 295275"/>
                <a:gd name="connsiteX5" fmla="*/ 152304 w 295275"/>
                <a:gd name="connsiteY5" fmla="*/ 7144 h 295275"/>
                <a:gd name="connsiteX6" fmla="*/ 152304 w 295275"/>
                <a:gd name="connsiteY6" fmla="*/ 268605 h 295275"/>
                <a:gd name="connsiteX7" fmla="*/ 35718 w 295275"/>
                <a:gd name="connsiteY7" fmla="*/ 152210 h 295275"/>
                <a:gd name="connsiteX8" fmla="*/ 152114 w 295275"/>
                <a:gd name="connsiteY8" fmla="*/ 35624 h 295275"/>
                <a:gd name="connsiteX9" fmla="*/ 268699 w 295275"/>
                <a:gd name="connsiteY9" fmla="*/ 151829 h 295275"/>
                <a:gd name="connsiteX10" fmla="*/ 152304 w 295275"/>
                <a:gd name="connsiteY10" fmla="*/ 26860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275" h="295275">
                  <a:moveTo>
                    <a:pt x="152304" y="7144"/>
                  </a:moveTo>
                  <a:cubicBezTo>
                    <a:pt x="72186" y="7091"/>
                    <a:pt x="7195" y="71998"/>
                    <a:pt x="7144" y="152115"/>
                  </a:cubicBezTo>
                  <a:cubicBezTo>
                    <a:pt x="7091" y="232232"/>
                    <a:pt x="71997" y="297223"/>
                    <a:pt x="152114" y="297275"/>
                  </a:cubicBezTo>
                  <a:cubicBezTo>
                    <a:pt x="232232" y="297328"/>
                    <a:pt x="297223" y="232421"/>
                    <a:pt x="297275" y="152304"/>
                  </a:cubicBezTo>
                  <a:cubicBezTo>
                    <a:pt x="297275" y="152146"/>
                    <a:pt x="297274" y="151988"/>
                    <a:pt x="297274" y="151829"/>
                  </a:cubicBezTo>
                  <a:cubicBezTo>
                    <a:pt x="297012" y="71919"/>
                    <a:pt x="232214" y="7249"/>
                    <a:pt x="152304" y="7144"/>
                  </a:cubicBezTo>
                  <a:close/>
                  <a:moveTo>
                    <a:pt x="152304" y="268605"/>
                  </a:moveTo>
                  <a:cubicBezTo>
                    <a:pt x="87968" y="268657"/>
                    <a:pt x="35770" y="216545"/>
                    <a:pt x="35718" y="152210"/>
                  </a:cubicBezTo>
                  <a:cubicBezTo>
                    <a:pt x="35665" y="87873"/>
                    <a:pt x="87778" y="35676"/>
                    <a:pt x="152114" y="35624"/>
                  </a:cubicBezTo>
                  <a:cubicBezTo>
                    <a:pt x="216376" y="35571"/>
                    <a:pt x="268541" y="87567"/>
                    <a:pt x="268699" y="151829"/>
                  </a:cubicBezTo>
                  <a:cubicBezTo>
                    <a:pt x="268752" y="216196"/>
                    <a:pt x="216671" y="268448"/>
                    <a:pt x="152304" y="268605"/>
                  </a:cubicBezTo>
                  <a:close/>
                </a:path>
              </a:pathLst>
            </a:custGeom>
            <a:grpFill/>
            <a:ln w="9525" cap="flat">
              <a:noFill/>
              <a:prstDash val="solid"/>
              <a:miter/>
            </a:ln>
          </p:spPr>
          <p:txBody>
            <a:bodyPr rtlCol="0" anchor="ctr"/>
            <a:lstStyle/>
            <a:p>
              <a:endParaRPr lang="en-US" dirty="0"/>
            </a:p>
          </p:txBody>
        </p:sp>
        <p:sp>
          <p:nvSpPr>
            <p:cNvPr id="21" name="Freeform: Shape 1889433">
              <a:extLst>
                <a:ext uri="{FF2B5EF4-FFF2-40B4-BE49-F238E27FC236}">
                  <a16:creationId xmlns:a16="http://schemas.microsoft.com/office/drawing/2014/main" id="{28F537E5-9982-D64E-9152-0C3D706B555F}"/>
                </a:ext>
              </a:extLst>
            </p:cNvPr>
            <p:cNvSpPr/>
            <p:nvPr/>
          </p:nvSpPr>
          <p:spPr>
            <a:xfrm>
              <a:off x="480603" y="5806189"/>
              <a:ext cx="295275" cy="295275"/>
            </a:xfrm>
            <a:custGeom>
              <a:avLst/>
              <a:gdLst>
                <a:gd name="connsiteX0" fmla="*/ 152210 w 295275"/>
                <a:gd name="connsiteY0" fmla="*/ 297275 h 295275"/>
                <a:gd name="connsiteX1" fmla="*/ 297275 w 295275"/>
                <a:gd name="connsiteY1" fmla="*/ 152210 h 295275"/>
                <a:gd name="connsiteX2" fmla="*/ 152210 w 295275"/>
                <a:gd name="connsiteY2" fmla="*/ 7144 h 295275"/>
                <a:gd name="connsiteX3" fmla="*/ 7144 w 295275"/>
                <a:gd name="connsiteY3" fmla="*/ 152210 h 295275"/>
                <a:gd name="connsiteX4" fmla="*/ 7144 w 295275"/>
                <a:gd name="connsiteY4" fmla="*/ 152305 h 295275"/>
                <a:gd name="connsiteX5" fmla="*/ 152210 w 295275"/>
                <a:gd name="connsiteY5" fmla="*/ 297275 h 295275"/>
                <a:gd name="connsiteX6" fmla="*/ 152210 w 295275"/>
                <a:gd name="connsiteY6" fmla="*/ 35814 h 295275"/>
                <a:gd name="connsiteX7" fmla="*/ 268700 w 295275"/>
                <a:gd name="connsiteY7" fmla="*/ 152305 h 295275"/>
                <a:gd name="connsiteX8" fmla="*/ 152210 w 295275"/>
                <a:gd name="connsiteY8" fmla="*/ 268796 h 295275"/>
                <a:gd name="connsiteX9" fmla="*/ 35719 w 295275"/>
                <a:gd name="connsiteY9" fmla="*/ 152305 h 295275"/>
                <a:gd name="connsiteX10" fmla="*/ 152210 w 295275"/>
                <a:gd name="connsiteY10" fmla="*/ 3581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275" h="295275">
                  <a:moveTo>
                    <a:pt x="152210" y="297275"/>
                  </a:moveTo>
                  <a:cubicBezTo>
                    <a:pt x="232327" y="297275"/>
                    <a:pt x="297275" y="232327"/>
                    <a:pt x="297275" y="152210"/>
                  </a:cubicBezTo>
                  <a:cubicBezTo>
                    <a:pt x="297275" y="72092"/>
                    <a:pt x="232327" y="7144"/>
                    <a:pt x="152210" y="7144"/>
                  </a:cubicBezTo>
                  <a:cubicBezTo>
                    <a:pt x="72092" y="7144"/>
                    <a:pt x="7144" y="72092"/>
                    <a:pt x="7144" y="152210"/>
                  </a:cubicBezTo>
                  <a:cubicBezTo>
                    <a:pt x="7144" y="152241"/>
                    <a:pt x="7144" y="152273"/>
                    <a:pt x="7144" y="152305"/>
                  </a:cubicBezTo>
                  <a:cubicBezTo>
                    <a:pt x="7249" y="232363"/>
                    <a:pt x="72151" y="297223"/>
                    <a:pt x="152210" y="297275"/>
                  </a:cubicBezTo>
                  <a:close/>
                  <a:moveTo>
                    <a:pt x="152210" y="35814"/>
                  </a:moveTo>
                  <a:cubicBezTo>
                    <a:pt x="216545" y="35814"/>
                    <a:pt x="268700" y="87969"/>
                    <a:pt x="268700" y="152305"/>
                  </a:cubicBezTo>
                  <a:cubicBezTo>
                    <a:pt x="268700" y="216640"/>
                    <a:pt x="216545" y="268796"/>
                    <a:pt x="152210" y="268796"/>
                  </a:cubicBezTo>
                  <a:cubicBezTo>
                    <a:pt x="87873" y="268796"/>
                    <a:pt x="35719" y="216640"/>
                    <a:pt x="35719" y="152305"/>
                  </a:cubicBezTo>
                  <a:cubicBezTo>
                    <a:pt x="35719" y="87969"/>
                    <a:pt x="87873" y="35814"/>
                    <a:pt x="152210" y="35814"/>
                  </a:cubicBezTo>
                  <a:close/>
                </a:path>
              </a:pathLst>
            </a:custGeom>
            <a:grpFill/>
            <a:ln w="9525" cap="flat">
              <a:noFill/>
              <a:prstDash val="solid"/>
              <a:miter/>
            </a:ln>
          </p:spPr>
          <p:txBody>
            <a:bodyPr rtlCol="0" anchor="ctr"/>
            <a:lstStyle/>
            <a:p>
              <a:endParaRPr lang="en-US" dirty="0"/>
            </a:p>
          </p:txBody>
        </p:sp>
        <p:sp>
          <p:nvSpPr>
            <p:cNvPr id="22" name="Freeform: Shape 1889435">
              <a:extLst>
                <a:ext uri="{FF2B5EF4-FFF2-40B4-BE49-F238E27FC236}">
                  <a16:creationId xmlns:a16="http://schemas.microsoft.com/office/drawing/2014/main" id="{7BA83A12-C0E0-E249-B23A-8779458F15DE}"/>
                </a:ext>
              </a:extLst>
            </p:cNvPr>
            <p:cNvSpPr/>
            <p:nvPr/>
          </p:nvSpPr>
          <p:spPr>
            <a:xfrm>
              <a:off x="477650" y="5803630"/>
              <a:ext cx="647700" cy="638175"/>
            </a:xfrm>
            <a:custGeom>
              <a:avLst/>
              <a:gdLst>
                <a:gd name="connsiteX0" fmla="*/ 641699 w 647700"/>
                <a:gd name="connsiteY0" fmla="*/ 11322 h 638175"/>
                <a:gd name="connsiteX1" fmla="*/ 621506 w 647700"/>
                <a:gd name="connsiteY1" fmla="*/ 11322 h 638175"/>
                <a:gd name="connsiteX2" fmla="*/ 35719 w 647700"/>
                <a:gd name="connsiteY2" fmla="*/ 589966 h 638175"/>
                <a:gd name="connsiteX3" fmla="*/ 35719 w 647700"/>
                <a:gd name="connsiteY3" fmla="*/ 511004 h 638175"/>
                <a:gd name="connsiteX4" fmla="*/ 21431 w 647700"/>
                <a:gd name="connsiteY4" fmla="*/ 496716 h 638175"/>
                <a:gd name="connsiteX5" fmla="*/ 7144 w 647700"/>
                <a:gd name="connsiteY5" fmla="*/ 511004 h 638175"/>
                <a:gd name="connsiteX6" fmla="*/ 7144 w 647700"/>
                <a:gd name="connsiteY6" fmla="*/ 624065 h 638175"/>
                <a:gd name="connsiteX7" fmla="*/ 7144 w 647700"/>
                <a:gd name="connsiteY7" fmla="*/ 624065 h 638175"/>
                <a:gd name="connsiteX8" fmla="*/ 8096 w 647700"/>
                <a:gd name="connsiteY8" fmla="*/ 629114 h 638175"/>
                <a:gd name="connsiteX9" fmla="*/ 11144 w 647700"/>
                <a:gd name="connsiteY9" fmla="*/ 633686 h 638175"/>
                <a:gd name="connsiteX10" fmla="*/ 11144 w 647700"/>
                <a:gd name="connsiteY10" fmla="*/ 633686 h 638175"/>
                <a:gd name="connsiteX11" fmla="*/ 15812 w 647700"/>
                <a:gd name="connsiteY11" fmla="*/ 636829 h 638175"/>
                <a:gd name="connsiteX12" fmla="*/ 16669 w 647700"/>
                <a:gd name="connsiteY12" fmla="*/ 636829 h 638175"/>
                <a:gd name="connsiteX13" fmla="*/ 21908 w 647700"/>
                <a:gd name="connsiteY13" fmla="*/ 637877 h 638175"/>
                <a:gd name="connsiteX14" fmla="*/ 124492 w 647700"/>
                <a:gd name="connsiteY14" fmla="*/ 637877 h 638175"/>
                <a:gd name="connsiteX15" fmla="*/ 138779 w 647700"/>
                <a:gd name="connsiteY15" fmla="*/ 623589 h 638175"/>
                <a:gd name="connsiteX16" fmla="*/ 124492 w 647700"/>
                <a:gd name="connsiteY16" fmla="*/ 609302 h 638175"/>
                <a:gd name="connsiteX17" fmla="*/ 56198 w 647700"/>
                <a:gd name="connsiteY17" fmla="*/ 609302 h 638175"/>
                <a:gd name="connsiteX18" fmla="*/ 641604 w 647700"/>
                <a:gd name="connsiteY18" fmla="*/ 31515 h 638175"/>
                <a:gd name="connsiteX19" fmla="*/ 641699 w 647700"/>
                <a:gd name="connsiteY19" fmla="*/ 11322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7700" h="638175">
                  <a:moveTo>
                    <a:pt x="641699" y="11322"/>
                  </a:moveTo>
                  <a:cubicBezTo>
                    <a:pt x="636121" y="5751"/>
                    <a:pt x="627084" y="5751"/>
                    <a:pt x="621506" y="11322"/>
                  </a:cubicBezTo>
                  <a:lnTo>
                    <a:pt x="35719" y="589966"/>
                  </a:lnTo>
                  <a:lnTo>
                    <a:pt x="35719" y="511004"/>
                  </a:lnTo>
                  <a:cubicBezTo>
                    <a:pt x="35719" y="503113"/>
                    <a:pt x="29322" y="496716"/>
                    <a:pt x="21431" y="496716"/>
                  </a:cubicBezTo>
                  <a:cubicBezTo>
                    <a:pt x="13540" y="496716"/>
                    <a:pt x="7144" y="503113"/>
                    <a:pt x="7144" y="511004"/>
                  </a:cubicBezTo>
                  <a:lnTo>
                    <a:pt x="7144" y="624065"/>
                  </a:lnTo>
                  <a:lnTo>
                    <a:pt x="7144" y="624065"/>
                  </a:lnTo>
                  <a:cubicBezTo>
                    <a:pt x="7156" y="625791"/>
                    <a:pt x="7478" y="627502"/>
                    <a:pt x="8096" y="629114"/>
                  </a:cubicBezTo>
                  <a:cubicBezTo>
                    <a:pt x="8817" y="630815"/>
                    <a:pt x="9851" y="632366"/>
                    <a:pt x="11144" y="633686"/>
                  </a:cubicBezTo>
                  <a:lnTo>
                    <a:pt x="11144" y="633686"/>
                  </a:lnTo>
                  <a:cubicBezTo>
                    <a:pt x="12461" y="635052"/>
                    <a:pt x="14051" y="636122"/>
                    <a:pt x="15812" y="636829"/>
                  </a:cubicBezTo>
                  <a:lnTo>
                    <a:pt x="16669" y="636829"/>
                  </a:lnTo>
                  <a:cubicBezTo>
                    <a:pt x="18328" y="637523"/>
                    <a:pt x="20109" y="637880"/>
                    <a:pt x="21908" y="637877"/>
                  </a:cubicBezTo>
                  <a:lnTo>
                    <a:pt x="124492" y="637877"/>
                  </a:lnTo>
                  <a:cubicBezTo>
                    <a:pt x="132382" y="637877"/>
                    <a:pt x="138779" y="631480"/>
                    <a:pt x="138779" y="623589"/>
                  </a:cubicBezTo>
                  <a:cubicBezTo>
                    <a:pt x="138779" y="615699"/>
                    <a:pt x="132382" y="609302"/>
                    <a:pt x="124492" y="609302"/>
                  </a:cubicBezTo>
                  <a:lnTo>
                    <a:pt x="56198" y="609302"/>
                  </a:lnTo>
                  <a:lnTo>
                    <a:pt x="641604" y="31515"/>
                  </a:lnTo>
                  <a:cubicBezTo>
                    <a:pt x="647202" y="25963"/>
                    <a:pt x="647245" y="16927"/>
                    <a:pt x="641699" y="11322"/>
                  </a:cubicBezTo>
                  <a:close/>
                </a:path>
              </a:pathLst>
            </a:custGeom>
            <a:grpFill/>
            <a:ln w="9525" cap="flat">
              <a:noFill/>
              <a:prstDash val="solid"/>
              <a:miter/>
            </a:ln>
          </p:spPr>
          <p:txBody>
            <a:bodyPr rtlCol="0" anchor="ctr"/>
            <a:lstStyle/>
            <a:p>
              <a:endParaRPr lang="en-US" dirty="0"/>
            </a:p>
          </p:txBody>
        </p:sp>
      </p:grpSp>
      <p:grpSp>
        <p:nvGrpSpPr>
          <p:cNvPr id="23" name="Graphic 1889490">
            <a:extLst>
              <a:ext uri="{FF2B5EF4-FFF2-40B4-BE49-F238E27FC236}">
                <a16:creationId xmlns:a16="http://schemas.microsoft.com/office/drawing/2014/main" id="{A6B456CA-265B-FF4B-8CF2-B695C0C360D9}"/>
              </a:ext>
            </a:extLst>
          </p:cNvPr>
          <p:cNvGrpSpPr/>
          <p:nvPr/>
        </p:nvGrpSpPr>
        <p:grpSpPr>
          <a:xfrm>
            <a:off x="1812719" y="1438282"/>
            <a:ext cx="619125" cy="419100"/>
            <a:chOff x="6145691" y="5907335"/>
            <a:chExt cx="619125" cy="419100"/>
          </a:xfrm>
          <a:solidFill>
            <a:srgbClr val="00B29F"/>
          </a:solidFill>
        </p:grpSpPr>
        <p:sp>
          <p:nvSpPr>
            <p:cNvPr id="24" name="Freeform: Shape 1889464">
              <a:extLst>
                <a:ext uri="{FF2B5EF4-FFF2-40B4-BE49-F238E27FC236}">
                  <a16:creationId xmlns:a16="http://schemas.microsoft.com/office/drawing/2014/main" id="{C285B506-2578-3241-A820-747DCE2301DE}"/>
                </a:ext>
              </a:extLst>
            </p:cNvPr>
            <p:cNvSpPr/>
            <p:nvPr/>
          </p:nvSpPr>
          <p:spPr>
            <a:xfrm>
              <a:off x="6138547" y="5900191"/>
              <a:ext cx="628650" cy="428625"/>
            </a:xfrm>
            <a:custGeom>
              <a:avLst/>
              <a:gdLst>
                <a:gd name="connsiteX0" fmla="*/ 570167 w 628650"/>
                <a:gd name="connsiteY0" fmla="*/ 7144 h 428625"/>
                <a:gd name="connsiteX1" fmla="*/ 59531 w 628650"/>
                <a:gd name="connsiteY1" fmla="*/ 7144 h 428625"/>
                <a:gd name="connsiteX2" fmla="*/ 7144 w 628650"/>
                <a:gd name="connsiteY2" fmla="*/ 59531 h 428625"/>
                <a:gd name="connsiteX3" fmla="*/ 7144 w 628650"/>
                <a:gd name="connsiteY3" fmla="*/ 374523 h 428625"/>
                <a:gd name="connsiteX4" fmla="*/ 59531 w 628650"/>
                <a:gd name="connsiteY4" fmla="*/ 426911 h 428625"/>
                <a:gd name="connsiteX5" fmla="*/ 570167 w 628650"/>
                <a:gd name="connsiteY5" fmla="*/ 426911 h 428625"/>
                <a:gd name="connsiteX6" fmla="*/ 622554 w 628650"/>
                <a:gd name="connsiteY6" fmla="*/ 374523 h 428625"/>
                <a:gd name="connsiteX7" fmla="*/ 622554 w 628650"/>
                <a:gd name="connsiteY7" fmla="*/ 59531 h 428625"/>
                <a:gd name="connsiteX8" fmla="*/ 570167 w 628650"/>
                <a:gd name="connsiteY8" fmla="*/ 7144 h 428625"/>
                <a:gd name="connsiteX9" fmla="*/ 593979 w 628650"/>
                <a:gd name="connsiteY9" fmla="*/ 374523 h 428625"/>
                <a:gd name="connsiteX10" fmla="*/ 570167 w 628650"/>
                <a:gd name="connsiteY10" fmla="*/ 398336 h 428625"/>
                <a:gd name="connsiteX11" fmla="*/ 59531 w 628650"/>
                <a:gd name="connsiteY11" fmla="*/ 398336 h 428625"/>
                <a:gd name="connsiteX12" fmla="*/ 35719 w 628650"/>
                <a:gd name="connsiteY12" fmla="*/ 374523 h 428625"/>
                <a:gd name="connsiteX13" fmla="*/ 35719 w 628650"/>
                <a:gd name="connsiteY13" fmla="*/ 59531 h 428625"/>
                <a:gd name="connsiteX14" fmla="*/ 59531 w 628650"/>
                <a:gd name="connsiteY14" fmla="*/ 35719 h 428625"/>
                <a:gd name="connsiteX15" fmla="*/ 570167 w 628650"/>
                <a:gd name="connsiteY15" fmla="*/ 35719 h 428625"/>
                <a:gd name="connsiteX16" fmla="*/ 593979 w 628650"/>
                <a:gd name="connsiteY16" fmla="*/ 5953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8650" h="428625">
                  <a:moveTo>
                    <a:pt x="570167" y="7144"/>
                  </a:moveTo>
                  <a:lnTo>
                    <a:pt x="59531" y="7144"/>
                  </a:lnTo>
                  <a:cubicBezTo>
                    <a:pt x="30620" y="7196"/>
                    <a:pt x="7196" y="30620"/>
                    <a:pt x="7144" y="59531"/>
                  </a:cubicBezTo>
                  <a:lnTo>
                    <a:pt x="7144" y="374523"/>
                  </a:lnTo>
                  <a:cubicBezTo>
                    <a:pt x="7196" y="403434"/>
                    <a:pt x="30620" y="426858"/>
                    <a:pt x="59531" y="426911"/>
                  </a:cubicBezTo>
                  <a:lnTo>
                    <a:pt x="570167" y="426911"/>
                  </a:lnTo>
                  <a:cubicBezTo>
                    <a:pt x="599078" y="426858"/>
                    <a:pt x="622502" y="403434"/>
                    <a:pt x="622554" y="374523"/>
                  </a:cubicBezTo>
                  <a:lnTo>
                    <a:pt x="622554" y="59531"/>
                  </a:lnTo>
                  <a:cubicBezTo>
                    <a:pt x="622502" y="30620"/>
                    <a:pt x="599078" y="7196"/>
                    <a:pt x="570167" y="7144"/>
                  </a:cubicBezTo>
                  <a:close/>
                  <a:moveTo>
                    <a:pt x="593979" y="374523"/>
                  </a:moveTo>
                  <a:cubicBezTo>
                    <a:pt x="593979" y="387674"/>
                    <a:pt x="583318" y="398336"/>
                    <a:pt x="570167" y="398336"/>
                  </a:cubicBezTo>
                  <a:lnTo>
                    <a:pt x="59531" y="398336"/>
                  </a:lnTo>
                  <a:cubicBezTo>
                    <a:pt x="46380" y="398336"/>
                    <a:pt x="35719" y="387674"/>
                    <a:pt x="35719" y="374523"/>
                  </a:cubicBezTo>
                  <a:lnTo>
                    <a:pt x="35719" y="59531"/>
                  </a:lnTo>
                  <a:cubicBezTo>
                    <a:pt x="35719" y="46380"/>
                    <a:pt x="46380" y="35719"/>
                    <a:pt x="59531" y="35719"/>
                  </a:cubicBezTo>
                  <a:lnTo>
                    <a:pt x="570167" y="35719"/>
                  </a:lnTo>
                  <a:cubicBezTo>
                    <a:pt x="583318" y="35719"/>
                    <a:pt x="593979" y="46380"/>
                    <a:pt x="593979" y="59531"/>
                  </a:cubicBezTo>
                  <a:close/>
                </a:path>
              </a:pathLst>
            </a:custGeom>
            <a:grpFill/>
            <a:ln w="9525" cap="flat">
              <a:noFill/>
              <a:prstDash val="solid"/>
              <a:miter/>
            </a:ln>
          </p:spPr>
          <p:txBody>
            <a:bodyPr rtlCol="0" anchor="ctr"/>
            <a:lstStyle/>
            <a:p>
              <a:endParaRPr lang="en-US" dirty="0"/>
            </a:p>
          </p:txBody>
        </p:sp>
        <p:sp>
          <p:nvSpPr>
            <p:cNvPr id="25" name="Freeform: Shape 1889465">
              <a:extLst>
                <a:ext uri="{FF2B5EF4-FFF2-40B4-BE49-F238E27FC236}">
                  <a16:creationId xmlns:a16="http://schemas.microsoft.com/office/drawing/2014/main" id="{2B7B1AC4-9105-1D49-8328-064AAD366E60}"/>
                </a:ext>
              </a:extLst>
            </p:cNvPr>
            <p:cNvSpPr/>
            <p:nvPr/>
          </p:nvSpPr>
          <p:spPr>
            <a:xfrm>
              <a:off x="6224272" y="5990676"/>
              <a:ext cx="171450" cy="123825"/>
            </a:xfrm>
            <a:custGeom>
              <a:avLst/>
              <a:gdLst>
                <a:gd name="connsiteX0" fmla="*/ 21717 w 171450"/>
                <a:gd name="connsiteY0" fmla="*/ 121351 h 123825"/>
                <a:gd name="connsiteX1" fmla="*/ 156115 w 171450"/>
                <a:gd name="connsiteY1" fmla="*/ 121351 h 123825"/>
                <a:gd name="connsiteX2" fmla="*/ 170402 w 171450"/>
                <a:gd name="connsiteY2" fmla="*/ 107064 h 123825"/>
                <a:gd name="connsiteX3" fmla="*/ 170402 w 171450"/>
                <a:gd name="connsiteY3" fmla="*/ 21434 h 123825"/>
                <a:gd name="connsiteX4" fmla="*/ 156115 w 171450"/>
                <a:gd name="connsiteY4" fmla="*/ 7147 h 123825"/>
                <a:gd name="connsiteX5" fmla="*/ 21717 w 171450"/>
                <a:gd name="connsiteY5" fmla="*/ 7147 h 123825"/>
                <a:gd name="connsiteX6" fmla="*/ 7147 w 171450"/>
                <a:gd name="connsiteY6" fmla="*/ 21146 h 123825"/>
                <a:gd name="connsiteX7" fmla="*/ 7144 w 171450"/>
                <a:gd name="connsiteY7" fmla="*/ 21434 h 123825"/>
                <a:gd name="connsiteX8" fmla="*/ 7144 w 171450"/>
                <a:gd name="connsiteY8" fmla="*/ 107159 h 123825"/>
                <a:gd name="connsiteX9" fmla="*/ 21524 w 171450"/>
                <a:gd name="connsiteY9" fmla="*/ 121354 h 123825"/>
                <a:gd name="connsiteX10" fmla="*/ 21717 w 171450"/>
                <a:gd name="connsiteY10" fmla="*/ 121351 h 123825"/>
                <a:gd name="connsiteX11" fmla="*/ 36004 w 171450"/>
                <a:gd name="connsiteY11" fmla="*/ 35626 h 123825"/>
                <a:gd name="connsiteX12" fmla="*/ 141827 w 171450"/>
                <a:gd name="connsiteY12" fmla="*/ 35626 h 123825"/>
                <a:gd name="connsiteX13" fmla="*/ 141827 w 171450"/>
                <a:gd name="connsiteY13" fmla="*/ 92776 h 123825"/>
                <a:gd name="connsiteX14" fmla="*/ 35719 w 171450"/>
                <a:gd name="connsiteY14" fmla="*/ 9277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450" h="123825">
                  <a:moveTo>
                    <a:pt x="21717" y="121351"/>
                  </a:moveTo>
                  <a:lnTo>
                    <a:pt x="156115" y="121351"/>
                  </a:lnTo>
                  <a:cubicBezTo>
                    <a:pt x="164005" y="121351"/>
                    <a:pt x="170402" y="114954"/>
                    <a:pt x="170402" y="107064"/>
                  </a:cubicBezTo>
                  <a:lnTo>
                    <a:pt x="170402" y="21434"/>
                  </a:lnTo>
                  <a:cubicBezTo>
                    <a:pt x="170402" y="13544"/>
                    <a:pt x="164005" y="7147"/>
                    <a:pt x="156115" y="7147"/>
                  </a:cubicBezTo>
                  <a:lnTo>
                    <a:pt x="21717" y="7147"/>
                  </a:lnTo>
                  <a:cubicBezTo>
                    <a:pt x="13828" y="6989"/>
                    <a:pt x="7304" y="13256"/>
                    <a:pt x="7147" y="21146"/>
                  </a:cubicBezTo>
                  <a:cubicBezTo>
                    <a:pt x="7145" y="21242"/>
                    <a:pt x="7144" y="21338"/>
                    <a:pt x="7144" y="21434"/>
                  </a:cubicBezTo>
                  <a:lnTo>
                    <a:pt x="7144" y="107159"/>
                  </a:lnTo>
                  <a:cubicBezTo>
                    <a:pt x="7195" y="115050"/>
                    <a:pt x="13633" y="121405"/>
                    <a:pt x="21524" y="121354"/>
                  </a:cubicBezTo>
                  <a:cubicBezTo>
                    <a:pt x="21587" y="121353"/>
                    <a:pt x="21652" y="121352"/>
                    <a:pt x="21717" y="121351"/>
                  </a:cubicBezTo>
                  <a:close/>
                  <a:moveTo>
                    <a:pt x="36004" y="35626"/>
                  </a:moveTo>
                  <a:lnTo>
                    <a:pt x="141827" y="35626"/>
                  </a:lnTo>
                  <a:lnTo>
                    <a:pt x="141827" y="92776"/>
                  </a:lnTo>
                  <a:lnTo>
                    <a:pt x="35719" y="92776"/>
                  </a:lnTo>
                  <a:close/>
                </a:path>
              </a:pathLst>
            </a:custGeom>
            <a:grpFill/>
            <a:ln w="9525" cap="flat">
              <a:noFill/>
              <a:prstDash val="solid"/>
              <a:miter/>
            </a:ln>
          </p:spPr>
          <p:txBody>
            <a:bodyPr rtlCol="0" anchor="ctr"/>
            <a:lstStyle/>
            <a:p>
              <a:endParaRPr lang="en-US" dirty="0"/>
            </a:p>
          </p:txBody>
        </p:sp>
        <p:sp>
          <p:nvSpPr>
            <p:cNvPr id="26" name="Freeform: Shape 1889466">
              <a:extLst>
                <a:ext uri="{FF2B5EF4-FFF2-40B4-BE49-F238E27FC236}">
                  <a16:creationId xmlns:a16="http://schemas.microsoft.com/office/drawing/2014/main" id="{86DBBBB7-3797-1749-B46F-35EDB7BE2855}"/>
                </a:ext>
              </a:extLst>
            </p:cNvPr>
            <p:cNvSpPr/>
            <p:nvPr/>
          </p:nvSpPr>
          <p:spPr>
            <a:xfrm>
              <a:off x="6219510" y="6194609"/>
              <a:ext cx="190500" cy="38100"/>
            </a:xfrm>
            <a:custGeom>
              <a:avLst/>
              <a:gdLst>
                <a:gd name="connsiteX0" fmla="*/ 171641 w 190500"/>
                <a:gd name="connsiteY0" fmla="*/ 7144 h 38100"/>
                <a:gd name="connsiteX1" fmla="*/ 21431 w 190500"/>
                <a:gd name="connsiteY1" fmla="*/ 7144 h 38100"/>
                <a:gd name="connsiteX2" fmla="*/ 7144 w 190500"/>
                <a:gd name="connsiteY2" fmla="*/ 21431 h 38100"/>
                <a:gd name="connsiteX3" fmla="*/ 21431 w 190500"/>
                <a:gd name="connsiteY3" fmla="*/ 35719 h 38100"/>
                <a:gd name="connsiteX4" fmla="*/ 171926 w 190500"/>
                <a:gd name="connsiteY4" fmla="*/ 35719 h 38100"/>
                <a:gd name="connsiteX5" fmla="*/ 186214 w 190500"/>
                <a:gd name="connsiteY5" fmla="*/ 21431 h 38100"/>
                <a:gd name="connsiteX6" fmla="*/ 171926 w 19050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38100">
                  <a:moveTo>
                    <a:pt x="171641" y="7144"/>
                  </a:moveTo>
                  <a:lnTo>
                    <a:pt x="21431" y="7144"/>
                  </a:lnTo>
                  <a:cubicBezTo>
                    <a:pt x="13540" y="7144"/>
                    <a:pt x="7144" y="13541"/>
                    <a:pt x="7144" y="21431"/>
                  </a:cubicBezTo>
                  <a:cubicBezTo>
                    <a:pt x="7144" y="29322"/>
                    <a:pt x="13540" y="35719"/>
                    <a:pt x="21431" y="35719"/>
                  </a:cubicBezTo>
                  <a:lnTo>
                    <a:pt x="171926" y="35719"/>
                  </a:lnTo>
                  <a:cubicBezTo>
                    <a:pt x="179817" y="35719"/>
                    <a:pt x="186214" y="29322"/>
                    <a:pt x="186214" y="21431"/>
                  </a:cubicBezTo>
                  <a:cubicBezTo>
                    <a:pt x="186214" y="13541"/>
                    <a:pt x="179817" y="7144"/>
                    <a:pt x="171926" y="7144"/>
                  </a:cubicBezTo>
                  <a:close/>
                </a:path>
              </a:pathLst>
            </a:custGeom>
            <a:grpFill/>
            <a:ln w="9525" cap="flat">
              <a:noFill/>
              <a:prstDash val="solid"/>
              <a:miter/>
            </a:ln>
          </p:spPr>
          <p:txBody>
            <a:bodyPr rtlCol="0" anchor="ctr"/>
            <a:lstStyle/>
            <a:p>
              <a:endParaRPr lang="en-US" dirty="0"/>
            </a:p>
          </p:txBody>
        </p:sp>
        <p:sp>
          <p:nvSpPr>
            <p:cNvPr id="27" name="Freeform: Shape 1889467">
              <a:extLst>
                <a:ext uri="{FF2B5EF4-FFF2-40B4-BE49-F238E27FC236}">
                  <a16:creationId xmlns:a16="http://schemas.microsoft.com/office/drawing/2014/main" id="{E49BAE35-11BF-5F42-8A6B-AF582CF6DD57}"/>
                </a:ext>
              </a:extLst>
            </p:cNvPr>
            <p:cNvSpPr/>
            <p:nvPr/>
          </p:nvSpPr>
          <p:spPr>
            <a:xfrm>
              <a:off x="6508638" y="5960484"/>
              <a:ext cx="142875" cy="304800"/>
            </a:xfrm>
            <a:custGeom>
              <a:avLst/>
              <a:gdLst>
                <a:gd name="connsiteX0" fmla="*/ 87776 w 142875"/>
                <a:gd name="connsiteY0" fmla="*/ 141923 h 304800"/>
                <a:gd name="connsiteX1" fmla="*/ 78251 w 142875"/>
                <a:gd name="connsiteY1" fmla="*/ 136969 h 304800"/>
                <a:gd name="connsiteX2" fmla="*/ 75298 w 142875"/>
                <a:gd name="connsiteY2" fmla="*/ 135922 h 304800"/>
                <a:gd name="connsiteX3" fmla="*/ 73679 w 142875"/>
                <a:gd name="connsiteY3" fmla="*/ 135065 h 304800"/>
                <a:gd name="connsiteX4" fmla="*/ 40055 w 142875"/>
                <a:gd name="connsiteY4" fmla="*/ 99441 h 304800"/>
                <a:gd name="connsiteX5" fmla="*/ 75869 w 142875"/>
                <a:gd name="connsiteY5" fmla="*/ 76295 h 304800"/>
                <a:gd name="connsiteX6" fmla="*/ 105683 w 142875"/>
                <a:gd name="connsiteY6" fmla="*/ 90107 h 304800"/>
                <a:gd name="connsiteX7" fmla="*/ 121208 w 142875"/>
                <a:gd name="connsiteY7" fmla="*/ 103156 h 304800"/>
                <a:gd name="connsiteX8" fmla="*/ 134258 w 142875"/>
                <a:gd name="connsiteY8" fmla="*/ 87630 h 304800"/>
                <a:gd name="connsiteX9" fmla="*/ 91014 w 142875"/>
                <a:gd name="connsiteY9" fmla="*/ 48863 h 304800"/>
                <a:gd name="connsiteX10" fmla="*/ 91014 w 142875"/>
                <a:gd name="connsiteY10" fmla="*/ 21431 h 304800"/>
                <a:gd name="connsiteX11" fmla="*/ 76727 w 142875"/>
                <a:gd name="connsiteY11" fmla="*/ 7144 h 304800"/>
                <a:gd name="connsiteX12" fmla="*/ 62439 w 142875"/>
                <a:gd name="connsiteY12" fmla="*/ 21431 h 304800"/>
                <a:gd name="connsiteX13" fmla="*/ 62439 w 142875"/>
                <a:gd name="connsiteY13" fmla="*/ 48578 h 304800"/>
                <a:gd name="connsiteX14" fmla="*/ 11671 w 142875"/>
                <a:gd name="connsiteY14" fmla="*/ 99441 h 304800"/>
                <a:gd name="connsiteX15" fmla="*/ 61106 w 142875"/>
                <a:gd name="connsiteY15" fmla="*/ 160687 h 304800"/>
                <a:gd name="connsiteX16" fmla="*/ 69583 w 142875"/>
                <a:gd name="connsiteY16" fmla="*/ 164878 h 304800"/>
                <a:gd name="connsiteX17" fmla="*/ 72536 w 142875"/>
                <a:gd name="connsiteY17" fmla="*/ 166021 h 304800"/>
                <a:gd name="connsiteX18" fmla="*/ 75393 w 142875"/>
                <a:gd name="connsiteY18" fmla="*/ 167450 h 304800"/>
                <a:gd name="connsiteX19" fmla="*/ 115112 w 142875"/>
                <a:gd name="connsiteY19" fmla="*/ 210217 h 304800"/>
                <a:gd name="connsiteX20" fmla="*/ 71964 w 142875"/>
                <a:gd name="connsiteY20" fmla="*/ 238792 h 304800"/>
                <a:gd name="connsiteX21" fmla="*/ 35769 w 142875"/>
                <a:gd name="connsiteY21" fmla="*/ 221266 h 304800"/>
                <a:gd name="connsiteX22" fmla="*/ 20291 w 142875"/>
                <a:gd name="connsiteY22" fmla="*/ 208169 h 304800"/>
                <a:gd name="connsiteX23" fmla="*/ 7194 w 142875"/>
                <a:gd name="connsiteY23" fmla="*/ 223647 h 304800"/>
                <a:gd name="connsiteX24" fmla="*/ 62344 w 142875"/>
                <a:gd name="connsiteY24" fmla="*/ 266986 h 304800"/>
                <a:gd name="connsiteX25" fmla="*/ 62344 w 142875"/>
                <a:gd name="connsiteY25" fmla="*/ 284893 h 304800"/>
                <a:gd name="connsiteX26" fmla="*/ 76631 w 142875"/>
                <a:gd name="connsiteY26" fmla="*/ 299180 h 304800"/>
                <a:gd name="connsiteX27" fmla="*/ 90919 w 142875"/>
                <a:gd name="connsiteY27" fmla="*/ 284893 h 304800"/>
                <a:gd name="connsiteX28" fmla="*/ 90919 w 142875"/>
                <a:gd name="connsiteY28" fmla="*/ 265843 h 304800"/>
                <a:gd name="connsiteX29" fmla="*/ 143592 w 142875"/>
                <a:gd name="connsiteY29" fmla="*/ 210122 h 304800"/>
                <a:gd name="connsiteX30" fmla="*/ 87776 w 142875"/>
                <a:gd name="connsiteY30" fmla="*/ 14192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875" h="304800">
                  <a:moveTo>
                    <a:pt x="87776" y="141923"/>
                  </a:moveTo>
                  <a:lnTo>
                    <a:pt x="78251" y="136969"/>
                  </a:lnTo>
                  <a:cubicBezTo>
                    <a:pt x="77298" y="136536"/>
                    <a:pt x="76310" y="136186"/>
                    <a:pt x="75298" y="135922"/>
                  </a:cubicBezTo>
                  <a:lnTo>
                    <a:pt x="73679" y="135065"/>
                  </a:lnTo>
                  <a:cubicBezTo>
                    <a:pt x="49771" y="123254"/>
                    <a:pt x="40055" y="117634"/>
                    <a:pt x="40055" y="99441"/>
                  </a:cubicBezTo>
                  <a:cubicBezTo>
                    <a:pt x="40055" y="92488"/>
                    <a:pt x="40055" y="76295"/>
                    <a:pt x="75869" y="76295"/>
                  </a:cubicBezTo>
                  <a:cubicBezTo>
                    <a:pt x="102444" y="76295"/>
                    <a:pt x="105397" y="88392"/>
                    <a:pt x="105683" y="90107"/>
                  </a:cubicBezTo>
                  <a:cubicBezTo>
                    <a:pt x="106366" y="97997"/>
                    <a:pt x="113318" y="103840"/>
                    <a:pt x="121208" y="103156"/>
                  </a:cubicBezTo>
                  <a:cubicBezTo>
                    <a:pt x="129099" y="102472"/>
                    <a:pt x="134941" y="95521"/>
                    <a:pt x="134258" y="87630"/>
                  </a:cubicBezTo>
                  <a:cubicBezTo>
                    <a:pt x="133400" y="75533"/>
                    <a:pt x="123018" y="54007"/>
                    <a:pt x="91014" y="48863"/>
                  </a:cubicBezTo>
                  <a:lnTo>
                    <a:pt x="91014" y="21431"/>
                  </a:lnTo>
                  <a:cubicBezTo>
                    <a:pt x="91014" y="13540"/>
                    <a:pt x="84617" y="7144"/>
                    <a:pt x="76727" y="7144"/>
                  </a:cubicBezTo>
                  <a:cubicBezTo>
                    <a:pt x="68836" y="7144"/>
                    <a:pt x="62439" y="13540"/>
                    <a:pt x="62439" y="21431"/>
                  </a:cubicBezTo>
                  <a:lnTo>
                    <a:pt x="62439" y="48578"/>
                  </a:lnTo>
                  <a:cubicBezTo>
                    <a:pt x="17100" y="53816"/>
                    <a:pt x="11671" y="85249"/>
                    <a:pt x="11671" y="99441"/>
                  </a:cubicBezTo>
                  <a:cubicBezTo>
                    <a:pt x="11671" y="136112"/>
                    <a:pt x="36817" y="148590"/>
                    <a:pt x="61106" y="160687"/>
                  </a:cubicBezTo>
                  <a:lnTo>
                    <a:pt x="69583" y="164878"/>
                  </a:lnTo>
                  <a:cubicBezTo>
                    <a:pt x="70508" y="165397"/>
                    <a:pt x="71502" y="165783"/>
                    <a:pt x="72536" y="166021"/>
                  </a:cubicBezTo>
                  <a:lnTo>
                    <a:pt x="75393" y="167450"/>
                  </a:lnTo>
                  <a:cubicBezTo>
                    <a:pt x="102920" y="181166"/>
                    <a:pt x="115112" y="188119"/>
                    <a:pt x="115112" y="210217"/>
                  </a:cubicBezTo>
                  <a:cubicBezTo>
                    <a:pt x="115112" y="218789"/>
                    <a:pt x="115112" y="238792"/>
                    <a:pt x="71964" y="238792"/>
                  </a:cubicBezTo>
                  <a:cubicBezTo>
                    <a:pt x="39484" y="238792"/>
                    <a:pt x="36055" y="223266"/>
                    <a:pt x="35769" y="221266"/>
                  </a:cubicBezTo>
                  <a:cubicBezTo>
                    <a:pt x="35112" y="213375"/>
                    <a:pt x="28181" y="207512"/>
                    <a:pt x="20291" y="208169"/>
                  </a:cubicBezTo>
                  <a:cubicBezTo>
                    <a:pt x="12400" y="208826"/>
                    <a:pt x="6537" y="215756"/>
                    <a:pt x="7194" y="223647"/>
                  </a:cubicBezTo>
                  <a:cubicBezTo>
                    <a:pt x="8242" y="237744"/>
                    <a:pt x="21291" y="263557"/>
                    <a:pt x="62344" y="266986"/>
                  </a:cubicBezTo>
                  <a:lnTo>
                    <a:pt x="62344" y="284893"/>
                  </a:lnTo>
                  <a:cubicBezTo>
                    <a:pt x="62344" y="292783"/>
                    <a:pt x="68741" y="299180"/>
                    <a:pt x="76631" y="299180"/>
                  </a:cubicBezTo>
                  <a:cubicBezTo>
                    <a:pt x="84522" y="299180"/>
                    <a:pt x="90919" y="292783"/>
                    <a:pt x="90919" y="284893"/>
                  </a:cubicBezTo>
                  <a:lnTo>
                    <a:pt x="90919" y="265843"/>
                  </a:lnTo>
                  <a:cubicBezTo>
                    <a:pt x="137877" y="258794"/>
                    <a:pt x="143592" y="225457"/>
                    <a:pt x="143592" y="210122"/>
                  </a:cubicBezTo>
                  <a:cubicBezTo>
                    <a:pt x="143306" y="169450"/>
                    <a:pt x="115017" y="155448"/>
                    <a:pt x="87776" y="141923"/>
                  </a:cubicBezTo>
                  <a:close/>
                </a:path>
              </a:pathLst>
            </a:custGeom>
            <a:grpFill/>
            <a:ln w="9525" cap="flat">
              <a:noFill/>
              <a:prstDash val="solid"/>
              <a:miter/>
            </a:ln>
          </p:spPr>
          <p:txBody>
            <a:bodyPr rtlCol="0" anchor="ctr"/>
            <a:lstStyle/>
            <a:p>
              <a:endParaRPr lang="en-US" dirty="0"/>
            </a:p>
          </p:txBody>
        </p:sp>
      </p:grpSp>
      <p:grpSp>
        <p:nvGrpSpPr>
          <p:cNvPr id="28" name="Graphic 1889480">
            <a:extLst>
              <a:ext uri="{FF2B5EF4-FFF2-40B4-BE49-F238E27FC236}">
                <a16:creationId xmlns:a16="http://schemas.microsoft.com/office/drawing/2014/main" id="{0ADA6AAE-7B8B-B644-9DFB-63726015F442}"/>
              </a:ext>
            </a:extLst>
          </p:cNvPr>
          <p:cNvGrpSpPr/>
          <p:nvPr/>
        </p:nvGrpSpPr>
        <p:grpSpPr>
          <a:xfrm>
            <a:off x="5216882" y="1333507"/>
            <a:ext cx="523875" cy="628650"/>
            <a:chOff x="3384415" y="5818517"/>
            <a:chExt cx="523875" cy="628650"/>
          </a:xfrm>
          <a:solidFill>
            <a:srgbClr val="00B29F"/>
          </a:solidFill>
        </p:grpSpPr>
        <p:sp>
          <p:nvSpPr>
            <p:cNvPr id="29" name="Freeform: Shape 1889449">
              <a:extLst>
                <a:ext uri="{FF2B5EF4-FFF2-40B4-BE49-F238E27FC236}">
                  <a16:creationId xmlns:a16="http://schemas.microsoft.com/office/drawing/2014/main" id="{188E2DFD-1DFE-2645-8DA9-82D77C203F12}"/>
                </a:ext>
              </a:extLst>
            </p:cNvPr>
            <p:cNvSpPr/>
            <p:nvPr/>
          </p:nvSpPr>
          <p:spPr>
            <a:xfrm>
              <a:off x="3377271" y="5811373"/>
              <a:ext cx="533400" cy="638175"/>
            </a:xfrm>
            <a:custGeom>
              <a:avLst/>
              <a:gdLst>
                <a:gd name="connsiteX0" fmla="*/ 524447 w 533400"/>
                <a:gd name="connsiteY0" fmla="*/ 537591 h 638175"/>
                <a:gd name="connsiteX1" fmla="*/ 507111 w 533400"/>
                <a:gd name="connsiteY1" fmla="*/ 430816 h 638175"/>
                <a:gd name="connsiteX2" fmla="*/ 427006 w 533400"/>
                <a:gd name="connsiteY2" fmla="*/ 236601 h 638175"/>
                <a:gd name="connsiteX3" fmla="*/ 407956 w 533400"/>
                <a:gd name="connsiteY3" fmla="*/ 223266 h 638175"/>
                <a:gd name="connsiteX4" fmla="*/ 355378 w 533400"/>
                <a:gd name="connsiteY4" fmla="*/ 178499 h 638175"/>
                <a:gd name="connsiteX5" fmla="*/ 356521 w 533400"/>
                <a:gd name="connsiteY5" fmla="*/ 176689 h 638175"/>
                <a:gd name="connsiteX6" fmla="*/ 411575 w 533400"/>
                <a:gd name="connsiteY6" fmla="*/ 116586 h 638175"/>
                <a:gd name="connsiteX7" fmla="*/ 449675 w 533400"/>
                <a:gd name="connsiteY7" fmla="*/ 66389 h 638175"/>
                <a:gd name="connsiteX8" fmla="*/ 446056 w 533400"/>
                <a:gd name="connsiteY8" fmla="*/ 54769 h 638175"/>
                <a:gd name="connsiteX9" fmla="*/ 435102 w 533400"/>
                <a:gd name="connsiteY9" fmla="*/ 50102 h 638175"/>
                <a:gd name="connsiteX10" fmla="*/ 398907 w 533400"/>
                <a:gd name="connsiteY10" fmla="*/ 38862 h 638175"/>
                <a:gd name="connsiteX11" fmla="*/ 375285 w 533400"/>
                <a:gd name="connsiteY11" fmla="*/ 16669 h 638175"/>
                <a:gd name="connsiteX12" fmla="*/ 305467 w 533400"/>
                <a:gd name="connsiteY12" fmla="*/ 43529 h 638175"/>
                <a:gd name="connsiteX13" fmla="*/ 282226 w 533400"/>
                <a:gd name="connsiteY13" fmla="*/ 29909 h 638175"/>
                <a:gd name="connsiteX14" fmla="*/ 232315 w 533400"/>
                <a:gd name="connsiteY14" fmla="*/ 7144 h 638175"/>
                <a:gd name="connsiteX15" fmla="*/ 178022 w 533400"/>
                <a:gd name="connsiteY15" fmla="*/ 50102 h 638175"/>
                <a:gd name="connsiteX16" fmla="*/ 174689 w 533400"/>
                <a:gd name="connsiteY16" fmla="*/ 57055 h 638175"/>
                <a:gd name="connsiteX17" fmla="*/ 118872 w 533400"/>
                <a:gd name="connsiteY17" fmla="*/ 50578 h 638175"/>
                <a:gd name="connsiteX18" fmla="*/ 106394 w 533400"/>
                <a:gd name="connsiteY18" fmla="*/ 71057 h 638175"/>
                <a:gd name="connsiteX19" fmla="*/ 133445 w 533400"/>
                <a:gd name="connsiteY19" fmla="*/ 114109 h 638175"/>
                <a:gd name="connsiteX20" fmla="*/ 142970 w 533400"/>
                <a:gd name="connsiteY20" fmla="*/ 123634 h 638175"/>
                <a:gd name="connsiteX21" fmla="*/ 148400 w 533400"/>
                <a:gd name="connsiteY21" fmla="*/ 129254 h 638175"/>
                <a:gd name="connsiteX22" fmla="*/ 181737 w 533400"/>
                <a:gd name="connsiteY22" fmla="*/ 175451 h 638175"/>
                <a:gd name="connsiteX23" fmla="*/ 182975 w 533400"/>
                <a:gd name="connsiteY23" fmla="*/ 177832 h 638175"/>
                <a:gd name="connsiteX24" fmla="*/ 182118 w 533400"/>
                <a:gd name="connsiteY24" fmla="*/ 179261 h 638175"/>
                <a:gd name="connsiteX25" fmla="*/ 146018 w 533400"/>
                <a:gd name="connsiteY25" fmla="*/ 212408 h 638175"/>
                <a:gd name="connsiteX26" fmla="*/ 111919 w 533400"/>
                <a:gd name="connsiteY26" fmla="*/ 236220 h 638175"/>
                <a:gd name="connsiteX27" fmla="*/ 32004 w 533400"/>
                <a:gd name="connsiteY27" fmla="*/ 430816 h 638175"/>
                <a:gd name="connsiteX28" fmla="*/ 14573 w 533400"/>
                <a:gd name="connsiteY28" fmla="*/ 537591 h 638175"/>
                <a:gd name="connsiteX29" fmla="*/ 7144 w 533400"/>
                <a:gd name="connsiteY29" fmla="*/ 567214 h 638175"/>
                <a:gd name="connsiteX30" fmla="*/ 269558 w 533400"/>
                <a:gd name="connsiteY30" fmla="*/ 631127 h 638175"/>
                <a:gd name="connsiteX31" fmla="*/ 531971 w 533400"/>
                <a:gd name="connsiteY31" fmla="*/ 567214 h 638175"/>
                <a:gd name="connsiteX32" fmla="*/ 524447 w 533400"/>
                <a:gd name="connsiteY32" fmla="*/ 537591 h 638175"/>
                <a:gd name="connsiteX33" fmla="*/ 169069 w 533400"/>
                <a:gd name="connsiteY33" fmla="*/ 109633 h 638175"/>
                <a:gd name="connsiteX34" fmla="*/ 163925 w 533400"/>
                <a:gd name="connsiteY34" fmla="*/ 104299 h 638175"/>
                <a:gd name="connsiteX35" fmla="*/ 153734 w 533400"/>
                <a:gd name="connsiteY35" fmla="*/ 93917 h 638175"/>
                <a:gd name="connsiteX36" fmla="*/ 136589 w 533400"/>
                <a:gd name="connsiteY36" fmla="*/ 74867 h 638175"/>
                <a:gd name="connsiteX37" fmla="*/ 162782 w 533400"/>
                <a:gd name="connsiteY37" fmla="*/ 83344 h 638175"/>
                <a:gd name="connsiteX38" fmla="*/ 183071 w 533400"/>
                <a:gd name="connsiteY38" fmla="*/ 86678 h 638175"/>
                <a:gd name="connsiteX39" fmla="*/ 204026 w 533400"/>
                <a:gd name="connsiteY39" fmla="*/ 62103 h 638175"/>
                <a:gd name="connsiteX40" fmla="*/ 232315 w 533400"/>
                <a:gd name="connsiteY40" fmla="*/ 35719 h 638175"/>
                <a:gd name="connsiteX41" fmla="*/ 266414 w 533400"/>
                <a:gd name="connsiteY41" fmla="*/ 53340 h 638175"/>
                <a:gd name="connsiteX42" fmla="*/ 322040 w 533400"/>
                <a:gd name="connsiteY42" fmla="*/ 66485 h 638175"/>
                <a:gd name="connsiteX43" fmla="*/ 367856 w 533400"/>
                <a:gd name="connsiteY43" fmla="*/ 43815 h 638175"/>
                <a:gd name="connsiteX44" fmla="*/ 371761 w 533400"/>
                <a:gd name="connsiteY44" fmla="*/ 47911 h 638175"/>
                <a:gd name="connsiteX45" fmla="*/ 413385 w 533400"/>
                <a:gd name="connsiteY45" fmla="*/ 77057 h 638175"/>
                <a:gd name="connsiteX46" fmla="*/ 395573 w 533400"/>
                <a:gd name="connsiteY46" fmla="*/ 92869 h 638175"/>
                <a:gd name="connsiteX47" fmla="*/ 335471 w 533400"/>
                <a:gd name="connsiteY47" fmla="*/ 155829 h 638175"/>
                <a:gd name="connsiteX48" fmla="*/ 204216 w 533400"/>
                <a:gd name="connsiteY48" fmla="*/ 155829 h 638175"/>
                <a:gd name="connsiteX49" fmla="*/ 169069 w 533400"/>
                <a:gd name="connsiteY49" fmla="*/ 109633 h 638175"/>
                <a:gd name="connsiteX50" fmla="*/ 269558 w 533400"/>
                <a:gd name="connsiteY50" fmla="*/ 602552 h 638175"/>
                <a:gd name="connsiteX51" fmla="*/ 35719 w 533400"/>
                <a:gd name="connsiteY51" fmla="*/ 567214 h 638175"/>
                <a:gd name="connsiteX52" fmla="*/ 41148 w 533400"/>
                <a:gd name="connsiteY52" fmla="*/ 548164 h 638175"/>
                <a:gd name="connsiteX53" fmla="*/ 60198 w 533400"/>
                <a:gd name="connsiteY53" fmla="*/ 430816 h 638175"/>
                <a:gd name="connsiteX54" fmla="*/ 128873 w 533400"/>
                <a:gd name="connsiteY54" fmla="*/ 259366 h 638175"/>
                <a:gd name="connsiteX55" fmla="*/ 161639 w 533400"/>
                <a:gd name="connsiteY55" fmla="*/ 236411 h 638175"/>
                <a:gd name="connsiteX56" fmla="*/ 207550 w 533400"/>
                <a:gd name="connsiteY56" fmla="*/ 192215 h 638175"/>
                <a:gd name="connsiteX57" fmla="*/ 208979 w 533400"/>
                <a:gd name="connsiteY57" fmla="*/ 184404 h 638175"/>
                <a:gd name="connsiteX58" fmla="*/ 326326 w 533400"/>
                <a:gd name="connsiteY58" fmla="*/ 184404 h 638175"/>
                <a:gd name="connsiteX59" fmla="*/ 391954 w 533400"/>
                <a:gd name="connsiteY59" fmla="*/ 246602 h 638175"/>
                <a:gd name="connsiteX60" fmla="*/ 409861 w 533400"/>
                <a:gd name="connsiteY60" fmla="*/ 259366 h 638175"/>
                <a:gd name="connsiteX61" fmla="*/ 478536 w 533400"/>
                <a:gd name="connsiteY61" fmla="*/ 430816 h 638175"/>
                <a:gd name="connsiteX62" fmla="*/ 497586 w 533400"/>
                <a:gd name="connsiteY62" fmla="*/ 548164 h 638175"/>
                <a:gd name="connsiteX63" fmla="*/ 503015 w 533400"/>
                <a:gd name="connsiteY63" fmla="*/ 567214 h 638175"/>
                <a:gd name="connsiteX64" fmla="*/ 269558 w 533400"/>
                <a:gd name="connsiteY64" fmla="*/ 602552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33400" h="638175">
                  <a:moveTo>
                    <a:pt x="524447" y="537591"/>
                  </a:moveTo>
                  <a:cubicBezTo>
                    <a:pt x="517589" y="520351"/>
                    <a:pt x="507111" y="494252"/>
                    <a:pt x="507111" y="430816"/>
                  </a:cubicBezTo>
                  <a:cubicBezTo>
                    <a:pt x="507111" y="334328"/>
                    <a:pt x="484632" y="279940"/>
                    <a:pt x="427006" y="236601"/>
                  </a:cubicBezTo>
                  <a:cubicBezTo>
                    <a:pt x="421291" y="232410"/>
                    <a:pt x="414909" y="227933"/>
                    <a:pt x="407956" y="223266"/>
                  </a:cubicBezTo>
                  <a:cubicBezTo>
                    <a:pt x="388906" y="210217"/>
                    <a:pt x="366236" y="194691"/>
                    <a:pt x="355378" y="178499"/>
                  </a:cubicBezTo>
                  <a:lnTo>
                    <a:pt x="356521" y="176689"/>
                  </a:lnTo>
                  <a:cubicBezTo>
                    <a:pt x="369856" y="152579"/>
                    <a:pt x="388725" y="131979"/>
                    <a:pt x="411575" y="116586"/>
                  </a:cubicBezTo>
                  <a:cubicBezTo>
                    <a:pt x="445199" y="93250"/>
                    <a:pt x="449104" y="68961"/>
                    <a:pt x="449675" y="66389"/>
                  </a:cubicBezTo>
                  <a:cubicBezTo>
                    <a:pt x="450248" y="62171"/>
                    <a:pt x="448923" y="57916"/>
                    <a:pt x="446056" y="54769"/>
                  </a:cubicBezTo>
                  <a:cubicBezTo>
                    <a:pt x="443369" y="51541"/>
                    <a:pt x="439292" y="49804"/>
                    <a:pt x="435102" y="50102"/>
                  </a:cubicBezTo>
                  <a:cubicBezTo>
                    <a:pt x="421767" y="50102"/>
                    <a:pt x="401384" y="46387"/>
                    <a:pt x="398907" y="38862"/>
                  </a:cubicBezTo>
                  <a:cubicBezTo>
                    <a:pt x="395338" y="27917"/>
                    <a:pt x="386431" y="19549"/>
                    <a:pt x="375285" y="16669"/>
                  </a:cubicBezTo>
                  <a:cubicBezTo>
                    <a:pt x="356235" y="11621"/>
                    <a:pt x="330994" y="21431"/>
                    <a:pt x="305467" y="43529"/>
                  </a:cubicBezTo>
                  <a:cubicBezTo>
                    <a:pt x="297292" y="39760"/>
                    <a:pt x="289509" y="35198"/>
                    <a:pt x="282226" y="29909"/>
                  </a:cubicBezTo>
                  <a:cubicBezTo>
                    <a:pt x="265557" y="18479"/>
                    <a:pt x="248317" y="7144"/>
                    <a:pt x="232315" y="7144"/>
                  </a:cubicBezTo>
                  <a:cubicBezTo>
                    <a:pt x="197644" y="7144"/>
                    <a:pt x="185356" y="34004"/>
                    <a:pt x="178022" y="50102"/>
                  </a:cubicBezTo>
                  <a:cubicBezTo>
                    <a:pt x="176975" y="52292"/>
                    <a:pt x="175831" y="54959"/>
                    <a:pt x="174689" y="57055"/>
                  </a:cubicBezTo>
                  <a:cubicBezTo>
                    <a:pt x="154305" y="45244"/>
                    <a:pt x="132588" y="42863"/>
                    <a:pt x="118872" y="50578"/>
                  </a:cubicBezTo>
                  <a:cubicBezTo>
                    <a:pt x="111241" y="54565"/>
                    <a:pt x="106439" y="62446"/>
                    <a:pt x="106394" y="71057"/>
                  </a:cubicBezTo>
                  <a:cubicBezTo>
                    <a:pt x="106394" y="86868"/>
                    <a:pt x="118967" y="99632"/>
                    <a:pt x="133445" y="114109"/>
                  </a:cubicBezTo>
                  <a:cubicBezTo>
                    <a:pt x="136589" y="117253"/>
                    <a:pt x="139922" y="120491"/>
                    <a:pt x="142970" y="123634"/>
                  </a:cubicBezTo>
                  <a:lnTo>
                    <a:pt x="148400" y="129254"/>
                  </a:lnTo>
                  <a:cubicBezTo>
                    <a:pt x="162500" y="142259"/>
                    <a:pt x="173838" y="157970"/>
                    <a:pt x="181737" y="175451"/>
                  </a:cubicBezTo>
                  <a:cubicBezTo>
                    <a:pt x="182093" y="176273"/>
                    <a:pt x="182507" y="177068"/>
                    <a:pt x="182975" y="177832"/>
                  </a:cubicBezTo>
                  <a:cubicBezTo>
                    <a:pt x="182975" y="177832"/>
                    <a:pt x="182404" y="178784"/>
                    <a:pt x="182118" y="179261"/>
                  </a:cubicBezTo>
                  <a:cubicBezTo>
                    <a:pt x="175355" y="192881"/>
                    <a:pt x="165545" y="199454"/>
                    <a:pt x="146018" y="212408"/>
                  </a:cubicBezTo>
                  <a:cubicBezTo>
                    <a:pt x="136493" y="218599"/>
                    <a:pt x="125349" y="226219"/>
                    <a:pt x="111919" y="236220"/>
                  </a:cubicBezTo>
                  <a:cubicBezTo>
                    <a:pt x="54769" y="279845"/>
                    <a:pt x="32004" y="334328"/>
                    <a:pt x="32004" y="430816"/>
                  </a:cubicBezTo>
                  <a:cubicBezTo>
                    <a:pt x="32004" y="494157"/>
                    <a:pt x="21527" y="520351"/>
                    <a:pt x="14573" y="537591"/>
                  </a:cubicBezTo>
                  <a:cubicBezTo>
                    <a:pt x="10123" y="546863"/>
                    <a:pt x="7596" y="556939"/>
                    <a:pt x="7144" y="567214"/>
                  </a:cubicBezTo>
                  <a:cubicBezTo>
                    <a:pt x="7144" y="622840"/>
                    <a:pt x="171545" y="631127"/>
                    <a:pt x="269558" y="631127"/>
                  </a:cubicBezTo>
                  <a:cubicBezTo>
                    <a:pt x="367570" y="631127"/>
                    <a:pt x="531971" y="622840"/>
                    <a:pt x="531971" y="567214"/>
                  </a:cubicBezTo>
                  <a:cubicBezTo>
                    <a:pt x="531489" y="556932"/>
                    <a:pt x="528930" y="546856"/>
                    <a:pt x="524447" y="537591"/>
                  </a:cubicBezTo>
                  <a:close/>
                  <a:moveTo>
                    <a:pt x="169069" y="109633"/>
                  </a:moveTo>
                  <a:lnTo>
                    <a:pt x="163925" y="104299"/>
                  </a:lnTo>
                  <a:lnTo>
                    <a:pt x="153734" y="93917"/>
                  </a:lnTo>
                  <a:cubicBezTo>
                    <a:pt x="147511" y="88043"/>
                    <a:pt x="141777" y="81672"/>
                    <a:pt x="136589" y="74867"/>
                  </a:cubicBezTo>
                  <a:cubicBezTo>
                    <a:pt x="145964" y="75052"/>
                    <a:pt x="155076" y="78001"/>
                    <a:pt x="162782" y="83344"/>
                  </a:cubicBezTo>
                  <a:cubicBezTo>
                    <a:pt x="168713" y="87416"/>
                    <a:pt x="176149" y="88638"/>
                    <a:pt x="183071" y="86678"/>
                  </a:cubicBezTo>
                  <a:cubicBezTo>
                    <a:pt x="194310" y="83344"/>
                    <a:pt x="199263" y="72485"/>
                    <a:pt x="204026" y="62103"/>
                  </a:cubicBezTo>
                  <a:cubicBezTo>
                    <a:pt x="211455" y="45244"/>
                    <a:pt x="216694" y="35719"/>
                    <a:pt x="232315" y="35719"/>
                  </a:cubicBezTo>
                  <a:cubicBezTo>
                    <a:pt x="239744" y="35719"/>
                    <a:pt x="255175" y="45911"/>
                    <a:pt x="266414" y="53340"/>
                  </a:cubicBezTo>
                  <a:cubicBezTo>
                    <a:pt x="287274" y="67056"/>
                    <a:pt x="306991" y="80010"/>
                    <a:pt x="322040" y="66485"/>
                  </a:cubicBezTo>
                  <a:cubicBezTo>
                    <a:pt x="345758" y="45244"/>
                    <a:pt x="362045" y="42291"/>
                    <a:pt x="367856" y="43815"/>
                  </a:cubicBezTo>
                  <a:cubicBezTo>
                    <a:pt x="369284" y="43815"/>
                    <a:pt x="370713" y="44863"/>
                    <a:pt x="371761" y="47911"/>
                  </a:cubicBezTo>
                  <a:cubicBezTo>
                    <a:pt x="377857" y="66961"/>
                    <a:pt x="397383" y="74105"/>
                    <a:pt x="413385" y="77057"/>
                  </a:cubicBezTo>
                  <a:cubicBezTo>
                    <a:pt x="408241" y="83158"/>
                    <a:pt x="402241" y="88483"/>
                    <a:pt x="395573" y="92869"/>
                  </a:cubicBezTo>
                  <a:cubicBezTo>
                    <a:pt x="371312" y="109369"/>
                    <a:pt x="350827" y="130828"/>
                    <a:pt x="335471" y="155829"/>
                  </a:cubicBezTo>
                  <a:lnTo>
                    <a:pt x="204216" y="155829"/>
                  </a:lnTo>
                  <a:cubicBezTo>
                    <a:pt x="195091" y="138621"/>
                    <a:pt x="183219" y="123017"/>
                    <a:pt x="169069" y="109633"/>
                  </a:cubicBezTo>
                  <a:close/>
                  <a:moveTo>
                    <a:pt x="269558" y="602552"/>
                  </a:moveTo>
                  <a:cubicBezTo>
                    <a:pt x="88583" y="602552"/>
                    <a:pt x="38862" y="576072"/>
                    <a:pt x="35719" y="567214"/>
                  </a:cubicBezTo>
                  <a:cubicBezTo>
                    <a:pt x="36339" y="560583"/>
                    <a:pt x="38179" y="554125"/>
                    <a:pt x="41148" y="548164"/>
                  </a:cubicBezTo>
                  <a:cubicBezTo>
                    <a:pt x="48863" y="529114"/>
                    <a:pt x="60198" y="499682"/>
                    <a:pt x="60198" y="430816"/>
                  </a:cubicBezTo>
                  <a:cubicBezTo>
                    <a:pt x="60198" y="331089"/>
                    <a:pt x="86487" y="291275"/>
                    <a:pt x="128873" y="259366"/>
                  </a:cubicBezTo>
                  <a:cubicBezTo>
                    <a:pt x="141637" y="249841"/>
                    <a:pt x="152305" y="242602"/>
                    <a:pt x="161639" y="236411"/>
                  </a:cubicBezTo>
                  <a:cubicBezTo>
                    <a:pt x="182404" y="222599"/>
                    <a:pt x="197358" y="212598"/>
                    <a:pt x="207550" y="192215"/>
                  </a:cubicBezTo>
                  <a:cubicBezTo>
                    <a:pt x="208717" y="189786"/>
                    <a:pt x="209210" y="187088"/>
                    <a:pt x="208979" y="184404"/>
                  </a:cubicBezTo>
                  <a:lnTo>
                    <a:pt x="326326" y="184404"/>
                  </a:lnTo>
                  <a:cubicBezTo>
                    <a:pt x="338042" y="209264"/>
                    <a:pt x="366617" y="229076"/>
                    <a:pt x="391954" y="246602"/>
                  </a:cubicBezTo>
                  <a:cubicBezTo>
                    <a:pt x="398336" y="251079"/>
                    <a:pt x="404432" y="255270"/>
                    <a:pt x="409861" y="259366"/>
                  </a:cubicBezTo>
                  <a:cubicBezTo>
                    <a:pt x="452247" y="291084"/>
                    <a:pt x="478536" y="330899"/>
                    <a:pt x="478536" y="430816"/>
                  </a:cubicBezTo>
                  <a:cubicBezTo>
                    <a:pt x="478536" y="499682"/>
                    <a:pt x="490252" y="528923"/>
                    <a:pt x="497586" y="548164"/>
                  </a:cubicBezTo>
                  <a:cubicBezTo>
                    <a:pt x="500541" y="554130"/>
                    <a:pt x="502381" y="560586"/>
                    <a:pt x="503015" y="567214"/>
                  </a:cubicBezTo>
                  <a:cubicBezTo>
                    <a:pt x="500158" y="576072"/>
                    <a:pt x="450247" y="602552"/>
                    <a:pt x="269558" y="602552"/>
                  </a:cubicBezTo>
                  <a:close/>
                </a:path>
              </a:pathLst>
            </a:custGeom>
            <a:grpFill/>
            <a:ln w="9525" cap="flat">
              <a:noFill/>
              <a:prstDash val="solid"/>
              <a:miter/>
            </a:ln>
          </p:spPr>
          <p:txBody>
            <a:bodyPr rtlCol="0" anchor="ctr"/>
            <a:lstStyle/>
            <a:p>
              <a:endParaRPr lang="en-US" dirty="0"/>
            </a:p>
          </p:txBody>
        </p:sp>
        <p:sp>
          <p:nvSpPr>
            <p:cNvPr id="30" name="Freeform: Shape 1889451">
              <a:extLst>
                <a:ext uri="{FF2B5EF4-FFF2-40B4-BE49-F238E27FC236}">
                  <a16:creationId xmlns:a16="http://schemas.microsoft.com/office/drawing/2014/main" id="{A2CDF5D2-D78E-B54A-A5A8-F0C56FF93C9E}"/>
                </a:ext>
              </a:extLst>
            </p:cNvPr>
            <p:cNvSpPr/>
            <p:nvPr/>
          </p:nvSpPr>
          <p:spPr>
            <a:xfrm>
              <a:off x="3571813" y="6061023"/>
              <a:ext cx="142875" cy="295275"/>
            </a:xfrm>
            <a:custGeom>
              <a:avLst/>
              <a:gdLst>
                <a:gd name="connsiteX0" fmla="*/ 86446 w 142875"/>
                <a:gd name="connsiteY0" fmla="*/ 137636 h 295275"/>
                <a:gd name="connsiteX1" fmla="*/ 76921 w 142875"/>
                <a:gd name="connsiteY1" fmla="*/ 132874 h 295275"/>
                <a:gd name="connsiteX2" fmla="*/ 73968 w 142875"/>
                <a:gd name="connsiteY2" fmla="*/ 131826 h 295275"/>
                <a:gd name="connsiteX3" fmla="*/ 72444 w 142875"/>
                <a:gd name="connsiteY3" fmla="*/ 131064 h 295275"/>
                <a:gd name="connsiteX4" fmla="*/ 40250 w 142875"/>
                <a:gd name="connsiteY4" fmla="*/ 96869 h 295275"/>
                <a:gd name="connsiteX5" fmla="*/ 74445 w 142875"/>
                <a:gd name="connsiteY5" fmla="*/ 74962 h 295275"/>
                <a:gd name="connsiteX6" fmla="*/ 103020 w 142875"/>
                <a:gd name="connsiteY6" fmla="*/ 87916 h 295275"/>
                <a:gd name="connsiteX7" fmla="*/ 118545 w 142875"/>
                <a:gd name="connsiteY7" fmla="*/ 100965 h 295275"/>
                <a:gd name="connsiteX8" fmla="*/ 131595 w 142875"/>
                <a:gd name="connsiteY8" fmla="*/ 85439 h 295275"/>
                <a:gd name="connsiteX9" fmla="*/ 89685 w 142875"/>
                <a:gd name="connsiteY9" fmla="*/ 47339 h 295275"/>
                <a:gd name="connsiteX10" fmla="*/ 89685 w 142875"/>
                <a:gd name="connsiteY10" fmla="*/ 21431 h 295275"/>
                <a:gd name="connsiteX11" fmla="*/ 75397 w 142875"/>
                <a:gd name="connsiteY11" fmla="*/ 7144 h 295275"/>
                <a:gd name="connsiteX12" fmla="*/ 61110 w 142875"/>
                <a:gd name="connsiteY12" fmla="*/ 21431 h 295275"/>
                <a:gd name="connsiteX13" fmla="*/ 61110 w 142875"/>
                <a:gd name="connsiteY13" fmla="*/ 47339 h 295275"/>
                <a:gd name="connsiteX14" fmla="*/ 12056 w 142875"/>
                <a:gd name="connsiteY14" fmla="*/ 96869 h 295275"/>
                <a:gd name="connsiteX15" fmla="*/ 59681 w 142875"/>
                <a:gd name="connsiteY15" fmla="*/ 156591 h 295275"/>
                <a:gd name="connsiteX16" fmla="*/ 67872 w 142875"/>
                <a:gd name="connsiteY16" fmla="*/ 160687 h 295275"/>
                <a:gd name="connsiteX17" fmla="*/ 70635 w 142875"/>
                <a:gd name="connsiteY17" fmla="*/ 161735 h 295275"/>
                <a:gd name="connsiteX18" fmla="*/ 73492 w 142875"/>
                <a:gd name="connsiteY18" fmla="*/ 163163 h 295275"/>
                <a:gd name="connsiteX19" fmla="*/ 111592 w 142875"/>
                <a:gd name="connsiteY19" fmla="*/ 204216 h 295275"/>
                <a:gd name="connsiteX20" fmla="*/ 70254 w 142875"/>
                <a:gd name="connsiteY20" fmla="*/ 231458 h 295275"/>
                <a:gd name="connsiteX21" fmla="*/ 35773 w 142875"/>
                <a:gd name="connsiteY21" fmla="*/ 214789 h 295275"/>
                <a:gd name="connsiteX22" fmla="*/ 20247 w 142875"/>
                <a:gd name="connsiteY22" fmla="*/ 201740 h 295275"/>
                <a:gd name="connsiteX23" fmla="*/ 7198 w 142875"/>
                <a:gd name="connsiteY23" fmla="*/ 217265 h 295275"/>
                <a:gd name="connsiteX24" fmla="*/ 60538 w 142875"/>
                <a:gd name="connsiteY24" fmla="*/ 259556 h 295275"/>
                <a:gd name="connsiteX25" fmla="*/ 60538 w 142875"/>
                <a:gd name="connsiteY25" fmla="*/ 276511 h 295275"/>
                <a:gd name="connsiteX26" fmla="*/ 74826 w 142875"/>
                <a:gd name="connsiteY26" fmla="*/ 290798 h 295275"/>
                <a:gd name="connsiteX27" fmla="*/ 89113 w 142875"/>
                <a:gd name="connsiteY27" fmla="*/ 276511 h 295275"/>
                <a:gd name="connsiteX28" fmla="*/ 89113 w 142875"/>
                <a:gd name="connsiteY28" fmla="*/ 258604 h 295275"/>
                <a:gd name="connsiteX29" fmla="*/ 140072 w 142875"/>
                <a:gd name="connsiteY29" fmla="*/ 204216 h 295275"/>
                <a:gd name="connsiteX30" fmla="*/ 86446 w 142875"/>
                <a:gd name="connsiteY30" fmla="*/ 137636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875" h="295275">
                  <a:moveTo>
                    <a:pt x="86446" y="137636"/>
                  </a:moveTo>
                  <a:cubicBezTo>
                    <a:pt x="83398" y="136112"/>
                    <a:pt x="80255" y="134588"/>
                    <a:pt x="76921" y="132874"/>
                  </a:cubicBezTo>
                  <a:cubicBezTo>
                    <a:pt x="75974" y="132426"/>
                    <a:pt x="74986" y="132075"/>
                    <a:pt x="73968" y="131826"/>
                  </a:cubicBezTo>
                  <a:lnTo>
                    <a:pt x="72444" y="131064"/>
                  </a:lnTo>
                  <a:cubicBezTo>
                    <a:pt x="49584" y="119634"/>
                    <a:pt x="40250" y="114300"/>
                    <a:pt x="40250" y="96869"/>
                  </a:cubicBezTo>
                  <a:cubicBezTo>
                    <a:pt x="40250" y="90392"/>
                    <a:pt x="40250" y="74962"/>
                    <a:pt x="74445" y="74962"/>
                  </a:cubicBezTo>
                  <a:cubicBezTo>
                    <a:pt x="99591" y="74962"/>
                    <a:pt x="102543" y="86297"/>
                    <a:pt x="103020" y="87916"/>
                  </a:cubicBezTo>
                  <a:cubicBezTo>
                    <a:pt x="103704" y="95806"/>
                    <a:pt x="110655" y="101649"/>
                    <a:pt x="118545" y="100965"/>
                  </a:cubicBezTo>
                  <a:cubicBezTo>
                    <a:pt x="126436" y="100281"/>
                    <a:pt x="132279" y="93330"/>
                    <a:pt x="131595" y="85439"/>
                  </a:cubicBezTo>
                  <a:cubicBezTo>
                    <a:pt x="130737" y="73628"/>
                    <a:pt x="120641" y="52769"/>
                    <a:pt x="89685" y="47339"/>
                  </a:cubicBezTo>
                  <a:lnTo>
                    <a:pt x="89685" y="21431"/>
                  </a:lnTo>
                  <a:cubicBezTo>
                    <a:pt x="89685" y="13541"/>
                    <a:pt x="83288" y="7144"/>
                    <a:pt x="75397" y="7144"/>
                  </a:cubicBezTo>
                  <a:cubicBezTo>
                    <a:pt x="67507" y="7144"/>
                    <a:pt x="61110" y="13541"/>
                    <a:pt x="61110" y="21431"/>
                  </a:cubicBezTo>
                  <a:lnTo>
                    <a:pt x="61110" y="47339"/>
                  </a:lnTo>
                  <a:cubicBezTo>
                    <a:pt x="17295" y="52578"/>
                    <a:pt x="12056" y="83058"/>
                    <a:pt x="12056" y="96869"/>
                  </a:cubicBezTo>
                  <a:cubicBezTo>
                    <a:pt x="12056" y="132683"/>
                    <a:pt x="37583" y="145447"/>
                    <a:pt x="59681" y="156591"/>
                  </a:cubicBezTo>
                  <a:lnTo>
                    <a:pt x="67872" y="160687"/>
                  </a:lnTo>
                  <a:cubicBezTo>
                    <a:pt x="68733" y="161177"/>
                    <a:pt x="69665" y="161531"/>
                    <a:pt x="70635" y="161735"/>
                  </a:cubicBezTo>
                  <a:lnTo>
                    <a:pt x="73492" y="163163"/>
                  </a:lnTo>
                  <a:cubicBezTo>
                    <a:pt x="99972" y="176403"/>
                    <a:pt x="111592" y="183071"/>
                    <a:pt x="111592" y="204216"/>
                  </a:cubicBezTo>
                  <a:cubicBezTo>
                    <a:pt x="111592" y="212312"/>
                    <a:pt x="111592" y="231458"/>
                    <a:pt x="70254" y="231458"/>
                  </a:cubicBezTo>
                  <a:cubicBezTo>
                    <a:pt x="39297" y="231458"/>
                    <a:pt x="36059" y="216789"/>
                    <a:pt x="35773" y="214789"/>
                  </a:cubicBezTo>
                  <a:cubicBezTo>
                    <a:pt x="35089" y="206898"/>
                    <a:pt x="28138" y="201056"/>
                    <a:pt x="20247" y="201740"/>
                  </a:cubicBezTo>
                  <a:cubicBezTo>
                    <a:pt x="12357" y="202423"/>
                    <a:pt x="6514" y="209375"/>
                    <a:pt x="7198" y="217265"/>
                  </a:cubicBezTo>
                  <a:cubicBezTo>
                    <a:pt x="8151" y="230981"/>
                    <a:pt x="20819" y="256032"/>
                    <a:pt x="60538" y="259556"/>
                  </a:cubicBezTo>
                  <a:lnTo>
                    <a:pt x="60538" y="276511"/>
                  </a:lnTo>
                  <a:cubicBezTo>
                    <a:pt x="60538" y="284401"/>
                    <a:pt x="66935" y="290798"/>
                    <a:pt x="74826" y="290798"/>
                  </a:cubicBezTo>
                  <a:cubicBezTo>
                    <a:pt x="82716" y="290798"/>
                    <a:pt x="89113" y="284401"/>
                    <a:pt x="89113" y="276511"/>
                  </a:cubicBezTo>
                  <a:lnTo>
                    <a:pt x="89113" y="258604"/>
                  </a:lnTo>
                  <a:cubicBezTo>
                    <a:pt x="134643" y="251555"/>
                    <a:pt x="140072" y="219170"/>
                    <a:pt x="140072" y="204216"/>
                  </a:cubicBezTo>
                  <a:cubicBezTo>
                    <a:pt x="140453" y="164497"/>
                    <a:pt x="113021" y="150781"/>
                    <a:pt x="86446" y="137636"/>
                  </a:cubicBezTo>
                  <a:close/>
                </a:path>
              </a:pathLst>
            </a:custGeom>
            <a:grpFill/>
            <a:ln w="9525" cap="flat">
              <a:noFill/>
              <a:prstDash val="solid"/>
              <a:miter/>
            </a:ln>
          </p:spPr>
          <p:txBody>
            <a:bodyPr rtlCol="0" anchor="ctr"/>
            <a:lstStyle/>
            <a:p>
              <a:endParaRPr lang="en-US" dirty="0"/>
            </a:p>
          </p:txBody>
        </p:sp>
      </p:grpSp>
      <p:sp>
        <p:nvSpPr>
          <p:cNvPr id="31" name="Graphic 81">
            <a:extLst>
              <a:ext uri="{FF2B5EF4-FFF2-40B4-BE49-F238E27FC236}">
                <a16:creationId xmlns:a16="http://schemas.microsoft.com/office/drawing/2014/main" id="{FD55563E-9687-3149-9E96-A6DE9C470777}"/>
              </a:ext>
            </a:extLst>
          </p:cNvPr>
          <p:cNvSpPr/>
          <p:nvPr/>
        </p:nvSpPr>
        <p:spPr>
          <a:xfrm>
            <a:off x="5205497" y="2393367"/>
            <a:ext cx="657225" cy="485775"/>
          </a:xfrm>
          <a:custGeom>
            <a:avLst/>
            <a:gdLst>
              <a:gd name="connsiteX0" fmla="*/ 651130 w 657225"/>
              <a:gd name="connsiteY0" fmla="*/ 165420 h 485775"/>
              <a:gd name="connsiteX1" fmla="*/ 339472 w 657225"/>
              <a:gd name="connsiteY1" fmla="*/ 8639 h 485775"/>
              <a:gd name="connsiteX2" fmla="*/ 326613 w 657225"/>
              <a:gd name="connsiteY2" fmla="*/ 8639 h 485775"/>
              <a:gd name="connsiteX3" fmla="*/ 15051 w 657225"/>
              <a:gd name="connsiteY3" fmla="*/ 165420 h 485775"/>
              <a:gd name="connsiteX4" fmla="*/ 7145 w 657225"/>
              <a:gd name="connsiteY4" fmla="*/ 178565 h 485775"/>
              <a:gd name="connsiteX5" fmla="*/ 14670 w 657225"/>
              <a:gd name="connsiteY5" fmla="*/ 191328 h 485775"/>
              <a:gd name="connsiteX6" fmla="*/ 45912 w 657225"/>
              <a:gd name="connsiteY6" fmla="*/ 207140 h 485775"/>
              <a:gd name="connsiteX7" fmla="*/ 45912 w 657225"/>
              <a:gd name="connsiteY7" fmla="*/ 370970 h 485775"/>
              <a:gd name="connsiteX8" fmla="*/ 18678 w 657225"/>
              <a:gd name="connsiteY8" fmla="*/ 426778 h 485775"/>
              <a:gd name="connsiteX9" fmla="*/ 74487 w 657225"/>
              <a:gd name="connsiteY9" fmla="*/ 454011 h 485775"/>
              <a:gd name="connsiteX10" fmla="*/ 101720 w 657225"/>
              <a:gd name="connsiteY10" fmla="*/ 398203 h 485775"/>
              <a:gd name="connsiteX11" fmla="*/ 74487 w 657225"/>
              <a:gd name="connsiteY11" fmla="*/ 370970 h 485775"/>
              <a:gd name="connsiteX12" fmla="*/ 74487 w 657225"/>
              <a:gd name="connsiteY12" fmla="*/ 222761 h 485775"/>
              <a:gd name="connsiteX13" fmla="*/ 125826 w 657225"/>
              <a:gd name="connsiteY13" fmla="*/ 250193 h 485775"/>
              <a:gd name="connsiteX14" fmla="*/ 125826 w 657225"/>
              <a:gd name="connsiteY14" fmla="*/ 391639 h 485775"/>
              <a:gd name="connsiteX15" fmla="*/ 130398 w 657225"/>
              <a:gd name="connsiteY15" fmla="*/ 402021 h 485775"/>
              <a:gd name="connsiteX16" fmla="*/ 333090 w 657225"/>
              <a:gd name="connsiteY16" fmla="*/ 487079 h 485775"/>
              <a:gd name="connsiteX17" fmla="*/ 535782 w 657225"/>
              <a:gd name="connsiteY17" fmla="*/ 402021 h 485775"/>
              <a:gd name="connsiteX18" fmla="*/ 540545 w 657225"/>
              <a:gd name="connsiteY18" fmla="*/ 391639 h 485775"/>
              <a:gd name="connsiteX19" fmla="*/ 540545 w 657225"/>
              <a:gd name="connsiteY19" fmla="*/ 250193 h 485775"/>
              <a:gd name="connsiteX20" fmla="*/ 651702 w 657225"/>
              <a:gd name="connsiteY20" fmla="*/ 190852 h 485775"/>
              <a:gd name="connsiteX21" fmla="*/ 659322 w 657225"/>
              <a:gd name="connsiteY21" fmla="*/ 178088 h 485775"/>
              <a:gd name="connsiteX22" fmla="*/ 651130 w 657225"/>
              <a:gd name="connsiteY22" fmla="*/ 165420 h 485775"/>
              <a:gd name="connsiteX23" fmla="*/ 60580 w 657225"/>
              <a:gd name="connsiteY23" fmla="*/ 427739 h 485775"/>
              <a:gd name="connsiteX24" fmla="*/ 45055 w 657225"/>
              <a:gd name="connsiteY24" fmla="*/ 412403 h 485775"/>
              <a:gd name="connsiteX25" fmla="*/ 60390 w 657225"/>
              <a:gd name="connsiteY25" fmla="*/ 396879 h 485775"/>
              <a:gd name="connsiteX26" fmla="*/ 75915 w 657225"/>
              <a:gd name="connsiteY26" fmla="*/ 412213 h 485775"/>
              <a:gd name="connsiteX27" fmla="*/ 75915 w 657225"/>
              <a:gd name="connsiteY27" fmla="*/ 412308 h 485775"/>
              <a:gd name="connsiteX28" fmla="*/ 60680 w 657225"/>
              <a:gd name="connsiteY28" fmla="*/ 427743 h 485775"/>
              <a:gd name="connsiteX29" fmla="*/ 60199 w 657225"/>
              <a:gd name="connsiteY29" fmla="*/ 427739 h 485775"/>
              <a:gd name="connsiteX30" fmla="*/ 511970 w 657225"/>
              <a:gd name="connsiteY30" fmla="*/ 385162 h 485775"/>
              <a:gd name="connsiteX31" fmla="*/ 333376 w 657225"/>
              <a:gd name="connsiteY31" fmla="*/ 458504 h 485775"/>
              <a:gd name="connsiteX32" fmla="*/ 154687 w 657225"/>
              <a:gd name="connsiteY32" fmla="*/ 385162 h 485775"/>
              <a:gd name="connsiteX33" fmla="*/ 154687 w 657225"/>
              <a:gd name="connsiteY33" fmla="*/ 265433 h 485775"/>
              <a:gd name="connsiteX34" fmla="*/ 326137 w 657225"/>
              <a:gd name="connsiteY34" fmla="*/ 357158 h 485775"/>
              <a:gd name="connsiteX35" fmla="*/ 339567 w 657225"/>
              <a:gd name="connsiteY35" fmla="*/ 357158 h 485775"/>
              <a:gd name="connsiteX36" fmla="*/ 511017 w 657225"/>
              <a:gd name="connsiteY36" fmla="*/ 265433 h 485775"/>
              <a:gd name="connsiteX37" fmla="*/ 333376 w 657225"/>
              <a:gd name="connsiteY37" fmla="*/ 328012 h 485775"/>
              <a:gd name="connsiteX38" fmla="*/ 101633 w 657225"/>
              <a:gd name="connsiteY38" fmla="*/ 204187 h 485775"/>
              <a:gd name="connsiteX39" fmla="*/ 299277 w 657225"/>
              <a:gd name="connsiteY39" fmla="*/ 169040 h 485775"/>
              <a:gd name="connsiteX40" fmla="*/ 330995 w 657225"/>
              <a:gd name="connsiteY40" fmla="*/ 184565 h 485775"/>
              <a:gd name="connsiteX41" fmla="*/ 367550 w 657225"/>
              <a:gd name="connsiteY41" fmla="*/ 153320 h 485775"/>
              <a:gd name="connsiteX42" fmla="*/ 367571 w 657225"/>
              <a:gd name="connsiteY42" fmla="*/ 153038 h 485775"/>
              <a:gd name="connsiteX43" fmla="*/ 331556 w 657225"/>
              <a:gd name="connsiteY43" fmla="*/ 121374 h 485775"/>
              <a:gd name="connsiteX44" fmla="*/ 330995 w 657225"/>
              <a:gd name="connsiteY44" fmla="*/ 121415 h 485775"/>
              <a:gd name="connsiteX45" fmla="*/ 297848 w 657225"/>
              <a:gd name="connsiteY45" fmla="*/ 139607 h 485775"/>
              <a:gd name="connsiteX46" fmla="*/ 60771 w 657225"/>
              <a:gd name="connsiteY46" fmla="*/ 183041 h 485775"/>
              <a:gd name="connsiteX47" fmla="*/ 52484 w 657225"/>
              <a:gd name="connsiteY47" fmla="*/ 178565 h 485775"/>
              <a:gd name="connsiteX48" fmla="*/ 333090 w 657225"/>
              <a:gd name="connsiteY48" fmla="*/ 37404 h 485775"/>
              <a:gd name="connsiteX49" fmla="*/ 613697 w 657225"/>
              <a:gd name="connsiteY49" fmla="*/ 178565 h 485775"/>
              <a:gd name="connsiteX50" fmla="*/ 323851 w 657225"/>
              <a:gd name="connsiteY50" fmla="*/ 152657 h 485775"/>
              <a:gd name="connsiteX51" fmla="*/ 330995 w 657225"/>
              <a:gd name="connsiteY51" fmla="*/ 149990 h 485775"/>
              <a:gd name="connsiteX52" fmla="*/ 338996 w 657225"/>
              <a:gd name="connsiteY52" fmla="*/ 152657 h 485775"/>
              <a:gd name="connsiteX53" fmla="*/ 330995 w 657225"/>
              <a:gd name="connsiteY53" fmla="*/ 155800 h 485775"/>
              <a:gd name="connsiteX54" fmla="*/ 323089 w 657225"/>
              <a:gd name="connsiteY54" fmla="*/ 15303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57225" h="485775">
                <a:moveTo>
                  <a:pt x="651130" y="165420"/>
                </a:moveTo>
                <a:lnTo>
                  <a:pt x="339472" y="8639"/>
                </a:lnTo>
                <a:cubicBezTo>
                  <a:pt x="335417" y="6645"/>
                  <a:pt x="330668" y="6645"/>
                  <a:pt x="326613" y="8639"/>
                </a:cubicBezTo>
                <a:lnTo>
                  <a:pt x="15051" y="165420"/>
                </a:lnTo>
                <a:cubicBezTo>
                  <a:pt x="10136" y="167948"/>
                  <a:pt x="7075" y="173038"/>
                  <a:pt x="7145" y="178565"/>
                </a:cubicBezTo>
                <a:cubicBezTo>
                  <a:pt x="7079" y="183889"/>
                  <a:pt x="9979" y="188808"/>
                  <a:pt x="14670" y="191328"/>
                </a:cubicBezTo>
                <a:lnTo>
                  <a:pt x="45912" y="207140"/>
                </a:lnTo>
                <a:lnTo>
                  <a:pt x="45912" y="370970"/>
                </a:lnTo>
                <a:cubicBezTo>
                  <a:pt x="22980" y="378860"/>
                  <a:pt x="10788" y="403847"/>
                  <a:pt x="18678" y="426778"/>
                </a:cubicBezTo>
                <a:cubicBezTo>
                  <a:pt x="26569" y="449709"/>
                  <a:pt x="51555" y="461902"/>
                  <a:pt x="74487" y="454011"/>
                </a:cubicBezTo>
                <a:cubicBezTo>
                  <a:pt x="97418" y="446121"/>
                  <a:pt x="109611" y="421134"/>
                  <a:pt x="101720" y="398203"/>
                </a:cubicBezTo>
                <a:cubicBezTo>
                  <a:pt x="97320" y="385416"/>
                  <a:pt x="87274" y="375369"/>
                  <a:pt x="74487" y="370970"/>
                </a:cubicBezTo>
                <a:lnTo>
                  <a:pt x="74487" y="222761"/>
                </a:lnTo>
                <a:lnTo>
                  <a:pt x="125826" y="250193"/>
                </a:lnTo>
                <a:lnTo>
                  <a:pt x="125826" y="391639"/>
                </a:lnTo>
                <a:cubicBezTo>
                  <a:pt x="125818" y="395590"/>
                  <a:pt x="127478" y="399361"/>
                  <a:pt x="130398" y="402021"/>
                </a:cubicBezTo>
                <a:cubicBezTo>
                  <a:pt x="134018" y="405450"/>
                  <a:pt x="222124" y="487079"/>
                  <a:pt x="333090" y="487079"/>
                </a:cubicBezTo>
                <a:cubicBezTo>
                  <a:pt x="444057" y="487079"/>
                  <a:pt x="532068" y="405450"/>
                  <a:pt x="535782" y="402021"/>
                </a:cubicBezTo>
                <a:cubicBezTo>
                  <a:pt x="538745" y="399373"/>
                  <a:pt x="540470" y="395611"/>
                  <a:pt x="540545" y="391639"/>
                </a:cubicBezTo>
                <a:lnTo>
                  <a:pt x="540545" y="250193"/>
                </a:lnTo>
                <a:lnTo>
                  <a:pt x="651702" y="190852"/>
                </a:lnTo>
                <a:cubicBezTo>
                  <a:pt x="656414" y="188341"/>
                  <a:pt x="659347" y="183427"/>
                  <a:pt x="659322" y="178088"/>
                </a:cubicBezTo>
                <a:cubicBezTo>
                  <a:pt x="659160" y="172671"/>
                  <a:pt x="656004" y="167791"/>
                  <a:pt x="651130" y="165420"/>
                </a:cubicBezTo>
                <a:close/>
                <a:moveTo>
                  <a:pt x="60580" y="427739"/>
                </a:moveTo>
                <a:cubicBezTo>
                  <a:pt x="52058" y="427791"/>
                  <a:pt x="45107" y="420925"/>
                  <a:pt x="45055" y="412403"/>
                </a:cubicBezTo>
                <a:cubicBezTo>
                  <a:pt x="45002" y="403881"/>
                  <a:pt x="51868" y="396931"/>
                  <a:pt x="60390" y="396879"/>
                </a:cubicBezTo>
                <a:cubicBezTo>
                  <a:pt x="68912" y="396825"/>
                  <a:pt x="75863" y="403691"/>
                  <a:pt x="75915" y="412213"/>
                </a:cubicBezTo>
                <a:cubicBezTo>
                  <a:pt x="75915" y="412245"/>
                  <a:pt x="75915" y="412277"/>
                  <a:pt x="75915" y="412308"/>
                </a:cubicBezTo>
                <a:cubicBezTo>
                  <a:pt x="75971" y="420778"/>
                  <a:pt x="69150" y="427688"/>
                  <a:pt x="60680" y="427743"/>
                </a:cubicBezTo>
                <a:cubicBezTo>
                  <a:pt x="60520" y="427744"/>
                  <a:pt x="60360" y="427742"/>
                  <a:pt x="60199" y="427739"/>
                </a:cubicBezTo>
                <a:close/>
                <a:moveTo>
                  <a:pt x="511970" y="385162"/>
                </a:moveTo>
                <a:cubicBezTo>
                  <a:pt x="493396" y="400973"/>
                  <a:pt x="419577" y="458504"/>
                  <a:pt x="333376" y="458504"/>
                </a:cubicBezTo>
                <a:cubicBezTo>
                  <a:pt x="247175" y="458504"/>
                  <a:pt x="173356" y="401354"/>
                  <a:pt x="154687" y="385162"/>
                </a:cubicBezTo>
                <a:lnTo>
                  <a:pt x="154687" y="265433"/>
                </a:lnTo>
                <a:lnTo>
                  <a:pt x="326137" y="357158"/>
                </a:lnTo>
                <a:cubicBezTo>
                  <a:pt x="330322" y="359445"/>
                  <a:pt x="335383" y="359445"/>
                  <a:pt x="339567" y="357158"/>
                </a:cubicBezTo>
                <a:lnTo>
                  <a:pt x="511017" y="265433"/>
                </a:lnTo>
                <a:close/>
                <a:moveTo>
                  <a:pt x="333376" y="328012"/>
                </a:moveTo>
                <a:lnTo>
                  <a:pt x="101633" y="204187"/>
                </a:lnTo>
                <a:lnTo>
                  <a:pt x="299277" y="169040"/>
                </a:lnTo>
                <a:cubicBezTo>
                  <a:pt x="306580" y="179204"/>
                  <a:pt x="318489" y="185033"/>
                  <a:pt x="330995" y="184565"/>
                </a:cubicBezTo>
                <a:cubicBezTo>
                  <a:pt x="349717" y="186031"/>
                  <a:pt x="366084" y="172042"/>
                  <a:pt x="367550" y="153320"/>
                </a:cubicBezTo>
                <a:cubicBezTo>
                  <a:pt x="367558" y="153225"/>
                  <a:pt x="367564" y="153132"/>
                  <a:pt x="367571" y="153038"/>
                </a:cubicBezTo>
                <a:cubicBezTo>
                  <a:pt x="366370" y="134349"/>
                  <a:pt x="350245" y="120173"/>
                  <a:pt x="331556" y="121374"/>
                </a:cubicBezTo>
                <a:cubicBezTo>
                  <a:pt x="331369" y="121386"/>
                  <a:pt x="331182" y="121399"/>
                  <a:pt x="330995" y="121415"/>
                </a:cubicBezTo>
                <a:cubicBezTo>
                  <a:pt x="317440" y="120918"/>
                  <a:pt x="304709" y="127907"/>
                  <a:pt x="297848" y="139607"/>
                </a:cubicBezTo>
                <a:lnTo>
                  <a:pt x="60771" y="183041"/>
                </a:lnTo>
                <a:lnTo>
                  <a:pt x="52484" y="178565"/>
                </a:lnTo>
                <a:lnTo>
                  <a:pt x="333090" y="37404"/>
                </a:lnTo>
                <a:lnTo>
                  <a:pt x="613697" y="178565"/>
                </a:lnTo>
                <a:close/>
                <a:moveTo>
                  <a:pt x="323851" y="152657"/>
                </a:moveTo>
                <a:cubicBezTo>
                  <a:pt x="325813" y="150902"/>
                  <a:pt x="328363" y="149950"/>
                  <a:pt x="330995" y="149990"/>
                </a:cubicBezTo>
                <a:cubicBezTo>
                  <a:pt x="333905" y="149826"/>
                  <a:pt x="336766" y="150780"/>
                  <a:pt x="338996" y="152657"/>
                </a:cubicBezTo>
                <a:cubicBezTo>
                  <a:pt x="336980" y="154917"/>
                  <a:pt x="334010" y="156084"/>
                  <a:pt x="330995" y="155800"/>
                </a:cubicBezTo>
                <a:cubicBezTo>
                  <a:pt x="328084" y="156067"/>
                  <a:pt x="325200" y="155060"/>
                  <a:pt x="323089" y="153038"/>
                </a:cubicBezTo>
                <a:close/>
              </a:path>
            </a:pathLst>
          </a:custGeom>
          <a:solidFill>
            <a:srgbClr val="00B29F"/>
          </a:solidFill>
          <a:ln w="9525" cap="flat">
            <a:noFill/>
            <a:prstDash val="solid"/>
            <a:miter/>
          </a:ln>
        </p:spPr>
        <p:txBody>
          <a:bodyPr rtlCol="0" anchor="ctr"/>
          <a:lstStyle/>
          <a:p>
            <a:endParaRPr lang="en-US" dirty="0"/>
          </a:p>
        </p:txBody>
      </p:sp>
      <p:grpSp>
        <p:nvGrpSpPr>
          <p:cNvPr id="32" name="Graphic 1889538">
            <a:extLst>
              <a:ext uri="{FF2B5EF4-FFF2-40B4-BE49-F238E27FC236}">
                <a16:creationId xmlns:a16="http://schemas.microsoft.com/office/drawing/2014/main" id="{F7118673-C1F5-5F45-987F-52ABDFCE302A}"/>
              </a:ext>
            </a:extLst>
          </p:cNvPr>
          <p:cNvGrpSpPr/>
          <p:nvPr/>
        </p:nvGrpSpPr>
        <p:grpSpPr>
          <a:xfrm>
            <a:off x="4034691" y="2345742"/>
            <a:ext cx="628650" cy="581025"/>
            <a:chOff x="6406837" y="1309694"/>
            <a:chExt cx="628650" cy="581025"/>
          </a:xfrm>
          <a:solidFill>
            <a:srgbClr val="00B29F"/>
          </a:solidFill>
        </p:grpSpPr>
        <p:sp>
          <p:nvSpPr>
            <p:cNvPr id="33" name="Freeform: Shape 19">
              <a:extLst>
                <a:ext uri="{FF2B5EF4-FFF2-40B4-BE49-F238E27FC236}">
                  <a16:creationId xmlns:a16="http://schemas.microsoft.com/office/drawing/2014/main" id="{3BD0BFC0-4096-3A42-961F-094353FB96DF}"/>
                </a:ext>
              </a:extLst>
            </p:cNvPr>
            <p:cNvSpPr/>
            <p:nvPr/>
          </p:nvSpPr>
          <p:spPr>
            <a:xfrm>
              <a:off x="6649966" y="1626360"/>
              <a:ext cx="190500" cy="171450"/>
            </a:xfrm>
            <a:custGeom>
              <a:avLst/>
              <a:gdLst>
                <a:gd name="connsiteX0" fmla="*/ 155397 w 190500"/>
                <a:gd name="connsiteY0" fmla="*/ 16709 h 171450"/>
                <a:gd name="connsiteX1" fmla="*/ 148062 w 190500"/>
                <a:gd name="connsiteY1" fmla="*/ 8613 h 171450"/>
                <a:gd name="connsiteX2" fmla="*/ 137109 w 190500"/>
                <a:gd name="connsiteY2" fmla="*/ 7946 h 171450"/>
                <a:gd name="connsiteX3" fmla="*/ 16713 w 190500"/>
                <a:gd name="connsiteY3" fmla="*/ 50904 h 171450"/>
                <a:gd name="connsiteX4" fmla="*/ 7950 w 190500"/>
                <a:gd name="connsiteY4" fmla="*/ 69192 h 171450"/>
                <a:gd name="connsiteX5" fmla="*/ 39287 w 190500"/>
                <a:gd name="connsiteY5" fmla="*/ 157870 h 171450"/>
                <a:gd name="connsiteX6" fmla="*/ 52812 w 190500"/>
                <a:gd name="connsiteY6" fmla="*/ 167395 h 171450"/>
                <a:gd name="connsiteX7" fmla="*/ 57575 w 190500"/>
                <a:gd name="connsiteY7" fmla="*/ 166633 h 171450"/>
                <a:gd name="connsiteX8" fmla="*/ 177971 w 190500"/>
                <a:gd name="connsiteY8" fmla="*/ 124056 h 171450"/>
                <a:gd name="connsiteX9" fmla="*/ 186162 w 190500"/>
                <a:gd name="connsiteY9" fmla="*/ 116722 h 171450"/>
                <a:gd name="connsiteX10" fmla="*/ 186734 w 190500"/>
                <a:gd name="connsiteY10" fmla="*/ 105863 h 171450"/>
                <a:gd name="connsiteX11" fmla="*/ 61671 w 190500"/>
                <a:gd name="connsiteY11" fmla="*/ 134914 h 171450"/>
                <a:gd name="connsiteX12" fmla="*/ 39858 w 190500"/>
                <a:gd name="connsiteY12" fmla="*/ 73097 h 171450"/>
                <a:gd name="connsiteX13" fmla="*/ 133394 w 190500"/>
                <a:gd name="connsiteY13" fmla="*/ 40045 h 171450"/>
                <a:gd name="connsiteX14" fmla="*/ 155206 w 190500"/>
                <a:gd name="connsiteY14" fmla="*/ 10186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71450">
                  <a:moveTo>
                    <a:pt x="155397" y="16709"/>
                  </a:moveTo>
                  <a:cubicBezTo>
                    <a:pt x="154121" y="13146"/>
                    <a:pt x="151483" y="10233"/>
                    <a:pt x="148062" y="8613"/>
                  </a:cubicBezTo>
                  <a:cubicBezTo>
                    <a:pt x="144651" y="6920"/>
                    <a:pt x="140700" y="6679"/>
                    <a:pt x="137109" y="7946"/>
                  </a:cubicBezTo>
                  <a:lnTo>
                    <a:pt x="16713" y="50904"/>
                  </a:lnTo>
                  <a:cubicBezTo>
                    <a:pt x="9260" y="53554"/>
                    <a:pt x="5345" y="61723"/>
                    <a:pt x="7950" y="69192"/>
                  </a:cubicBezTo>
                  <a:lnTo>
                    <a:pt x="39287" y="157870"/>
                  </a:lnTo>
                  <a:cubicBezTo>
                    <a:pt x="41312" y="163597"/>
                    <a:pt x="46737" y="167419"/>
                    <a:pt x="52812" y="167395"/>
                  </a:cubicBezTo>
                  <a:cubicBezTo>
                    <a:pt x="54428" y="167366"/>
                    <a:pt x="56031" y="167110"/>
                    <a:pt x="57575" y="166633"/>
                  </a:cubicBezTo>
                  <a:lnTo>
                    <a:pt x="177971" y="124056"/>
                  </a:lnTo>
                  <a:cubicBezTo>
                    <a:pt x="181582" y="122821"/>
                    <a:pt x="184537" y="120175"/>
                    <a:pt x="186162" y="116722"/>
                  </a:cubicBezTo>
                  <a:cubicBezTo>
                    <a:pt x="187777" y="113319"/>
                    <a:pt x="187982" y="109417"/>
                    <a:pt x="186734" y="105863"/>
                  </a:cubicBezTo>
                  <a:close/>
                  <a:moveTo>
                    <a:pt x="61671" y="134914"/>
                  </a:moveTo>
                  <a:lnTo>
                    <a:pt x="39858" y="73097"/>
                  </a:lnTo>
                  <a:lnTo>
                    <a:pt x="133394" y="40045"/>
                  </a:lnTo>
                  <a:lnTo>
                    <a:pt x="155206" y="101863"/>
                  </a:lnTo>
                  <a:close/>
                </a:path>
              </a:pathLst>
            </a:custGeom>
            <a:grpFill/>
            <a:ln w="9525" cap="flat">
              <a:noFill/>
              <a:prstDash val="solid"/>
              <a:miter/>
            </a:ln>
          </p:spPr>
          <p:txBody>
            <a:bodyPr rtlCol="0" anchor="ctr"/>
            <a:lstStyle/>
            <a:p>
              <a:endParaRPr lang="en-US" dirty="0"/>
            </a:p>
          </p:txBody>
        </p:sp>
        <p:sp>
          <p:nvSpPr>
            <p:cNvPr id="34" name="Freeform: Shape 21">
              <a:extLst>
                <a:ext uri="{FF2B5EF4-FFF2-40B4-BE49-F238E27FC236}">
                  <a16:creationId xmlns:a16="http://schemas.microsoft.com/office/drawing/2014/main" id="{B7D8EDA8-9AC9-B54C-B273-3CC8417CF6D3}"/>
                </a:ext>
              </a:extLst>
            </p:cNvPr>
            <p:cNvSpPr/>
            <p:nvPr/>
          </p:nvSpPr>
          <p:spPr>
            <a:xfrm>
              <a:off x="6399693" y="1302550"/>
              <a:ext cx="638175" cy="590550"/>
            </a:xfrm>
            <a:custGeom>
              <a:avLst/>
              <a:gdLst>
                <a:gd name="connsiteX0" fmla="*/ 584740 w 638175"/>
                <a:gd name="connsiteY0" fmla="*/ 103632 h 590550"/>
                <a:gd name="connsiteX1" fmla="*/ 418338 w 638175"/>
                <a:gd name="connsiteY1" fmla="*/ 103632 h 590550"/>
                <a:gd name="connsiteX2" fmla="*/ 418338 w 638175"/>
                <a:gd name="connsiteY2" fmla="*/ 58769 h 590550"/>
                <a:gd name="connsiteX3" fmla="*/ 366713 w 638175"/>
                <a:gd name="connsiteY3" fmla="*/ 7144 h 590550"/>
                <a:gd name="connsiteX4" fmla="*/ 283369 w 638175"/>
                <a:gd name="connsiteY4" fmla="*/ 7144 h 590550"/>
                <a:gd name="connsiteX5" fmla="*/ 231743 w 638175"/>
                <a:gd name="connsiteY5" fmla="*/ 58769 h 590550"/>
                <a:gd name="connsiteX6" fmla="*/ 231743 w 638175"/>
                <a:gd name="connsiteY6" fmla="*/ 103632 h 590550"/>
                <a:gd name="connsiteX7" fmla="*/ 57531 w 638175"/>
                <a:gd name="connsiteY7" fmla="*/ 103632 h 590550"/>
                <a:gd name="connsiteX8" fmla="*/ 7144 w 638175"/>
                <a:gd name="connsiteY8" fmla="*/ 154019 h 590550"/>
                <a:gd name="connsiteX9" fmla="*/ 7144 w 638175"/>
                <a:gd name="connsiteY9" fmla="*/ 541115 h 590550"/>
                <a:gd name="connsiteX10" fmla="*/ 57531 w 638175"/>
                <a:gd name="connsiteY10" fmla="*/ 591503 h 590550"/>
                <a:gd name="connsiteX11" fmla="*/ 584740 w 638175"/>
                <a:gd name="connsiteY11" fmla="*/ 591503 h 590550"/>
                <a:gd name="connsiteX12" fmla="*/ 635032 w 638175"/>
                <a:gd name="connsiteY12" fmla="*/ 541115 h 590550"/>
                <a:gd name="connsiteX13" fmla="*/ 635032 w 638175"/>
                <a:gd name="connsiteY13" fmla="*/ 154019 h 590550"/>
                <a:gd name="connsiteX14" fmla="*/ 584740 w 638175"/>
                <a:gd name="connsiteY14" fmla="*/ 103632 h 590550"/>
                <a:gd name="connsiteX15" fmla="*/ 486251 w 638175"/>
                <a:gd name="connsiteY15" fmla="*/ 132207 h 590550"/>
                <a:gd name="connsiteX16" fmla="*/ 518160 w 638175"/>
                <a:gd name="connsiteY16" fmla="*/ 132207 h 590550"/>
                <a:gd name="connsiteX17" fmla="*/ 518160 w 638175"/>
                <a:gd name="connsiteY17" fmla="*/ 562928 h 590550"/>
                <a:gd name="connsiteX18" fmla="*/ 486251 w 638175"/>
                <a:gd name="connsiteY18" fmla="*/ 562928 h 590550"/>
                <a:gd name="connsiteX19" fmla="*/ 260318 w 638175"/>
                <a:gd name="connsiteY19" fmla="*/ 58769 h 590550"/>
                <a:gd name="connsiteX20" fmla="*/ 283369 w 638175"/>
                <a:gd name="connsiteY20" fmla="*/ 35719 h 590550"/>
                <a:gd name="connsiteX21" fmla="*/ 366713 w 638175"/>
                <a:gd name="connsiteY21" fmla="*/ 35719 h 590550"/>
                <a:gd name="connsiteX22" fmla="*/ 389763 w 638175"/>
                <a:gd name="connsiteY22" fmla="*/ 58769 h 590550"/>
                <a:gd name="connsiteX23" fmla="*/ 389763 w 638175"/>
                <a:gd name="connsiteY23" fmla="*/ 103632 h 590550"/>
                <a:gd name="connsiteX24" fmla="*/ 260318 w 638175"/>
                <a:gd name="connsiteY24" fmla="*/ 103632 h 590550"/>
                <a:gd name="connsiteX25" fmla="*/ 119920 w 638175"/>
                <a:gd name="connsiteY25" fmla="*/ 132207 h 590550"/>
                <a:gd name="connsiteX26" fmla="*/ 151829 w 638175"/>
                <a:gd name="connsiteY26" fmla="*/ 132207 h 590550"/>
                <a:gd name="connsiteX27" fmla="*/ 151829 w 638175"/>
                <a:gd name="connsiteY27" fmla="*/ 562928 h 590550"/>
                <a:gd name="connsiteX28" fmla="*/ 119920 w 638175"/>
                <a:gd name="connsiteY28" fmla="*/ 562928 h 590550"/>
                <a:gd name="connsiteX29" fmla="*/ 35719 w 638175"/>
                <a:gd name="connsiteY29" fmla="*/ 541115 h 590550"/>
                <a:gd name="connsiteX30" fmla="*/ 35719 w 638175"/>
                <a:gd name="connsiteY30" fmla="*/ 154019 h 590550"/>
                <a:gd name="connsiteX31" fmla="*/ 57531 w 638175"/>
                <a:gd name="connsiteY31" fmla="*/ 132207 h 590550"/>
                <a:gd name="connsiteX32" fmla="*/ 91345 w 638175"/>
                <a:gd name="connsiteY32" fmla="*/ 132207 h 590550"/>
                <a:gd name="connsiteX33" fmla="*/ 91345 w 638175"/>
                <a:gd name="connsiteY33" fmla="*/ 562928 h 590550"/>
                <a:gd name="connsiteX34" fmla="*/ 57531 w 638175"/>
                <a:gd name="connsiteY34" fmla="*/ 562928 h 590550"/>
                <a:gd name="connsiteX35" fmla="*/ 35719 w 638175"/>
                <a:gd name="connsiteY35" fmla="*/ 541115 h 590550"/>
                <a:gd name="connsiteX36" fmla="*/ 180404 w 638175"/>
                <a:gd name="connsiteY36" fmla="*/ 132207 h 590550"/>
                <a:gd name="connsiteX37" fmla="*/ 457676 w 638175"/>
                <a:gd name="connsiteY37" fmla="*/ 132207 h 590550"/>
                <a:gd name="connsiteX38" fmla="*/ 457676 w 638175"/>
                <a:gd name="connsiteY38" fmla="*/ 562928 h 590550"/>
                <a:gd name="connsiteX39" fmla="*/ 180404 w 638175"/>
                <a:gd name="connsiteY39" fmla="*/ 562928 h 590550"/>
                <a:gd name="connsiteX40" fmla="*/ 606457 w 638175"/>
                <a:gd name="connsiteY40" fmla="*/ 541115 h 590550"/>
                <a:gd name="connsiteX41" fmla="*/ 584835 w 638175"/>
                <a:gd name="connsiteY41" fmla="*/ 562928 h 590550"/>
                <a:gd name="connsiteX42" fmla="*/ 584740 w 638175"/>
                <a:gd name="connsiteY42" fmla="*/ 562928 h 590550"/>
                <a:gd name="connsiteX43" fmla="*/ 546640 w 638175"/>
                <a:gd name="connsiteY43" fmla="*/ 562928 h 590550"/>
                <a:gd name="connsiteX44" fmla="*/ 546640 w 638175"/>
                <a:gd name="connsiteY44" fmla="*/ 132207 h 590550"/>
                <a:gd name="connsiteX45" fmla="*/ 584740 w 638175"/>
                <a:gd name="connsiteY45" fmla="*/ 132207 h 590550"/>
                <a:gd name="connsiteX46" fmla="*/ 606457 w 638175"/>
                <a:gd name="connsiteY46" fmla="*/ 154019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38175" h="590550">
                  <a:moveTo>
                    <a:pt x="584740" y="103632"/>
                  </a:moveTo>
                  <a:lnTo>
                    <a:pt x="418338" y="103632"/>
                  </a:lnTo>
                  <a:lnTo>
                    <a:pt x="418338" y="58769"/>
                  </a:lnTo>
                  <a:cubicBezTo>
                    <a:pt x="418338" y="30257"/>
                    <a:pt x="395225" y="7144"/>
                    <a:pt x="366713" y="7144"/>
                  </a:cubicBezTo>
                  <a:lnTo>
                    <a:pt x="283369" y="7144"/>
                  </a:lnTo>
                  <a:cubicBezTo>
                    <a:pt x="254857" y="7144"/>
                    <a:pt x="231743" y="30257"/>
                    <a:pt x="231743" y="58769"/>
                  </a:cubicBezTo>
                  <a:lnTo>
                    <a:pt x="231743" y="103632"/>
                  </a:lnTo>
                  <a:lnTo>
                    <a:pt x="57531" y="103632"/>
                  </a:lnTo>
                  <a:cubicBezTo>
                    <a:pt x="29703" y="103632"/>
                    <a:pt x="7144" y="126191"/>
                    <a:pt x="7144" y="154019"/>
                  </a:cubicBezTo>
                  <a:lnTo>
                    <a:pt x="7144" y="541115"/>
                  </a:lnTo>
                  <a:cubicBezTo>
                    <a:pt x="7144" y="568944"/>
                    <a:pt x="29703" y="591503"/>
                    <a:pt x="57531" y="591503"/>
                  </a:cubicBezTo>
                  <a:lnTo>
                    <a:pt x="584740" y="591503"/>
                  </a:lnTo>
                  <a:cubicBezTo>
                    <a:pt x="612531" y="591450"/>
                    <a:pt x="635032" y="568906"/>
                    <a:pt x="635032" y="541115"/>
                  </a:cubicBezTo>
                  <a:lnTo>
                    <a:pt x="635032" y="154019"/>
                  </a:lnTo>
                  <a:cubicBezTo>
                    <a:pt x="635032" y="126228"/>
                    <a:pt x="612531" y="103684"/>
                    <a:pt x="584740" y="103632"/>
                  </a:cubicBezTo>
                  <a:close/>
                  <a:moveTo>
                    <a:pt x="486251" y="132207"/>
                  </a:moveTo>
                  <a:lnTo>
                    <a:pt x="518160" y="132207"/>
                  </a:lnTo>
                  <a:lnTo>
                    <a:pt x="518160" y="562928"/>
                  </a:lnTo>
                  <a:lnTo>
                    <a:pt x="486251" y="562928"/>
                  </a:lnTo>
                  <a:close/>
                  <a:moveTo>
                    <a:pt x="260318" y="58769"/>
                  </a:moveTo>
                  <a:cubicBezTo>
                    <a:pt x="260371" y="46061"/>
                    <a:pt x="270660" y="35771"/>
                    <a:pt x="283369" y="35719"/>
                  </a:cubicBezTo>
                  <a:lnTo>
                    <a:pt x="366713" y="35719"/>
                  </a:lnTo>
                  <a:cubicBezTo>
                    <a:pt x="379422" y="35771"/>
                    <a:pt x="389711" y="46061"/>
                    <a:pt x="389763" y="58769"/>
                  </a:cubicBezTo>
                  <a:lnTo>
                    <a:pt x="389763" y="103632"/>
                  </a:lnTo>
                  <a:lnTo>
                    <a:pt x="260318" y="103632"/>
                  </a:lnTo>
                  <a:close/>
                  <a:moveTo>
                    <a:pt x="119920" y="132207"/>
                  </a:moveTo>
                  <a:lnTo>
                    <a:pt x="151829" y="132207"/>
                  </a:lnTo>
                  <a:lnTo>
                    <a:pt x="151829" y="562928"/>
                  </a:lnTo>
                  <a:lnTo>
                    <a:pt x="119920" y="562928"/>
                  </a:lnTo>
                  <a:close/>
                  <a:moveTo>
                    <a:pt x="35719" y="541115"/>
                  </a:moveTo>
                  <a:lnTo>
                    <a:pt x="35719" y="154019"/>
                  </a:lnTo>
                  <a:cubicBezTo>
                    <a:pt x="35771" y="141994"/>
                    <a:pt x="45506" y="132259"/>
                    <a:pt x="57531" y="132207"/>
                  </a:cubicBezTo>
                  <a:lnTo>
                    <a:pt x="91345" y="132207"/>
                  </a:lnTo>
                  <a:lnTo>
                    <a:pt x="91345" y="562928"/>
                  </a:lnTo>
                  <a:lnTo>
                    <a:pt x="57531" y="562928"/>
                  </a:lnTo>
                  <a:cubicBezTo>
                    <a:pt x="45484" y="562928"/>
                    <a:pt x="35719" y="553162"/>
                    <a:pt x="35719" y="541115"/>
                  </a:cubicBezTo>
                  <a:close/>
                  <a:moveTo>
                    <a:pt x="180404" y="132207"/>
                  </a:moveTo>
                  <a:lnTo>
                    <a:pt x="457676" y="132207"/>
                  </a:lnTo>
                  <a:lnTo>
                    <a:pt x="457676" y="562928"/>
                  </a:lnTo>
                  <a:lnTo>
                    <a:pt x="180404" y="562928"/>
                  </a:lnTo>
                  <a:close/>
                  <a:moveTo>
                    <a:pt x="606457" y="541115"/>
                  </a:moveTo>
                  <a:cubicBezTo>
                    <a:pt x="606509" y="553109"/>
                    <a:pt x="596829" y="562875"/>
                    <a:pt x="584835" y="562928"/>
                  </a:cubicBezTo>
                  <a:cubicBezTo>
                    <a:pt x="584804" y="562928"/>
                    <a:pt x="584771" y="562928"/>
                    <a:pt x="584740" y="562928"/>
                  </a:cubicBezTo>
                  <a:lnTo>
                    <a:pt x="546640" y="562928"/>
                  </a:lnTo>
                  <a:lnTo>
                    <a:pt x="546640" y="132207"/>
                  </a:lnTo>
                  <a:lnTo>
                    <a:pt x="584740" y="132207"/>
                  </a:lnTo>
                  <a:cubicBezTo>
                    <a:pt x="596749" y="132259"/>
                    <a:pt x="606457" y="142010"/>
                    <a:pt x="606457" y="154019"/>
                  </a:cubicBezTo>
                  <a:close/>
                </a:path>
              </a:pathLst>
            </a:custGeom>
            <a:grpFill/>
            <a:ln w="9525" cap="flat">
              <a:noFill/>
              <a:prstDash val="solid"/>
              <a:miter/>
            </a:ln>
          </p:spPr>
          <p:txBody>
            <a:bodyPr rtlCol="0" anchor="ctr"/>
            <a:lstStyle/>
            <a:p>
              <a:endParaRPr lang="en-US" dirty="0"/>
            </a:p>
          </p:txBody>
        </p:sp>
      </p:grpSp>
      <p:grpSp>
        <p:nvGrpSpPr>
          <p:cNvPr id="35" name="Graphic 1889430">
            <a:extLst>
              <a:ext uri="{FF2B5EF4-FFF2-40B4-BE49-F238E27FC236}">
                <a16:creationId xmlns:a16="http://schemas.microsoft.com/office/drawing/2014/main" id="{36D95C02-0EFA-424A-B33D-F295B4A2E377}"/>
              </a:ext>
            </a:extLst>
          </p:cNvPr>
          <p:cNvGrpSpPr/>
          <p:nvPr/>
        </p:nvGrpSpPr>
        <p:grpSpPr>
          <a:xfrm>
            <a:off x="6441634" y="2312404"/>
            <a:ext cx="476250" cy="647700"/>
            <a:chOff x="6443454" y="2034879"/>
            <a:chExt cx="476250" cy="647700"/>
          </a:xfrm>
          <a:solidFill>
            <a:srgbClr val="00B29F"/>
          </a:solidFill>
        </p:grpSpPr>
        <p:sp>
          <p:nvSpPr>
            <p:cNvPr id="36" name="Freeform: Shape 1889294">
              <a:extLst>
                <a:ext uri="{FF2B5EF4-FFF2-40B4-BE49-F238E27FC236}">
                  <a16:creationId xmlns:a16="http://schemas.microsoft.com/office/drawing/2014/main" id="{7EA3EB31-59A9-4E44-8BB5-2692311CFE1B}"/>
                </a:ext>
              </a:extLst>
            </p:cNvPr>
            <p:cNvSpPr/>
            <p:nvPr/>
          </p:nvSpPr>
          <p:spPr>
            <a:xfrm>
              <a:off x="6436310" y="2027735"/>
              <a:ext cx="485775" cy="657225"/>
            </a:xfrm>
            <a:custGeom>
              <a:avLst/>
              <a:gdLst>
                <a:gd name="connsiteX0" fmla="*/ 466344 w 485775"/>
                <a:gd name="connsiteY0" fmla="*/ 283369 h 657225"/>
                <a:gd name="connsiteX1" fmla="*/ 428244 w 485775"/>
                <a:gd name="connsiteY1" fmla="*/ 283369 h 657225"/>
                <a:gd name="connsiteX2" fmla="*/ 428244 w 485775"/>
                <a:gd name="connsiteY2" fmla="*/ 181070 h 657225"/>
                <a:gd name="connsiteX3" fmla="*/ 385858 w 485775"/>
                <a:gd name="connsiteY3" fmla="*/ 50959 h 657225"/>
                <a:gd name="connsiteX4" fmla="*/ 285179 w 485775"/>
                <a:gd name="connsiteY4" fmla="*/ 7144 h 657225"/>
                <a:gd name="connsiteX5" fmla="*/ 210979 w 485775"/>
                <a:gd name="connsiteY5" fmla="*/ 7144 h 657225"/>
                <a:gd name="connsiteX6" fmla="*/ 110300 w 485775"/>
                <a:gd name="connsiteY6" fmla="*/ 50959 h 657225"/>
                <a:gd name="connsiteX7" fmla="*/ 67628 w 485775"/>
                <a:gd name="connsiteY7" fmla="*/ 180308 h 657225"/>
                <a:gd name="connsiteX8" fmla="*/ 67628 w 485775"/>
                <a:gd name="connsiteY8" fmla="*/ 283369 h 657225"/>
                <a:gd name="connsiteX9" fmla="*/ 28289 w 485775"/>
                <a:gd name="connsiteY9" fmla="*/ 283369 h 657225"/>
                <a:gd name="connsiteX10" fmla="*/ 7144 w 485775"/>
                <a:gd name="connsiteY10" fmla="*/ 304514 h 657225"/>
                <a:gd name="connsiteX11" fmla="*/ 7144 w 485775"/>
                <a:gd name="connsiteY11" fmla="*/ 304610 h 657225"/>
                <a:gd name="connsiteX12" fmla="*/ 7144 w 485775"/>
                <a:gd name="connsiteY12" fmla="*/ 632174 h 657225"/>
                <a:gd name="connsiteX13" fmla="*/ 28289 w 485775"/>
                <a:gd name="connsiteY13" fmla="*/ 653415 h 657225"/>
                <a:gd name="connsiteX14" fmla="*/ 466439 w 485775"/>
                <a:gd name="connsiteY14" fmla="*/ 653415 h 657225"/>
                <a:gd name="connsiteX15" fmla="*/ 487680 w 485775"/>
                <a:gd name="connsiteY15" fmla="*/ 632174 h 657225"/>
                <a:gd name="connsiteX16" fmla="*/ 487680 w 485775"/>
                <a:gd name="connsiteY16" fmla="*/ 304610 h 657225"/>
                <a:gd name="connsiteX17" fmla="*/ 466631 w 485775"/>
                <a:gd name="connsiteY17" fmla="*/ 283368 h 657225"/>
                <a:gd name="connsiteX18" fmla="*/ 466344 w 485775"/>
                <a:gd name="connsiteY18" fmla="*/ 283369 h 657225"/>
                <a:gd name="connsiteX19" fmla="*/ 96203 w 485775"/>
                <a:gd name="connsiteY19" fmla="*/ 179546 h 657225"/>
                <a:gd name="connsiteX20" fmla="*/ 130969 w 485775"/>
                <a:gd name="connsiteY20" fmla="*/ 70676 h 657225"/>
                <a:gd name="connsiteX21" fmla="*/ 210979 w 485775"/>
                <a:gd name="connsiteY21" fmla="*/ 35719 h 657225"/>
                <a:gd name="connsiteX22" fmla="*/ 285179 w 485775"/>
                <a:gd name="connsiteY22" fmla="*/ 35719 h 657225"/>
                <a:gd name="connsiteX23" fmla="*/ 365093 w 485775"/>
                <a:gd name="connsiteY23" fmla="*/ 70580 h 657225"/>
                <a:gd name="connsiteX24" fmla="*/ 399955 w 485775"/>
                <a:gd name="connsiteY24" fmla="*/ 180308 h 657225"/>
                <a:gd name="connsiteX25" fmla="*/ 399955 w 485775"/>
                <a:gd name="connsiteY25" fmla="*/ 283369 h 657225"/>
                <a:gd name="connsiteX26" fmla="*/ 354616 w 485775"/>
                <a:gd name="connsiteY26" fmla="*/ 283369 h 657225"/>
                <a:gd name="connsiteX27" fmla="*/ 354616 w 485775"/>
                <a:gd name="connsiteY27" fmla="*/ 195167 h 657225"/>
                <a:gd name="connsiteX28" fmla="*/ 328422 w 485775"/>
                <a:gd name="connsiteY28" fmla="*/ 111633 h 657225"/>
                <a:gd name="connsiteX29" fmla="*/ 269939 w 485775"/>
                <a:gd name="connsiteY29" fmla="*/ 86582 h 657225"/>
                <a:gd name="connsiteX30" fmla="*/ 226219 w 485775"/>
                <a:gd name="connsiteY30" fmla="*/ 86582 h 657225"/>
                <a:gd name="connsiteX31" fmla="*/ 167831 w 485775"/>
                <a:gd name="connsiteY31" fmla="*/ 111919 h 657225"/>
                <a:gd name="connsiteX32" fmla="*/ 141637 w 485775"/>
                <a:gd name="connsiteY32" fmla="*/ 194691 h 657225"/>
                <a:gd name="connsiteX33" fmla="*/ 141637 w 485775"/>
                <a:gd name="connsiteY33" fmla="*/ 283369 h 657225"/>
                <a:gd name="connsiteX34" fmla="*/ 96203 w 485775"/>
                <a:gd name="connsiteY34" fmla="*/ 283369 h 657225"/>
                <a:gd name="connsiteX35" fmla="*/ 170212 w 485775"/>
                <a:gd name="connsiteY35" fmla="*/ 283369 h 657225"/>
                <a:gd name="connsiteX36" fmla="*/ 170212 w 485775"/>
                <a:gd name="connsiteY36" fmla="*/ 193643 h 657225"/>
                <a:gd name="connsiteX37" fmla="*/ 188595 w 485775"/>
                <a:gd name="connsiteY37" fmla="*/ 131255 h 657225"/>
                <a:gd name="connsiteX38" fmla="*/ 226695 w 485775"/>
                <a:gd name="connsiteY38" fmla="*/ 115157 h 657225"/>
                <a:gd name="connsiteX39" fmla="*/ 270415 w 485775"/>
                <a:gd name="connsiteY39" fmla="*/ 115157 h 657225"/>
                <a:gd name="connsiteX40" fmla="*/ 308515 w 485775"/>
                <a:gd name="connsiteY40" fmla="*/ 131255 h 657225"/>
                <a:gd name="connsiteX41" fmla="*/ 326898 w 485775"/>
                <a:gd name="connsiteY41" fmla="*/ 194405 h 657225"/>
                <a:gd name="connsiteX42" fmla="*/ 326898 w 485775"/>
                <a:gd name="connsiteY42" fmla="*/ 283369 h 657225"/>
                <a:gd name="connsiteX43" fmla="*/ 459010 w 485775"/>
                <a:gd name="connsiteY43" fmla="*/ 624840 h 657225"/>
                <a:gd name="connsiteX44" fmla="*/ 35719 w 485775"/>
                <a:gd name="connsiteY44" fmla="*/ 624840 h 657225"/>
                <a:gd name="connsiteX45" fmla="*/ 35719 w 485775"/>
                <a:gd name="connsiteY45" fmla="*/ 311944 h 657225"/>
                <a:gd name="connsiteX46" fmla="*/ 459010 w 485775"/>
                <a:gd name="connsiteY46" fmla="*/ 31194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85775" h="657225">
                  <a:moveTo>
                    <a:pt x="466344" y="283369"/>
                  </a:moveTo>
                  <a:lnTo>
                    <a:pt x="428244" y="283369"/>
                  </a:lnTo>
                  <a:lnTo>
                    <a:pt x="428244" y="181070"/>
                  </a:lnTo>
                  <a:cubicBezTo>
                    <a:pt x="432149" y="114586"/>
                    <a:pt x="407194" y="73819"/>
                    <a:pt x="385858" y="50959"/>
                  </a:cubicBezTo>
                  <a:cubicBezTo>
                    <a:pt x="359689" y="23218"/>
                    <a:pt x="323314" y="7388"/>
                    <a:pt x="285179" y="7144"/>
                  </a:cubicBezTo>
                  <a:lnTo>
                    <a:pt x="210979" y="7144"/>
                  </a:lnTo>
                  <a:cubicBezTo>
                    <a:pt x="172848" y="7410"/>
                    <a:pt x="136481" y="23237"/>
                    <a:pt x="110300" y="50959"/>
                  </a:cubicBezTo>
                  <a:cubicBezTo>
                    <a:pt x="88868" y="73819"/>
                    <a:pt x="64294" y="114586"/>
                    <a:pt x="67628" y="180308"/>
                  </a:cubicBezTo>
                  <a:lnTo>
                    <a:pt x="67628" y="283369"/>
                  </a:lnTo>
                  <a:lnTo>
                    <a:pt x="28289" y="283369"/>
                  </a:lnTo>
                  <a:cubicBezTo>
                    <a:pt x="16611" y="283369"/>
                    <a:pt x="7144" y="292836"/>
                    <a:pt x="7144" y="304514"/>
                  </a:cubicBezTo>
                  <a:cubicBezTo>
                    <a:pt x="7144" y="304546"/>
                    <a:pt x="7144" y="304578"/>
                    <a:pt x="7144" y="304610"/>
                  </a:cubicBezTo>
                  <a:lnTo>
                    <a:pt x="7144" y="632174"/>
                  </a:lnTo>
                  <a:cubicBezTo>
                    <a:pt x="7144" y="643868"/>
                    <a:pt x="16596" y="653363"/>
                    <a:pt x="28289" y="653415"/>
                  </a:cubicBezTo>
                  <a:lnTo>
                    <a:pt x="466439" y="653415"/>
                  </a:lnTo>
                  <a:cubicBezTo>
                    <a:pt x="478170" y="653415"/>
                    <a:pt x="487680" y="643905"/>
                    <a:pt x="487680" y="632174"/>
                  </a:cubicBezTo>
                  <a:lnTo>
                    <a:pt x="487680" y="304610"/>
                  </a:lnTo>
                  <a:cubicBezTo>
                    <a:pt x="487734" y="292931"/>
                    <a:pt x="478310" y="283421"/>
                    <a:pt x="466631" y="283368"/>
                  </a:cubicBezTo>
                  <a:cubicBezTo>
                    <a:pt x="466536" y="283368"/>
                    <a:pt x="466439" y="283368"/>
                    <a:pt x="466344" y="283369"/>
                  </a:cubicBezTo>
                  <a:close/>
                  <a:moveTo>
                    <a:pt x="96203" y="179546"/>
                  </a:moveTo>
                  <a:cubicBezTo>
                    <a:pt x="92869" y="123158"/>
                    <a:pt x="113538" y="89249"/>
                    <a:pt x="130969" y="70676"/>
                  </a:cubicBezTo>
                  <a:cubicBezTo>
                    <a:pt x="151742" y="48579"/>
                    <a:pt x="180652" y="35948"/>
                    <a:pt x="210979" y="35719"/>
                  </a:cubicBezTo>
                  <a:lnTo>
                    <a:pt x="285179" y="35719"/>
                  </a:lnTo>
                  <a:cubicBezTo>
                    <a:pt x="315464" y="35916"/>
                    <a:pt x="344347" y="48515"/>
                    <a:pt x="365093" y="70580"/>
                  </a:cubicBezTo>
                  <a:cubicBezTo>
                    <a:pt x="382715" y="89154"/>
                    <a:pt x="403193" y="123158"/>
                    <a:pt x="399955" y="180308"/>
                  </a:cubicBezTo>
                  <a:lnTo>
                    <a:pt x="399955" y="283369"/>
                  </a:lnTo>
                  <a:lnTo>
                    <a:pt x="354616" y="283369"/>
                  </a:lnTo>
                  <a:lnTo>
                    <a:pt x="354616" y="195167"/>
                  </a:lnTo>
                  <a:cubicBezTo>
                    <a:pt x="356997" y="151448"/>
                    <a:pt x="341662" y="125635"/>
                    <a:pt x="328422" y="111633"/>
                  </a:cubicBezTo>
                  <a:cubicBezTo>
                    <a:pt x="313249" y="95529"/>
                    <a:pt x="292065" y="86455"/>
                    <a:pt x="269939" y="86582"/>
                  </a:cubicBezTo>
                  <a:lnTo>
                    <a:pt x="226219" y="86582"/>
                  </a:lnTo>
                  <a:cubicBezTo>
                    <a:pt x="204073" y="86509"/>
                    <a:pt x="182905" y="95695"/>
                    <a:pt x="167831" y="111919"/>
                  </a:cubicBezTo>
                  <a:cubicBezTo>
                    <a:pt x="154496" y="125921"/>
                    <a:pt x="139256" y="151733"/>
                    <a:pt x="141637" y="194691"/>
                  </a:cubicBezTo>
                  <a:lnTo>
                    <a:pt x="141637" y="283369"/>
                  </a:lnTo>
                  <a:lnTo>
                    <a:pt x="96203" y="283369"/>
                  </a:lnTo>
                  <a:close/>
                  <a:moveTo>
                    <a:pt x="170212" y="283369"/>
                  </a:moveTo>
                  <a:lnTo>
                    <a:pt x="170212" y="193643"/>
                  </a:lnTo>
                  <a:cubicBezTo>
                    <a:pt x="168783" y="167069"/>
                    <a:pt x="175165" y="146018"/>
                    <a:pt x="188595" y="131255"/>
                  </a:cubicBezTo>
                  <a:cubicBezTo>
                    <a:pt x="198503" y="120823"/>
                    <a:pt x="212309" y="114991"/>
                    <a:pt x="226695" y="115157"/>
                  </a:cubicBezTo>
                  <a:lnTo>
                    <a:pt x="270415" y="115157"/>
                  </a:lnTo>
                  <a:cubicBezTo>
                    <a:pt x="284808" y="114955"/>
                    <a:pt x="298627" y="120794"/>
                    <a:pt x="308515" y="131255"/>
                  </a:cubicBezTo>
                  <a:cubicBezTo>
                    <a:pt x="321945" y="145447"/>
                    <a:pt x="328327" y="167069"/>
                    <a:pt x="326898" y="194405"/>
                  </a:cubicBezTo>
                  <a:lnTo>
                    <a:pt x="326898" y="283369"/>
                  </a:lnTo>
                  <a:close/>
                  <a:moveTo>
                    <a:pt x="459010" y="624840"/>
                  </a:moveTo>
                  <a:lnTo>
                    <a:pt x="35719" y="624840"/>
                  </a:lnTo>
                  <a:lnTo>
                    <a:pt x="35719" y="311944"/>
                  </a:lnTo>
                  <a:lnTo>
                    <a:pt x="459010" y="311944"/>
                  </a:lnTo>
                  <a:close/>
                </a:path>
              </a:pathLst>
            </a:custGeom>
            <a:grpFill/>
            <a:ln w="9525" cap="flat">
              <a:noFill/>
              <a:prstDash val="solid"/>
              <a:miter/>
            </a:ln>
          </p:spPr>
          <p:txBody>
            <a:bodyPr rtlCol="0" anchor="ctr"/>
            <a:lstStyle/>
            <a:p>
              <a:endParaRPr lang="en-US" dirty="0"/>
            </a:p>
          </p:txBody>
        </p:sp>
        <p:sp>
          <p:nvSpPr>
            <p:cNvPr id="37" name="Freeform: Shape 1889295">
              <a:extLst>
                <a:ext uri="{FF2B5EF4-FFF2-40B4-BE49-F238E27FC236}">
                  <a16:creationId xmlns:a16="http://schemas.microsoft.com/office/drawing/2014/main" id="{56AEAFE7-3739-DC42-994E-8F9F722C308A}"/>
                </a:ext>
              </a:extLst>
            </p:cNvPr>
            <p:cNvSpPr/>
            <p:nvPr/>
          </p:nvSpPr>
          <p:spPr>
            <a:xfrm>
              <a:off x="6609460" y="2392103"/>
              <a:ext cx="152400" cy="209550"/>
            </a:xfrm>
            <a:custGeom>
              <a:avLst/>
              <a:gdLst>
                <a:gd name="connsiteX0" fmla="*/ 62594 w 152400"/>
                <a:gd name="connsiteY0" fmla="*/ 144934 h 209550"/>
                <a:gd name="connsiteX1" fmla="*/ 62594 w 152400"/>
                <a:gd name="connsiteY1" fmla="*/ 194178 h 209550"/>
                <a:gd name="connsiteX2" fmla="*/ 76881 w 152400"/>
                <a:gd name="connsiteY2" fmla="*/ 208465 h 209550"/>
                <a:gd name="connsiteX3" fmla="*/ 91169 w 152400"/>
                <a:gd name="connsiteY3" fmla="*/ 194178 h 209550"/>
                <a:gd name="connsiteX4" fmla="*/ 91169 w 152400"/>
                <a:gd name="connsiteY4" fmla="*/ 145124 h 209550"/>
                <a:gd name="connsiteX5" fmla="*/ 145125 w 152400"/>
                <a:gd name="connsiteY5" fmla="*/ 62593 h 209550"/>
                <a:gd name="connsiteX6" fmla="*/ 62594 w 152400"/>
                <a:gd name="connsiteY6" fmla="*/ 8638 h 209550"/>
                <a:gd name="connsiteX7" fmla="*/ 8637 w 152400"/>
                <a:gd name="connsiteY7" fmla="*/ 91168 h 209550"/>
                <a:gd name="connsiteX8" fmla="*/ 62594 w 152400"/>
                <a:gd name="connsiteY8" fmla="*/ 145124 h 209550"/>
                <a:gd name="connsiteX9" fmla="*/ 77262 w 152400"/>
                <a:gd name="connsiteY9" fmla="*/ 35777 h 209550"/>
                <a:gd name="connsiteX10" fmla="*/ 118505 w 152400"/>
                <a:gd name="connsiteY10" fmla="*/ 76830 h 209550"/>
                <a:gd name="connsiteX11" fmla="*/ 77453 w 152400"/>
                <a:gd name="connsiteY11" fmla="*/ 118073 h 209550"/>
                <a:gd name="connsiteX12" fmla="*/ 36209 w 152400"/>
                <a:gd name="connsiteY12" fmla="*/ 77020 h 209550"/>
                <a:gd name="connsiteX13" fmla="*/ 36209 w 152400"/>
                <a:gd name="connsiteY13" fmla="*/ 76830 h 209550"/>
                <a:gd name="connsiteX14" fmla="*/ 77167 w 152400"/>
                <a:gd name="connsiteY14" fmla="*/ 35777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0" h="209550">
                  <a:moveTo>
                    <a:pt x="62594" y="144934"/>
                  </a:moveTo>
                  <a:lnTo>
                    <a:pt x="62594" y="194178"/>
                  </a:lnTo>
                  <a:cubicBezTo>
                    <a:pt x="62594" y="202068"/>
                    <a:pt x="68991" y="208465"/>
                    <a:pt x="76881" y="208465"/>
                  </a:cubicBezTo>
                  <a:cubicBezTo>
                    <a:pt x="84772" y="208465"/>
                    <a:pt x="91169" y="202068"/>
                    <a:pt x="91169" y="194178"/>
                  </a:cubicBezTo>
                  <a:lnTo>
                    <a:pt x="91169" y="145124"/>
                  </a:lnTo>
                  <a:cubicBezTo>
                    <a:pt x="128858" y="137234"/>
                    <a:pt x="153015" y="100283"/>
                    <a:pt x="145125" y="62593"/>
                  </a:cubicBezTo>
                  <a:cubicBezTo>
                    <a:pt x="137233" y="24903"/>
                    <a:pt x="100283" y="746"/>
                    <a:pt x="62594" y="8638"/>
                  </a:cubicBezTo>
                  <a:cubicBezTo>
                    <a:pt x="24904" y="16528"/>
                    <a:pt x="747" y="53478"/>
                    <a:pt x="8637" y="91168"/>
                  </a:cubicBezTo>
                  <a:cubicBezTo>
                    <a:pt x="14312" y="118272"/>
                    <a:pt x="35489" y="139449"/>
                    <a:pt x="62594" y="145124"/>
                  </a:cubicBezTo>
                  <a:close/>
                  <a:moveTo>
                    <a:pt x="77262" y="35777"/>
                  </a:moveTo>
                  <a:cubicBezTo>
                    <a:pt x="99988" y="35725"/>
                    <a:pt x="118453" y="54104"/>
                    <a:pt x="118505" y="76830"/>
                  </a:cubicBezTo>
                  <a:cubicBezTo>
                    <a:pt x="118558" y="99556"/>
                    <a:pt x="100177" y="118021"/>
                    <a:pt x="77453" y="118073"/>
                  </a:cubicBezTo>
                  <a:cubicBezTo>
                    <a:pt x="54727" y="118126"/>
                    <a:pt x="36262" y="99745"/>
                    <a:pt x="36209" y="77020"/>
                  </a:cubicBezTo>
                  <a:cubicBezTo>
                    <a:pt x="36209" y="76957"/>
                    <a:pt x="36209" y="76894"/>
                    <a:pt x="36209" y="76830"/>
                  </a:cubicBezTo>
                  <a:cubicBezTo>
                    <a:pt x="36209" y="54195"/>
                    <a:pt x="54532" y="35830"/>
                    <a:pt x="77167" y="35777"/>
                  </a:cubicBezTo>
                  <a:close/>
                </a:path>
              </a:pathLst>
            </a:custGeom>
            <a:grpFill/>
            <a:ln w="9525" cap="flat">
              <a:noFill/>
              <a:prstDash val="solid"/>
              <a:miter/>
            </a:ln>
          </p:spPr>
          <p:txBody>
            <a:bodyPr rtlCol="0" anchor="ctr"/>
            <a:lstStyle/>
            <a:p>
              <a:endParaRPr lang="en-US" dirty="0"/>
            </a:p>
          </p:txBody>
        </p:sp>
      </p:grpSp>
      <p:grpSp>
        <p:nvGrpSpPr>
          <p:cNvPr id="38" name="Graphic 1889462">
            <a:extLst>
              <a:ext uri="{FF2B5EF4-FFF2-40B4-BE49-F238E27FC236}">
                <a16:creationId xmlns:a16="http://schemas.microsoft.com/office/drawing/2014/main" id="{73643436-BA71-A64E-B858-F4288ABC2A8C}"/>
              </a:ext>
            </a:extLst>
          </p:cNvPr>
          <p:cNvGrpSpPr/>
          <p:nvPr/>
        </p:nvGrpSpPr>
        <p:grpSpPr>
          <a:xfrm>
            <a:off x="9606288" y="1338270"/>
            <a:ext cx="619125" cy="619125"/>
            <a:chOff x="9131361" y="2007449"/>
            <a:chExt cx="619125" cy="619125"/>
          </a:xfrm>
          <a:solidFill>
            <a:srgbClr val="00B29F"/>
          </a:solidFill>
        </p:grpSpPr>
        <p:sp>
          <p:nvSpPr>
            <p:cNvPr id="39" name="Freeform: Shape 1889305">
              <a:extLst>
                <a:ext uri="{FF2B5EF4-FFF2-40B4-BE49-F238E27FC236}">
                  <a16:creationId xmlns:a16="http://schemas.microsoft.com/office/drawing/2014/main" id="{DD20CACF-F583-B441-8CD3-A3B43F68F414}"/>
                </a:ext>
              </a:extLst>
            </p:cNvPr>
            <p:cNvSpPr/>
            <p:nvPr/>
          </p:nvSpPr>
          <p:spPr>
            <a:xfrm>
              <a:off x="9123902" y="1999997"/>
              <a:ext cx="628650" cy="628650"/>
            </a:xfrm>
            <a:custGeom>
              <a:avLst/>
              <a:gdLst>
                <a:gd name="connsiteX0" fmla="*/ 546574 w 628650"/>
                <a:gd name="connsiteY0" fmla="*/ 106227 h 628650"/>
                <a:gd name="connsiteX1" fmla="*/ 106227 w 628650"/>
                <a:gd name="connsiteY1" fmla="*/ 90841 h 628650"/>
                <a:gd name="connsiteX2" fmla="*/ 90841 w 628650"/>
                <a:gd name="connsiteY2" fmla="*/ 531189 h 628650"/>
                <a:gd name="connsiteX3" fmla="*/ 308449 w 628650"/>
                <a:gd name="connsiteY3" fmla="*/ 630102 h 628650"/>
                <a:gd name="connsiteX4" fmla="*/ 319022 w 628650"/>
                <a:gd name="connsiteY4" fmla="*/ 630102 h 628650"/>
                <a:gd name="connsiteX5" fmla="*/ 630113 w 628650"/>
                <a:gd name="connsiteY5" fmla="*/ 318068 h 628650"/>
                <a:gd name="connsiteX6" fmla="*/ 546574 w 628650"/>
                <a:gd name="connsiteY6" fmla="*/ 106227 h 628650"/>
                <a:gd name="connsiteX7" fmla="*/ 601724 w 628650"/>
                <a:gd name="connsiteY7" fmla="*/ 328540 h 628650"/>
                <a:gd name="connsiteX8" fmla="*/ 319022 w 628650"/>
                <a:gd name="connsiteY8" fmla="*/ 601908 h 628650"/>
                <a:gd name="connsiteX9" fmla="*/ 309497 w 628650"/>
                <a:gd name="connsiteY9" fmla="*/ 601908 h 628650"/>
                <a:gd name="connsiteX10" fmla="*/ 31224 w 628650"/>
                <a:gd name="connsiteY10" fmla="*/ 314300 h 628650"/>
                <a:gd name="connsiteX11" fmla="*/ 318831 w 628650"/>
                <a:gd name="connsiteY11" fmla="*/ 36027 h 628650"/>
                <a:gd name="connsiteX12" fmla="*/ 328356 w 628650"/>
                <a:gd name="connsiteY12" fmla="*/ 36027 h 628650"/>
                <a:gd name="connsiteX13" fmla="*/ 601745 w 628650"/>
                <a:gd name="connsiteY13" fmla="*/ 327930 h 628650"/>
                <a:gd name="connsiteX14" fmla="*/ 601724 w 628650"/>
                <a:gd name="connsiteY14" fmla="*/ 32854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8650" h="628650">
                  <a:moveTo>
                    <a:pt x="546574" y="106227"/>
                  </a:moveTo>
                  <a:cubicBezTo>
                    <a:pt x="429224" y="-19621"/>
                    <a:pt x="232074" y="-26509"/>
                    <a:pt x="106227" y="90841"/>
                  </a:cubicBezTo>
                  <a:cubicBezTo>
                    <a:pt x="-19621" y="208192"/>
                    <a:pt x="-26509" y="405342"/>
                    <a:pt x="90841" y="531189"/>
                  </a:cubicBezTo>
                  <a:cubicBezTo>
                    <a:pt x="147341" y="591781"/>
                    <a:pt x="225647" y="627374"/>
                    <a:pt x="308449" y="630102"/>
                  </a:cubicBezTo>
                  <a:lnTo>
                    <a:pt x="319022" y="630102"/>
                  </a:lnTo>
                  <a:cubicBezTo>
                    <a:pt x="491093" y="629841"/>
                    <a:pt x="630373" y="490139"/>
                    <a:pt x="630113" y="318068"/>
                  </a:cubicBezTo>
                  <a:cubicBezTo>
                    <a:pt x="629994" y="239443"/>
                    <a:pt x="600153" y="163770"/>
                    <a:pt x="546574" y="106227"/>
                  </a:cubicBezTo>
                  <a:close/>
                  <a:moveTo>
                    <a:pt x="601724" y="328540"/>
                  </a:moveTo>
                  <a:cubicBezTo>
                    <a:pt x="596394" y="480885"/>
                    <a:pt x="471460" y="601693"/>
                    <a:pt x="319022" y="601908"/>
                  </a:cubicBezTo>
                  <a:lnTo>
                    <a:pt x="309497" y="601908"/>
                  </a:lnTo>
                  <a:cubicBezTo>
                    <a:pt x="153234" y="599330"/>
                    <a:pt x="28646" y="470564"/>
                    <a:pt x="31224" y="314300"/>
                  </a:cubicBezTo>
                  <a:cubicBezTo>
                    <a:pt x="33802" y="158037"/>
                    <a:pt x="162568" y="33450"/>
                    <a:pt x="318831" y="36027"/>
                  </a:cubicBezTo>
                  <a:lnTo>
                    <a:pt x="328356" y="36027"/>
                  </a:lnTo>
                  <a:cubicBezTo>
                    <a:pt x="484457" y="41140"/>
                    <a:pt x="606857" y="171830"/>
                    <a:pt x="601745" y="327930"/>
                  </a:cubicBezTo>
                  <a:cubicBezTo>
                    <a:pt x="601738" y="328133"/>
                    <a:pt x="601731" y="328337"/>
                    <a:pt x="601724" y="328540"/>
                  </a:cubicBezTo>
                  <a:close/>
                </a:path>
              </a:pathLst>
            </a:custGeom>
            <a:grpFill/>
            <a:ln w="9525" cap="flat">
              <a:noFill/>
              <a:prstDash val="solid"/>
              <a:miter/>
            </a:ln>
          </p:spPr>
          <p:txBody>
            <a:bodyPr rtlCol="0" anchor="ctr"/>
            <a:lstStyle/>
            <a:p>
              <a:endParaRPr lang="en-US" dirty="0"/>
            </a:p>
          </p:txBody>
        </p:sp>
        <p:sp>
          <p:nvSpPr>
            <p:cNvPr id="40" name="Freeform: Shape 1889307">
              <a:extLst>
                <a:ext uri="{FF2B5EF4-FFF2-40B4-BE49-F238E27FC236}">
                  <a16:creationId xmlns:a16="http://schemas.microsoft.com/office/drawing/2014/main" id="{FD224928-C859-AE42-8335-75D9B0A8D3CE}"/>
                </a:ext>
              </a:extLst>
            </p:cNvPr>
            <p:cNvSpPr/>
            <p:nvPr/>
          </p:nvSpPr>
          <p:spPr>
            <a:xfrm>
              <a:off x="9267746" y="2156538"/>
              <a:ext cx="428625" cy="419100"/>
            </a:xfrm>
            <a:custGeom>
              <a:avLst/>
              <a:gdLst>
                <a:gd name="connsiteX0" fmla="*/ 369773 w 428625"/>
                <a:gd name="connsiteY0" fmla="*/ 7216 h 419100"/>
                <a:gd name="connsiteX1" fmla="*/ 358629 w 428625"/>
                <a:gd name="connsiteY1" fmla="*/ 11026 h 419100"/>
                <a:gd name="connsiteX2" fmla="*/ 199657 w 428625"/>
                <a:gd name="connsiteY2" fmla="*/ 159521 h 419100"/>
                <a:gd name="connsiteX3" fmla="*/ 190989 w 428625"/>
                <a:gd name="connsiteY3" fmla="*/ 166379 h 419100"/>
                <a:gd name="connsiteX4" fmla="*/ 190036 w 428625"/>
                <a:gd name="connsiteY4" fmla="*/ 168570 h 419100"/>
                <a:gd name="connsiteX5" fmla="*/ 11728 w 428625"/>
                <a:gd name="connsiteY5" fmla="*/ 335257 h 419100"/>
                <a:gd name="connsiteX6" fmla="*/ 7156 w 428625"/>
                <a:gd name="connsiteY6" fmla="*/ 346211 h 419100"/>
                <a:gd name="connsiteX7" fmla="*/ 12300 w 428625"/>
                <a:gd name="connsiteY7" fmla="*/ 356784 h 419100"/>
                <a:gd name="connsiteX8" fmla="*/ 166605 w 428625"/>
                <a:gd name="connsiteY8" fmla="*/ 416125 h 419100"/>
                <a:gd name="connsiteX9" fmla="*/ 175463 w 428625"/>
                <a:gd name="connsiteY9" fmla="*/ 416125 h 419100"/>
                <a:gd name="connsiteX10" fmla="*/ 428990 w 428625"/>
                <a:gd name="connsiteY10" fmla="*/ 162731 h 419100"/>
                <a:gd name="connsiteX11" fmla="*/ 379965 w 428625"/>
                <a:gd name="connsiteY11" fmla="*/ 12836 h 419100"/>
                <a:gd name="connsiteX12" fmla="*/ 369773 w 428625"/>
                <a:gd name="connsiteY12" fmla="*/ 7216 h 419100"/>
                <a:gd name="connsiteX13" fmla="*/ 232613 w 428625"/>
                <a:gd name="connsiteY13" fmla="*/ 237722 h 419100"/>
                <a:gd name="connsiteX14" fmla="*/ 168986 w 428625"/>
                <a:gd name="connsiteY14" fmla="*/ 281536 h 419100"/>
                <a:gd name="connsiteX15" fmla="*/ 124504 w 428625"/>
                <a:gd name="connsiteY15" fmla="*/ 268964 h 419100"/>
                <a:gd name="connsiteX16" fmla="*/ 206515 w 428625"/>
                <a:gd name="connsiteY16" fmla="*/ 192002 h 419100"/>
                <a:gd name="connsiteX17" fmla="*/ 232613 w 428625"/>
                <a:gd name="connsiteY17" fmla="*/ 237722 h 419100"/>
                <a:gd name="connsiteX18" fmla="*/ 328720 w 428625"/>
                <a:gd name="connsiteY18" fmla="*/ 327161 h 419100"/>
                <a:gd name="connsiteX19" fmla="*/ 43446 w 428625"/>
                <a:gd name="connsiteY19" fmla="*/ 345068 h 419100"/>
                <a:gd name="connsiteX20" fmla="*/ 103549 w 428625"/>
                <a:gd name="connsiteY20" fmla="*/ 288871 h 419100"/>
                <a:gd name="connsiteX21" fmla="*/ 161271 w 428625"/>
                <a:gd name="connsiteY21" fmla="*/ 310111 h 419100"/>
                <a:gd name="connsiteX22" fmla="*/ 161271 w 428625"/>
                <a:gd name="connsiteY22" fmla="*/ 339353 h 419100"/>
                <a:gd name="connsiteX23" fmla="*/ 175558 w 428625"/>
                <a:gd name="connsiteY23" fmla="*/ 353641 h 419100"/>
                <a:gd name="connsiteX24" fmla="*/ 189846 w 428625"/>
                <a:gd name="connsiteY24" fmla="*/ 339353 h 419100"/>
                <a:gd name="connsiteX25" fmla="*/ 189846 w 428625"/>
                <a:gd name="connsiteY25" fmla="*/ 308873 h 419100"/>
                <a:gd name="connsiteX26" fmla="*/ 261188 w 428625"/>
                <a:gd name="connsiteY26" fmla="*/ 237722 h 419100"/>
                <a:gd name="connsiteX27" fmla="*/ 228136 w 428625"/>
                <a:gd name="connsiteY27" fmla="*/ 171999 h 419100"/>
                <a:gd name="connsiteX28" fmla="*/ 365963 w 428625"/>
                <a:gd name="connsiteY28" fmla="*/ 43316 h 419100"/>
                <a:gd name="connsiteX29" fmla="*/ 328720 w 428625"/>
                <a:gd name="connsiteY29" fmla="*/ 32716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8625" h="419100">
                  <a:moveTo>
                    <a:pt x="369773" y="7216"/>
                  </a:moveTo>
                  <a:cubicBezTo>
                    <a:pt x="365680" y="6799"/>
                    <a:pt x="361610" y="8191"/>
                    <a:pt x="358629" y="11026"/>
                  </a:cubicBezTo>
                  <a:lnTo>
                    <a:pt x="199657" y="159521"/>
                  </a:lnTo>
                  <a:cubicBezTo>
                    <a:pt x="195969" y="160561"/>
                    <a:pt x="192849" y="163030"/>
                    <a:pt x="190989" y="166379"/>
                  </a:cubicBezTo>
                  <a:cubicBezTo>
                    <a:pt x="190614" y="167083"/>
                    <a:pt x="190296" y="167816"/>
                    <a:pt x="190036" y="168570"/>
                  </a:cubicBezTo>
                  <a:lnTo>
                    <a:pt x="11728" y="335257"/>
                  </a:lnTo>
                  <a:cubicBezTo>
                    <a:pt x="8655" y="338050"/>
                    <a:pt x="6981" y="342063"/>
                    <a:pt x="7156" y="346211"/>
                  </a:cubicBezTo>
                  <a:cubicBezTo>
                    <a:pt x="7262" y="350314"/>
                    <a:pt x="9137" y="354169"/>
                    <a:pt x="12300" y="356784"/>
                  </a:cubicBezTo>
                  <a:cubicBezTo>
                    <a:pt x="55561" y="393416"/>
                    <a:pt x="109945" y="414331"/>
                    <a:pt x="166605" y="416125"/>
                  </a:cubicBezTo>
                  <a:lnTo>
                    <a:pt x="175463" y="416125"/>
                  </a:lnTo>
                  <a:cubicBezTo>
                    <a:pt x="315445" y="416162"/>
                    <a:pt x="428953" y="302713"/>
                    <a:pt x="428990" y="162731"/>
                  </a:cubicBezTo>
                  <a:cubicBezTo>
                    <a:pt x="429004" y="108824"/>
                    <a:pt x="411831" y="56317"/>
                    <a:pt x="379965" y="12836"/>
                  </a:cubicBezTo>
                  <a:cubicBezTo>
                    <a:pt x="377536" y="9582"/>
                    <a:pt x="373821" y="7535"/>
                    <a:pt x="369773" y="7216"/>
                  </a:cubicBezTo>
                  <a:close/>
                  <a:moveTo>
                    <a:pt x="232613" y="237722"/>
                  </a:moveTo>
                  <a:cubicBezTo>
                    <a:pt x="232613" y="256772"/>
                    <a:pt x="226041" y="281536"/>
                    <a:pt x="168986" y="281536"/>
                  </a:cubicBezTo>
                  <a:cubicBezTo>
                    <a:pt x="153134" y="282783"/>
                    <a:pt x="137358" y="278325"/>
                    <a:pt x="124504" y="268964"/>
                  </a:cubicBezTo>
                  <a:lnTo>
                    <a:pt x="206515" y="192002"/>
                  </a:lnTo>
                  <a:cubicBezTo>
                    <a:pt x="223331" y="200905"/>
                    <a:pt x="233497" y="218714"/>
                    <a:pt x="232613" y="237722"/>
                  </a:cubicBezTo>
                  <a:close/>
                  <a:moveTo>
                    <a:pt x="328720" y="327161"/>
                  </a:moveTo>
                  <a:cubicBezTo>
                    <a:pt x="250235" y="400787"/>
                    <a:pt x="130522" y="408301"/>
                    <a:pt x="43446" y="345068"/>
                  </a:cubicBezTo>
                  <a:lnTo>
                    <a:pt x="103549" y="288871"/>
                  </a:lnTo>
                  <a:cubicBezTo>
                    <a:pt x="119500" y="302847"/>
                    <a:pt x="140065" y="310415"/>
                    <a:pt x="161271" y="310111"/>
                  </a:cubicBezTo>
                  <a:lnTo>
                    <a:pt x="161271" y="339353"/>
                  </a:lnTo>
                  <a:cubicBezTo>
                    <a:pt x="161271" y="347244"/>
                    <a:pt x="167668" y="353641"/>
                    <a:pt x="175558" y="353641"/>
                  </a:cubicBezTo>
                  <a:cubicBezTo>
                    <a:pt x="183449" y="353641"/>
                    <a:pt x="189846" y="347244"/>
                    <a:pt x="189846" y="339353"/>
                  </a:cubicBezTo>
                  <a:lnTo>
                    <a:pt x="189846" y="308873"/>
                  </a:lnTo>
                  <a:cubicBezTo>
                    <a:pt x="251187" y="301539"/>
                    <a:pt x="261188" y="262201"/>
                    <a:pt x="261188" y="237722"/>
                  </a:cubicBezTo>
                  <a:cubicBezTo>
                    <a:pt x="262286" y="211571"/>
                    <a:pt x="249784" y="186711"/>
                    <a:pt x="228136" y="171999"/>
                  </a:cubicBezTo>
                  <a:lnTo>
                    <a:pt x="365963" y="43316"/>
                  </a:lnTo>
                  <a:cubicBezTo>
                    <a:pt x="423425" y="134575"/>
                    <a:pt x="407781" y="253815"/>
                    <a:pt x="328720" y="327161"/>
                  </a:cubicBezTo>
                  <a:close/>
                </a:path>
              </a:pathLst>
            </a:custGeom>
            <a:grpFill/>
            <a:ln w="9525" cap="flat">
              <a:noFill/>
              <a:prstDash val="solid"/>
              <a:miter/>
            </a:ln>
          </p:spPr>
          <p:txBody>
            <a:bodyPr rtlCol="0" anchor="ctr"/>
            <a:lstStyle/>
            <a:p>
              <a:endParaRPr lang="en-US" dirty="0"/>
            </a:p>
          </p:txBody>
        </p:sp>
        <p:sp>
          <p:nvSpPr>
            <p:cNvPr id="41" name="Freeform: Shape 1889309">
              <a:extLst>
                <a:ext uri="{FF2B5EF4-FFF2-40B4-BE49-F238E27FC236}">
                  <a16:creationId xmlns:a16="http://schemas.microsoft.com/office/drawing/2014/main" id="{BE336073-839F-4D44-94A7-2BEA69F737D1}"/>
                </a:ext>
              </a:extLst>
            </p:cNvPr>
            <p:cNvSpPr/>
            <p:nvPr/>
          </p:nvSpPr>
          <p:spPr>
            <a:xfrm>
              <a:off x="9182072" y="2058169"/>
              <a:ext cx="428625" cy="419100"/>
            </a:xfrm>
            <a:custGeom>
              <a:avLst/>
              <a:gdLst>
                <a:gd name="connsiteX0" fmla="*/ 428873 w 428625"/>
                <a:gd name="connsiteY0" fmla="*/ 77200 h 419100"/>
                <a:gd name="connsiteX1" fmla="*/ 423729 w 428625"/>
                <a:gd name="connsiteY1" fmla="*/ 66628 h 419100"/>
                <a:gd name="connsiteX2" fmla="*/ 269424 w 428625"/>
                <a:gd name="connsiteY2" fmla="*/ 7287 h 419100"/>
                <a:gd name="connsiteX3" fmla="*/ 7296 w 428625"/>
                <a:gd name="connsiteY3" fmla="*/ 252175 h 419100"/>
                <a:gd name="connsiteX4" fmla="*/ 7296 w 428625"/>
                <a:gd name="connsiteY4" fmla="*/ 252175 h 419100"/>
                <a:gd name="connsiteX5" fmla="*/ 56064 w 428625"/>
                <a:gd name="connsiteY5" fmla="*/ 410194 h 419100"/>
                <a:gd name="connsiteX6" fmla="*/ 66256 w 428625"/>
                <a:gd name="connsiteY6" fmla="*/ 416005 h 419100"/>
                <a:gd name="connsiteX7" fmla="*/ 67590 w 428625"/>
                <a:gd name="connsiteY7" fmla="*/ 416005 h 419100"/>
                <a:gd name="connsiteX8" fmla="*/ 77115 w 428625"/>
                <a:gd name="connsiteY8" fmla="*/ 412099 h 419100"/>
                <a:gd name="connsiteX9" fmla="*/ 424110 w 428625"/>
                <a:gd name="connsiteY9" fmla="*/ 88249 h 419100"/>
                <a:gd name="connsiteX10" fmla="*/ 428873 w 428625"/>
                <a:gd name="connsiteY10" fmla="*/ 77200 h 419100"/>
                <a:gd name="connsiteX11" fmla="*/ 206464 w 428625"/>
                <a:gd name="connsiteY11" fmla="*/ 185881 h 419100"/>
                <a:gd name="connsiteX12" fmla="*/ 260090 w 428625"/>
                <a:gd name="connsiteY12" fmla="*/ 149495 h 419100"/>
                <a:gd name="connsiteX13" fmla="*/ 301143 w 428625"/>
                <a:gd name="connsiteY13" fmla="*/ 163687 h 419100"/>
                <a:gd name="connsiteX14" fmla="*/ 233039 w 428625"/>
                <a:gd name="connsiteY14" fmla="*/ 227314 h 419100"/>
                <a:gd name="connsiteX15" fmla="*/ 206464 w 428625"/>
                <a:gd name="connsiteY15" fmla="*/ 185881 h 419100"/>
                <a:gd name="connsiteX16" fmla="*/ 322193 w 428625"/>
                <a:gd name="connsiteY16" fmla="*/ 144066 h 419100"/>
                <a:gd name="connsiteX17" fmla="*/ 274568 w 428625"/>
                <a:gd name="connsiteY17" fmla="*/ 121873 h 419100"/>
                <a:gd name="connsiteX18" fmla="*/ 274568 w 428625"/>
                <a:gd name="connsiteY18" fmla="*/ 119396 h 419100"/>
                <a:gd name="connsiteX19" fmla="*/ 274568 w 428625"/>
                <a:gd name="connsiteY19" fmla="*/ 80248 h 419100"/>
                <a:gd name="connsiteX20" fmla="*/ 260280 w 428625"/>
                <a:gd name="connsiteY20" fmla="*/ 65961 h 419100"/>
                <a:gd name="connsiteX21" fmla="*/ 245993 w 428625"/>
                <a:gd name="connsiteY21" fmla="*/ 80248 h 419100"/>
                <a:gd name="connsiteX22" fmla="*/ 245993 w 428625"/>
                <a:gd name="connsiteY22" fmla="*/ 119396 h 419100"/>
                <a:gd name="connsiteX23" fmla="*/ 245993 w 428625"/>
                <a:gd name="connsiteY23" fmla="*/ 121492 h 419100"/>
                <a:gd name="connsiteX24" fmla="*/ 177032 w 428625"/>
                <a:gd name="connsiteY24" fmla="*/ 185881 h 419100"/>
                <a:gd name="connsiteX25" fmla="*/ 210655 w 428625"/>
                <a:gd name="connsiteY25" fmla="*/ 247412 h 419100"/>
                <a:gd name="connsiteX26" fmla="*/ 70066 w 428625"/>
                <a:gd name="connsiteY26" fmla="*/ 379905 h 419100"/>
                <a:gd name="connsiteX27" fmla="*/ 141208 w 428625"/>
                <a:gd name="connsiteY27" fmla="*/ 70066 h 419100"/>
                <a:gd name="connsiteX28" fmla="*/ 260566 w 428625"/>
                <a:gd name="connsiteY28" fmla="*/ 35767 h 419100"/>
                <a:gd name="connsiteX29" fmla="*/ 268377 w 428625"/>
                <a:gd name="connsiteY29" fmla="*/ 35767 h 419100"/>
                <a:gd name="connsiteX30" fmla="*/ 392202 w 428625"/>
                <a:gd name="connsiteY30" fmla="*/ 7843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8625" h="419100">
                  <a:moveTo>
                    <a:pt x="428873" y="77200"/>
                  </a:moveTo>
                  <a:cubicBezTo>
                    <a:pt x="428731" y="73107"/>
                    <a:pt x="426862" y="69266"/>
                    <a:pt x="423729" y="66628"/>
                  </a:cubicBezTo>
                  <a:cubicBezTo>
                    <a:pt x="380460" y="30008"/>
                    <a:pt x="326080" y="9096"/>
                    <a:pt x="269424" y="7287"/>
                  </a:cubicBezTo>
                  <a:cubicBezTo>
                    <a:pt x="129456" y="2631"/>
                    <a:pt x="12159" y="112212"/>
                    <a:pt x="7296" y="252175"/>
                  </a:cubicBezTo>
                  <a:lnTo>
                    <a:pt x="7296" y="252175"/>
                  </a:lnTo>
                  <a:cubicBezTo>
                    <a:pt x="5324" y="308833"/>
                    <a:pt x="22505" y="364502"/>
                    <a:pt x="56064" y="410194"/>
                  </a:cubicBezTo>
                  <a:cubicBezTo>
                    <a:pt x="58456" y="413520"/>
                    <a:pt x="62176" y="415641"/>
                    <a:pt x="66256" y="416005"/>
                  </a:cubicBezTo>
                  <a:lnTo>
                    <a:pt x="67590" y="416005"/>
                  </a:lnTo>
                  <a:cubicBezTo>
                    <a:pt x="71143" y="415950"/>
                    <a:pt x="74546" y="414555"/>
                    <a:pt x="77115" y="412099"/>
                  </a:cubicBezTo>
                  <a:lnTo>
                    <a:pt x="424110" y="88249"/>
                  </a:lnTo>
                  <a:cubicBezTo>
                    <a:pt x="427247" y="85447"/>
                    <a:pt x="428989" y="81405"/>
                    <a:pt x="428873" y="77200"/>
                  </a:cubicBezTo>
                  <a:close/>
                  <a:moveTo>
                    <a:pt x="206464" y="185881"/>
                  </a:moveTo>
                  <a:cubicBezTo>
                    <a:pt x="206464" y="176356"/>
                    <a:pt x="206464" y="149495"/>
                    <a:pt x="260090" y="149495"/>
                  </a:cubicBezTo>
                  <a:cubicBezTo>
                    <a:pt x="279997" y="149495"/>
                    <a:pt x="294094" y="154448"/>
                    <a:pt x="301143" y="163687"/>
                  </a:cubicBezTo>
                  <a:lnTo>
                    <a:pt x="233039" y="227314"/>
                  </a:lnTo>
                  <a:cubicBezTo>
                    <a:pt x="215989" y="217027"/>
                    <a:pt x="206464" y="206455"/>
                    <a:pt x="206464" y="185881"/>
                  </a:cubicBezTo>
                  <a:close/>
                  <a:moveTo>
                    <a:pt x="322193" y="144066"/>
                  </a:moveTo>
                  <a:cubicBezTo>
                    <a:pt x="309790" y="130782"/>
                    <a:pt x="292717" y="122826"/>
                    <a:pt x="274568" y="121873"/>
                  </a:cubicBezTo>
                  <a:cubicBezTo>
                    <a:pt x="274661" y="121050"/>
                    <a:pt x="274661" y="120219"/>
                    <a:pt x="274568" y="119396"/>
                  </a:cubicBezTo>
                  <a:lnTo>
                    <a:pt x="274568" y="80248"/>
                  </a:lnTo>
                  <a:cubicBezTo>
                    <a:pt x="274568" y="72358"/>
                    <a:pt x="268171" y="65961"/>
                    <a:pt x="260280" y="65961"/>
                  </a:cubicBezTo>
                  <a:cubicBezTo>
                    <a:pt x="252390" y="65961"/>
                    <a:pt x="245993" y="72358"/>
                    <a:pt x="245993" y="80248"/>
                  </a:cubicBezTo>
                  <a:lnTo>
                    <a:pt x="245993" y="119396"/>
                  </a:lnTo>
                  <a:cubicBezTo>
                    <a:pt x="245946" y="120094"/>
                    <a:pt x="245946" y="120794"/>
                    <a:pt x="245993" y="121492"/>
                  </a:cubicBezTo>
                  <a:cubicBezTo>
                    <a:pt x="184080" y="126540"/>
                    <a:pt x="177032" y="167593"/>
                    <a:pt x="177032" y="185881"/>
                  </a:cubicBezTo>
                  <a:cubicBezTo>
                    <a:pt x="176136" y="210999"/>
                    <a:pt x="189033" y="234600"/>
                    <a:pt x="210655" y="247412"/>
                  </a:cubicBezTo>
                  <a:lnTo>
                    <a:pt x="70066" y="379905"/>
                  </a:lnTo>
                  <a:cubicBezTo>
                    <a:pt x="4152" y="274700"/>
                    <a:pt x="36003" y="135980"/>
                    <a:pt x="141208" y="70066"/>
                  </a:cubicBezTo>
                  <a:cubicBezTo>
                    <a:pt x="176984" y="47652"/>
                    <a:pt x="218349" y="35765"/>
                    <a:pt x="260566" y="35767"/>
                  </a:cubicBezTo>
                  <a:lnTo>
                    <a:pt x="268377" y="35767"/>
                  </a:lnTo>
                  <a:cubicBezTo>
                    <a:pt x="312993" y="37275"/>
                    <a:pt x="356129" y="52140"/>
                    <a:pt x="392202" y="78439"/>
                  </a:cubicBezTo>
                  <a:close/>
                </a:path>
              </a:pathLst>
            </a:custGeom>
            <a:grpFill/>
            <a:ln w="9525" cap="flat">
              <a:noFill/>
              <a:prstDash val="solid"/>
              <a:miter/>
            </a:ln>
          </p:spPr>
          <p:txBody>
            <a:bodyPr rtlCol="0" anchor="ctr"/>
            <a:lstStyle/>
            <a:p>
              <a:endParaRPr lang="en-US" dirty="0"/>
            </a:p>
          </p:txBody>
        </p:sp>
      </p:grpSp>
      <p:grpSp>
        <p:nvGrpSpPr>
          <p:cNvPr id="42" name="Graphic 1889460">
            <a:extLst>
              <a:ext uri="{FF2B5EF4-FFF2-40B4-BE49-F238E27FC236}">
                <a16:creationId xmlns:a16="http://schemas.microsoft.com/office/drawing/2014/main" id="{299C7D46-40E7-FE4C-AAD8-B495E88F0F17}"/>
              </a:ext>
            </a:extLst>
          </p:cNvPr>
          <p:cNvGrpSpPr/>
          <p:nvPr/>
        </p:nvGrpSpPr>
        <p:grpSpPr>
          <a:xfrm>
            <a:off x="10713404" y="1319220"/>
            <a:ext cx="657225" cy="657225"/>
            <a:chOff x="11219857" y="2014587"/>
            <a:chExt cx="657225" cy="657225"/>
          </a:xfrm>
          <a:solidFill>
            <a:srgbClr val="00B29F"/>
          </a:solidFill>
        </p:grpSpPr>
        <p:sp>
          <p:nvSpPr>
            <p:cNvPr id="43" name="Freeform: Shape 1889314">
              <a:extLst>
                <a:ext uri="{FF2B5EF4-FFF2-40B4-BE49-F238E27FC236}">
                  <a16:creationId xmlns:a16="http://schemas.microsoft.com/office/drawing/2014/main" id="{30BC056E-7BD7-0A47-AAA8-D3D07B3A3418}"/>
                </a:ext>
              </a:extLst>
            </p:cNvPr>
            <p:cNvSpPr/>
            <p:nvPr/>
          </p:nvSpPr>
          <p:spPr>
            <a:xfrm>
              <a:off x="11215793" y="2010776"/>
              <a:ext cx="662281" cy="662281"/>
            </a:xfrm>
            <a:custGeom>
              <a:avLst/>
              <a:gdLst>
                <a:gd name="connsiteX0" fmla="*/ 565233 w 662280"/>
                <a:gd name="connsiteY0" fmla="*/ 100120 h 662280"/>
                <a:gd name="connsiteX1" fmla="*/ 100120 w 662280"/>
                <a:gd name="connsiteY1" fmla="*/ 100120 h 662280"/>
                <a:gd name="connsiteX2" fmla="*/ 100120 w 662280"/>
                <a:gd name="connsiteY2" fmla="*/ 565233 h 662280"/>
                <a:gd name="connsiteX3" fmla="*/ 565233 w 662280"/>
                <a:gd name="connsiteY3" fmla="*/ 565233 h 662280"/>
                <a:gd name="connsiteX4" fmla="*/ 565233 w 662280"/>
                <a:gd name="connsiteY4" fmla="*/ 100120 h 662280"/>
                <a:gd name="connsiteX5" fmla="*/ 545011 w 662280"/>
                <a:gd name="connsiteY5" fmla="*/ 545011 h 662280"/>
                <a:gd name="connsiteX6" fmla="*/ 120216 w 662280"/>
                <a:gd name="connsiteY6" fmla="*/ 544884 h 662280"/>
                <a:gd name="connsiteX7" fmla="*/ 120342 w 662280"/>
                <a:gd name="connsiteY7" fmla="*/ 120089 h 662280"/>
                <a:gd name="connsiteX8" fmla="*/ 545011 w 662280"/>
                <a:gd name="connsiteY8" fmla="*/ 120089 h 662280"/>
                <a:gd name="connsiteX9" fmla="*/ 545011 w 662280"/>
                <a:gd name="connsiteY9" fmla="*/ 544758 h 66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80" h="662280">
                  <a:moveTo>
                    <a:pt x="565233" y="100120"/>
                  </a:moveTo>
                  <a:cubicBezTo>
                    <a:pt x="436795" y="-28318"/>
                    <a:pt x="228557" y="-28318"/>
                    <a:pt x="100120" y="100120"/>
                  </a:cubicBezTo>
                  <a:cubicBezTo>
                    <a:pt x="-28318" y="228557"/>
                    <a:pt x="-28318" y="436795"/>
                    <a:pt x="100120" y="565233"/>
                  </a:cubicBezTo>
                  <a:cubicBezTo>
                    <a:pt x="228557" y="693670"/>
                    <a:pt x="436795" y="693670"/>
                    <a:pt x="565233" y="565233"/>
                  </a:cubicBezTo>
                  <a:cubicBezTo>
                    <a:pt x="693670" y="436795"/>
                    <a:pt x="693670" y="228557"/>
                    <a:pt x="565233" y="100120"/>
                  </a:cubicBezTo>
                  <a:close/>
                  <a:moveTo>
                    <a:pt x="545011" y="545011"/>
                  </a:moveTo>
                  <a:cubicBezTo>
                    <a:pt x="427672" y="662280"/>
                    <a:pt x="237485" y="662223"/>
                    <a:pt x="120216" y="544884"/>
                  </a:cubicBezTo>
                  <a:cubicBezTo>
                    <a:pt x="2947" y="427545"/>
                    <a:pt x="3003" y="237358"/>
                    <a:pt x="120342" y="120089"/>
                  </a:cubicBezTo>
                  <a:cubicBezTo>
                    <a:pt x="237611" y="2820"/>
                    <a:pt x="427742" y="2820"/>
                    <a:pt x="545011" y="120089"/>
                  </a:cubicBezTo>
                  <a:cubicBezTo>
                    <a:pt x="662279" y="237358"/>
                    <a:pt x="662279" y="427489"/>
                    <a:pt x="545011" y="544758"/>
                  </a:cubicBezTo>
                  <a:close/>
                </a:path>
              </a:pathLst>
            </a:custGeom>
            <a:grpFill/>
            <a:ln w="9525" cap="flat">
              <a:noFill/>
              <a:prstDash val="solid"/>
              <a:miter/>
            </a:ln>
          </p:spPr>
          <p:txBody>
            <a:bodyPr rtlCol="0" anchor="ctr"/>
            <a:lstStyle/>
            <a:p>
              <a:endParaRPr lang="en-US" dirty="0"/>
            </a:p>
          </p:txBody>
        </p:sp>
        <p:sp>
          <p:nvSpPr>
            <p:cNvPr id="44" name="Freeform: Shape 1889315">
              <a:extLst>
                <a:ext uri="{FF2B5EF4-FFF2-40B4-BE49-F238E27FC236}">
                  <a16:creationId xmlns:a16="http://schemas.microsoft.com/office/drawing/2014/main" id="{C50E41D0-74A2-214F-AC32-01425E647AF8}"/>
                </a:ext>
              </a:extLst>
            </p:cNvPr>
            <p:cNvSpPr/>
            <p:nvPr/>
          </p:nvSpPr>
          <p:spPr>
            <a:xfrm>
              <a:off x="11397999" y="2192644"/>
              <a:ext cx="399391" cy="399391"/>
            </a:xfrm>
            <a:custGeom>
              <a:avLst/>
              <a:gdLst>
                <a:gd name="connsiteX0" fmla="*/ 356081 w 399390"/>
                <a:gd name="connsiteY0" fmla="*/ 9960 h 399390"/>
                <a:gd name="connsiteX1" fmla="*/ 336252 w 399390"/>
                <a:gd name="connsiteY1" fmla="*/ 6310 h 399390"/>
                <a:gd name="connsiteX2" fmla="*/ 334240 w 399390"/>
                <a:gd name="connsiteY2" fmla="*/ 7988 h 399390"/>
                <a:gd name="connsiteX3" fmla="*/ 101684 w 399390"/>
                <a:gd name="connsiteY3" fmla="*/ 240545 h 399390"/>
                <a:gd name="connsiteX4" fmla="*/ 97387 w 399390"/>
                <a:gd name="connsiteY4" fmla="*/ 244893 h 399390"/>
                <a:gd name="connsiteX5" fmla="*/ 7903 w 399390"/>
                <a:gd name="connsiteY5" fmla="*/ 334377 h 399390"/>
                <a:gd name="connsiteX6" fmla="*/ 3859 w 399390"/>
                <a:gd name="connsiteY6" fmla="*/ 345701 h 399390"/>
                <a:gd name="connsiteX7" fmla="*/ 9976 w 399390"/>
                <a:gd name="connsiteY7" fmla="*/ 356166 h 399390"/>
                <a:gd name="connsiteX8" fmla="*/ 356182 w 399390"/>
                <a:gd name="connsiteY8" fmla="*/ 291505 h 399390"/>
                <a:gd name="connsiteX9" fmla="*/ 356182 w 399390"/>
                <a:gd name="connsiteY9" fmla="*/ 9960 h 399390"/>
                <a:gd name="connsiteX10" fmla="*/ 303806 w 399390"/>
                <a:gd name="connsiteY10" fmla="*/ 78716 h 399390"/>
                <a:gd name="connsiteX11" fmla="*/ 303806 w 399390"/>
                <a:gd name="connsiteY11" fmla="*/ 214458 h 399390"/>
                <a:gd name="connsiteX12" fmla="*/ 280045 w 399390"/>
                <a:gd name="connsiteY12" fmla="*/ 238219 h 399390"/>
                <a:gd name="connsiteX13" fmla="*/ 144302 w 399390"/>
                <a:gd name="connsiteY13" fmla="*/ 238219 h 399390"/>
                <a:gd name="connsiteX14" fmla="*/ 306586 w 399390"/>
                <a:gd name="connsiteY14" fmla="*/ 306672 h 399390"/>
                <a:gd name="connsiteX15" fmla="*/ 40663 w 399390"/>
                <a:gd name="connsiteY15" fmla="*/ 342061 h 399390"/>
                <a:gd name="connsiteX16" fmla="*/ 115789 w 399390"/>
                <a:gd name="connsiteY16" fmla="*/ 266834 h 399390"/>
                <a:gd name="connsiteX17" fmla="*/ 280045 w 399390"/>
                <a:gd name="connsiteY17" fmla="*/ 266834 h 399390"/>
                <a:gd name="connsiteX18" fmla="*/ 332471 w 399390"/>
                <a:gd name="connsiteY18" fmla="*/ 214610 h 399390"/>
                <a:gd name="connsiteX19" fmla="*/ 332471 w 399390"/>
                <a:gd name="connsiteY19" fmla="*/ 214458 h 399390"/>
                <a:gd name="connsiteX20" fmla="*/ 332471 w 399390"/>
                <a:gd name="connsiteY20" fmla="*/ 69666 h 399390"/>
                <a:gd name="connsiteX21" fmla="*/ 329792 w 399390"/>
                <a:gd name="connsiteY21" fmla="*/ 53084 h 399390"/>
                <a:gd name="connsiteX22" fmla="*/ 341925 w 399390"/>
                <a:gd name="connsiteY22" fmla="*/ 40900 h 399390"/>
                <a:gd name="connsiteX23" fmla="*/ 306536 w 399390"/>
                <a:gd name="connsiteY23" fmla="*/ 306824 h 39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9390" h="399390">
                  <a:moveTo>
                    <a:pt x="356081" y="9960"/>
                  </a:moveTo>
                  <a:cubicBezTo>
                    <a:pt x="351613" y="3477"/>
                    <a:pt x="342735" y="1843"/>
                    <a:pt x="336252" y="6310"/>
                  </a:cubicBezTo>
                  <a:cubicBezTo>
                    <a:pt x="335531" y="6807"/>
                    <a:pt x="334858" y="7369"/>
                    <a:pt x="334240" y="7988"/>
                  </a:cubicBezTo>
                  <a:lnTo>
                    <a:pt x="101684" y="240545"/>
                  </a:lnTo>
                  <a:cubicBezTo>
                    <a:pt x="99951" y="241663"/>
                    <a:pt x="98484" y="243147"/>
                    <a:pt x="97387" y="244893"/>
                  </a:cubicBezTo>
                  <a:lnTo>
                    <a:pt x="7903" y="334377"/>
                  </a:lnTo>
                  <a:cubicBezTo>
                    <a:pt x="4933" y="337359"/>
                    <a:pt x="3449" y="341512"/>
                    <a:pt x="3859" y="345701"/>
                  </a:cubicBezTo>
                  <a:cubicBezTo>
                    <a:pt x="4253" y="349921"/>
                    <a:pt x="6492" y="353752"/>
                    <a:pt x="9976" y="356166"/>
                  </a:cubicBezTo>
                  <a:cubicBezTo>
                    <a:pt x="123434" y="433913"/>
                    <a:pt x="278435" y="404963"/>
                    <a:pt x="356182" y="291505"/>
                  </a:cubicBezTo>
                  <a:cubicBezTo>
                    <a:pt x="414321" y="206661"/>
                    <a:pt x="414321" y="94804"/>
                    <a:pt x="356182" y="9960"/>
                  </a:cubicBezTo>
                  <a:close/>
                  <a:moveTo>
                    <a:pt x="303806" y="78716"/>
                  </a:moveTo>
                  <a:lnTo>
                    <a:pt x="303806" y="214458"/>
                  </a:lnTo>
                  <a:cubicBezTo>
                    <a:pt x="303806" y="227581"/>
                    <a:pt x="293168" y="238219"/>
                    <a:pt x="280045" y="238219"/>
                  </a:cubicBezTo>
                  <a:lnTo>
                    <a:pt x="144302" y="238219"/>
                  </a:lnTo>
                  <a:close/>
                  <a:moveTo>
                    <a:pt x="306586" y="306672"/>
                  </a:moveTo>
                  <a:cubicBezTo>
                    <a:pt x="236138" y="377227"/>
                    <a:pt x="127112" y="391737"/>
                    <a:pt x="40663" y="342061"/>
                  </a:cubicBezTo>
                  <a:lnTo>
                    <a:pt x="115789" y="266834"/>
                  </a:lnTo>
                  <a:lnTo>
                    <a:pt x="280045" y="266834"/>
                  </a:lnTo>
                  <a:cubicBezTo>
                    <a:pt x="308943" y="266890"/>
                    <a:pt x="332415" y="243508"/>
                    <a:pt x="332471" y="214610"/>
                  </a:cubicBezTo>
                  <a:cubicBezTo>
                    <a:pt x="332471" y="214559"/>
                    <a:pt x="332471" y="214509"/>
                    <a:pt x="332471" y="214458"/>
                  </a:cubicBezTo>
                  <a:lnTo>
                    <a:pt x="332471" y="69666"/>
                  </a:lnTo>
                  <a:cubicBezTo>
                    <a:pt x="332478" y="64031"/>
                    <a:pt x="331573" y="58431"/>
                    <a:pt x="329792" y="53084"/>
                  </a:cubicBezTo>
                  <a:lnTo>
                    <a:pt x="341925" y="40900"/>
                  </a:lnTo>
                  <a:cubicBezTo>
                    <a:pt x="391637" y="127342"/>
                    <a:pt x="377125" y="236391"/>
                    <a:pt x="306536" y="306824"/>
                  </a:cubicBezTo>
                  <a:close/>
                </a:path>
              </a:pathLst>
            </a:custGeom>
            <a:grpFill/>
            <a:ln w="9525" cap="flat">
              <a:noFill/>
              <a:prstDash val="solid"/>
              <a:miter/>
            </a:ln>
          </p:spPr>
          <p:txBody>
            <a:bodyPr rtlCol="0" anchor="ctr"/>
            <a:lstStyle/>
            <a:p>
              <a:endParaRPr lang="en-US" dirty="0"/>
            </a:p>
          </p:txBody>
        </p:sp>
        <p:sp>
          <p:nvSpPr>
            <p:cNvPr id="45" name="Freeform: Shape 1889316">
              <a:extLst>
                <a:ext uri="{FF2B5EF4-FFF2-40B4-BE49-F238E27FC236}">
                  <a16:creationId xmlns:a16="http://schemas.microsoft.com/office/drawing/2014/main" id="{BA4773D4-6AD8-DE40-9080-68819DC1D170}"/>
                </a:ext>
              </a:extLst>
            </p:cNvPr>
            <p:cNvSpPr/>
            <p:nvPr/>
          </p:nvSpPr>
          <p:spPr>
            <a:xfrm>
              <a:off x="11295687" y="2090424"/>
              <a:ext cx="399391" cy="399391"/>
            </a:xfrm>
            <a:custGeom>
              <a:avLst/>
              <a:gdLst>
                <a:gd name="connsiteX0" fmla="*/ 226645 w 399390"/>
                <a:gd name="connsiteY0" fmla="*/ 238367 h 399390"/>
                <a:gd name="connsiteX1" fmla="*/ 395653 w 399390"/>
                <a:gd name="connsiteY1" fmla="*/ 69309 h 399390"/>
                <a:gd name="connsiteX2" fmla="*/ 395718 w 399390"/>
                <a:gd name="connsiteY2" fmla="*/ 49218 h 399390"/>
                <a:gd name="connsiteX3" fmla="*/ 393681 w 399390"/>
                <a:gd name="connsiteY3" fmla="*/ 47519 h 399390"/>
                <a:gd name="connsiteX4" fmla="*/ 47496 w 399390"/>
                <a:gd name="connsiteY4" fmla="*/ 111900 h 399390"/>
                <a:gd name="connsiteX5" fmla="*/ 47475 w 399390"/>
                <a:gd name="connsiteY5" fmla="*/ 393674 h 399390"/>
                <a:gd name="connsiteX6" fmla="*/ 57940 w 399390"/>
                <a:gd name="connsiteY6" fmla="*/ 399792 h 399390"/>
                <a:gd name="connsiteX7" fmla="*/ 59255 w 399390"/>
                <a:gd name="connsiteY7" fmla="*/ 399792 h 399390"/>
                <a:gd name="connsiteX8" fmla="*/ 69366 w 399390"/>
                <a:gd name="connsiteY8" fmla="*/ 395646 h 399390"/>
                <a:gd name="connsiteX9" fmla="*/ 218556 w 399390"/>
                <a:gd name="connsiteY9" fmla="*/ 246456 h 399390"/>
                <a:gd name="connsiteX10" fmla="*/ 226645 w 399390"/>
                <a:gd name="connsiteY10" fmla="*/ 238367 h 399390"/>
                <a:gd name="connsiteX11" fmla="*/ 199142 w 399390"/>
                <a:gd name="connsiteY11" fmla="*/ 218954 h 399390"/>
                <a:gd name="connsiteX12" fmla="*/ 151670 w 399390"/>
                <a:gd name="connsiteY12" fmla="*/ 218954 h 399390"/>
                <a:gd name="connsiteX13" fmla="*/ 151670 w 399390"/>
                <a:gd name="connsiteY13" fmla="*/ 198731 h 399390"/>
                <a:gd name="connsiteX14" fmla="*/ 199142 w 399390"/>
                <a:gd name="connsiteY14" fmla="*/ 198731 h 399390"/>
                <a:gd name="connsiteX15" fmla="*/ 213399 w 399390"/>
                <a:gd name="connsiteY15" fmla="*/ 170319 h 399390"/>
                <a:gd name="connsiteX16" fmla="*/ 137565 w 399390"/>
                <a:gd name="connsiteY16" fmla="*/ 170319 h 399390"/>
                <a:gd name="connsiteX17" fmla="*/ 123309 w 399390"/>
                <a:gd name="connsiteY17" fmla="*/ 184576 h 399390"/>
                <a:gd name="connsiteX18" fmla="*/ 123309 w 399390"/>
                <a:gd name="connsiteY18" fmla="*/ 233210 h 399390"/>
                <a:gd name="connsiteX19" fmla="*/ 137411 w 399390"/>
                <a:gd name="connsiteY19" fmla="*/ 247720 h 399390"/>
                <a:gd name="connsiteX20" fmla="*/ 137414 w 399390"/>
                <a:gd name="connsiteY20" fmla="*/ 247720 h 399390"/>
                <a:gd name="connsiteX21" fmla="*/ 177201 w 399390"/>
                <a:gd name="connsiteY21" fmla="*/ 247720 h 399390"/>
                <a:gd name="connsiteX22" fmla="*/ 103541 w 399390"/>
                <a:gd name="connsiteY22" fmla="*/ 321127 h 399390"/>
                <a:gd name="connsiteX23" fmla="*/ 103086 w 399390"/>
                <a:gd name="connsiteY23" fmla="*/ 316678 h 399390"/>
                <a:gd name="connsiteX24" fmla="*/ 103086 w 399390"/>
                <a:gd name="connsiteY24" fmla="*/ 171886 h 399390"/>
                <a:gd name="connsiteX25" fmla="*/ 126848 w 399390"/>
                <a:gd name="connsiteY25" fmla="*/ 148074 h 399390"/>
                <a:gd name="connsiteX26" fmla="*/ 276745 w 399390"/>
                <a:gd name="connsiteY26" fmla="*/ 148074 h 399390"/>
                <a:gd name="connsiteX27" fmla="*/ 227504 w 399390"/>
                <a:gd name="connsiteY27" fmla="*/ 197164 h 399390"/>
                <a:gd name="connsiteX28" fmla="*/ 227504 w 399390"/>
                <a:gd name="connsiteY28" fmla="*/ 184576 h 399390"/>
                <a:gd name="connsiteX29" fmla="*/ 213399 w 399390"/>
                <a:gd name="connsiteY29" fmla="*/ 170319 h 399390"/>
                <a:gd name="connsiteX30" fmla="*/ 61732 w 399390"/>
                <a:gd name="connsiteY30" fmla="*/ 362886 h 399390"/>
                <a:gd name="connsiteX31" fmla="*/ 142595 w 399390"/>
                <a:gd name="connsiteY31" fmla="*/ 61757 h 399390"/>
                <a:gd name="connsiteX32" fmla="*/ 362892 w 399390"/>
                <a:gd name="connsiteY32" fmla="*/ 61776 h 399390"/>
                <a:gd name="connsiteX33" fmla="*/ 305259 w 399390"/>
                <a:gd name="connsiteY33" fmla="*/ 119409 h 399390"/>
                <a:gd name="connsiteX34" fmla="*/ 126848 w 399390"/>
                <a:gd name="connsiteY34" fmla="*/ 119409 h 399390"/>
                <a:gd name="connsiteX35" fmla="*/ 74573 w 399390"/>
                <a:gd name="connsiteY35" fmla="*/ 171886 h 399390"/>
                <a:gd name="connsiteX36" fmla="*/ 74573 w 399390"/>
                <a:gd name="connsiteY36" fmla="*/ 316678 h 399390"/>
                <a:gd name="connsiteX37" fmla="*/ 81853 w 399390"/>
                <a:gd name="connsiteY37" fmla="*/ 342815 h 39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9390" h="399390">
                  <a:moveTo>
                    <a:pt x="226645" y="238367"/>
                  </a:moveTo>
                  <a:lnTo>
                    <a:pt x="395653" y="69309"/>
                  </a:lnTo>
                  <a:cubicBezTo>
                    <a:pt x="401219" y="63779"/>
                    <a:pt x="401248" y="54784"/>
                    <a:pt x="395718" y="49218"/>
                  </a:cubicBezTo>
                  <a:cubicBezTo>
                    <a:pt x="395094" y="48589"/>
                    <a:pt x="394412" y="48021"/>
                    <a:pt x="393681" y="47519"/>
                  </a:cubicBezTo>
                  <a:cubicBezTo>
                    <a:pt x="280306" y="-30299"/>
                    <a:pt x="125314" y="-1475"/>
                    <a:pt x="47496" y="111900"/>
                  </a:cubicBezTo>
                  <a:cubicBezTo>
                    <a:pt x="-10769" y="196787"/>
                    <a:pt x="-10777" y="308779"/>
                    <a:pt x="47475" y="393674"/>
                  </a:cubicBezTo>
                  <a:cubicBezTo>
                    <a:pt x="49889" y="397158"/>
                    <a:pt x="53720" y="399397"/>
                    <a:pt x="57940" y="399792"/>
                  </a:cubicBezTo>
                  <a:lnTo>
                    <a:pt x="59255" y="399792"/>
                  </a:lnTo>
                  <a:cubicBezTo>
                    <a:pt x="63042" y="399808"/>
                    <a:pt x="66680" y="398316"/>
                    <a:pt x="69366" y="395646"/>
                  </a:cubicBezTo>
                  <a:lnTo>
                    <a:pt x="218556" y="246456"/>
                  </a:lnTo>
                  <a:cubicBezTo>
                    <a:pt x="222249" y="244986"/>
                    <a:pt x="225175" y="242061"/>
                    <a:pt x="226645" y="238367"/>
                  </a:cubicBezTo>
                  <a:close/>
                  <a:moveTo>
                    <a:pt x="199142" y="218954"/>
                  </a:moveTo>
                  <a:lnTo>
                    <a:pt x="151670" y="218954"/>
                  </a:lnTo>
                  <a:lnTo>
                    <a:pt x="151670" y="198731"/>
                  </a:lnTo>
                  <a:lnTo>
                    <a:pt x="199142" y="198731"/>
                  </a:lnTo>
                  <a:close/>
                  <a:moveTo>
                    <a:pt x="213399" y="170319"/>
                  </a:moveTo>
                  <a:lnTo>
                    <a:pt x="137565" y="170319"/>
                  </a:lnTo>
                  <a:cubicBezTo>
                    <a:pt x="129703" y="170347"/>
                    <a:pt x="123336" y="176713"/>
                    <a:pt x="123309" y="184576"/>
                  </a:cubicBezTo>
                  <a:lnTo>
                    <a:pt x="123309" y="233210"/>
                  </a:lnTo>
                  <a:cubicBezTo>
                    <a:pt x="123196" y="241111"/>
                    <a:pt x="129510" y="247607"/>
                    <a:pt x="137411" y="247720"/>
                  </a:cubicBezTo>
                  <a:cubicBezTo>
                    <a:pt x="137412" y="247720"/>
                    <a:pt x="137413" y="247720"/>
                    <a:pt x="137414" y="247720"/>
                  </a:cubicBezTo>
                  <a:lnTo>
                    <a:pt x="177201" y="247720"/>
                  </a:lnTo>
                  <a:lnTo>
                    <a:pt x="103541" y="321127"/>
                  </a:lnTo>
                  <a:cubicBezTo>
                    <a:pt x="103235" y="319664"/>
                    <a:pt x="103083" y="318173"/>
                    <a:pt x="103086" y="316678"/>
                  </a:cubicBezTo>
                  <a:lnTo>
                    <a:pt x="103086" y="171886"/>
                  </a:lnTo>
                  <a:cubicBezTo>
                    <a:pt x="103086" y="158755"/>
                    <a:pt x="113716" y="148102"/>
                    <a:pt x="126848" y="148074"/>
                  </a:cubicBezTo>
                  <a:lnTo>
                    <a:pt x="276745" y="148074"/>
                  </a:lnTo>
                  <a:lnTo>
                    <a:pt x="227504" y="197164"/>
                  </a:lnTo>
                  <a:lnTo>
                    <a:pt x="227504" y="184576"/>
                  </a:lnTo>
                  <a:cubicBezTo>
                    <a:pt x="227477" y="176772"/>
                    <a:pt x="221202" y="170429"/>
                    <a:pt x="213399" y="170319"/>
                  </a:cubicBezTo>
                  <a:close/>
                  <a:moveTo>
                    <a:pt x="61732" y="362886"/>
                  </a:moveTo>
                  <a:cubicBezTo>
                    <a:pt x="907" y="257402"/>
                    <a:pt x="37111" y="122582"/>
                    <a:pt x="142595" y="61757"/>
                  </a:cubicBezTo>
                  <a:cubicBezTo>
                    <a:pt x="210768" y="22447"/>
                    <a:pt x="294726" y="22454"/>
                    <a:pt x="362892" y="61776"/>
                  </a:cubicBezTo>
                  <a:lnTo>
                    <a:pt x="305259" y="119409"/>
                  </a:lnTo>
                  <a:lnTo>
                    <a:pt x="126848" y="119409"/>
                  </a:lnTo>
                  <a:cubicBezTo>
                    <a:pt x="97921" y="119465"/>
                    <a:pt x="74517" y="142960"/>
                    <a:pt x="74573" y="171886"/>
                  </a:cubicBezTo>
                  <a:lnTo>
                    <a:pt x="74573" y="316678"/>
                  </a:lnTo>
                  <a:cubicBezTo>
                    <a:pt x="74608" y="325886"/>
                    <a:pt x="77123" y="334915"/>
                    <a:pt x="81853" y="342815"/>
                  </a:cubicBezTo>
                  <a:close/>
                </a:path>
              </a:pathLst>
            </a:custGeom>
            <a:grpFill/>
            <a:ln w="9525" cap="flat">
              <a:noFill/>
              <a:prstDash val="solid"/>
              <a:miter/>
            </a:ln>
          </p:spPr>
          <p:txBody>
            <a:bodyPr rtlCol="0" anchor="ctr"/>
            <a:lstStyle/>
            <a:p>
              <a:endParaRPr lang="en-US" dirty="0"/>
            </a:p>
          </p:txBody>
        </p:sp>
      </p:grpSp>
      <p:grpSp>
        <p:nvGrpSpPr>
          <p:cNvPr id="46" name="Graphic 49">
            <a:extLst>
              <a:ext uri="{FF2B5EF4-FFF2-40B4-BE49-F238E27FC236}">
                <a16:creationId xmlns:a16="http://schemas.microsoft.com/office/drawing/2014/main" id="{46263E9F-3E0B-B246-9C5B-5F2259FF344C}"/>
              </a:ext>
            </a:extLst>
          </p:cNvPr>
          <p:cNvGrpSpPr/>
          <p:nvPr/>
        </p:nvGrpSpPr>
        <p:grpSpPr>
          <a:xfrm>
            <a:off x="1771856" y="2321929"/>
            <a:ext cx="638175" cy="628650"/>
            <a:chOff x="565730" y="2650666"/>
            <a:chExt cx="638175" cy="628650"/>
          </a:xfrm>
          <a:solidFill>
            <a:srgbClr val="00B29F"/>
          </a:solidFill>
        </p:grpSpPr>
        <p:sp>
          <p:nvSpPr>
            <p:cNvPr id="47" name="Freeform: Shape 1889318">
              <a:extLst>
                <a:ext uri="{FF2B5EF4-FFF2-40B4-BE49-F238E27FC236}">
                  <a16:creationId xmlns:a16="http://schemas.microsoft.com/office/drawing/2014/main" id="{327F8110-BBCD-D44F-98DD-AC2B32D530DB}"/>
                </a:ext>
              </a:extLst>
            </p:cNvPr>
            <p:cNvSpPr/>
            <p:nvPr/>
          </p:nvSpPr>
          <p:spPr>
            <a:xfrm>
              <a:off x="558512" y="2922480"/>
              <a:ext cx="457200" cy="352425"/>
            </a:xfrm>
            <a:custGeom>
              <a:avLst/>
              <a:gdLst>
                <a:gd name="connsiteX0" fmla="*/ 432033 w 457200"/>
                <a:gd name="connsiteY0" fmla="*/ 90993 h 352425"/>
                <a:gd name="connsiteX1" fmla="*/ 232008 w 457200"/>
                <a:gd name="connsiteY1" fmla="*/ 90993 h 352425"/>
                <a:gd name="connsiteX2" fmla="*/ 232008 w 457200"/>
                <a:gd name="connsiteY2" fmla="*/ 27081 h 352425"/>
                <a:gd name="connsiteX3" fmla="*/ 211939 w 457200"/>
                <a:gd name="connsiteY3" fmla="*/ 7144 h 352425"/>
                <a:gd name="connsiteX4" fmla="*/ 199242 w 457200"/>
                <a:gd name="connsiteY4" fmla="*/ 11745 h 352425"/>
                <a:gd name="connsiteX5" fmla="*/ 14361 w 457200"/>
                <a:gd name="connsiteY5" fmla="*/ 165098 h 352425"/>
                <a:gd name="connsiteX6" fmla="*/ 11764 w 457200"/>
                <a:gd name="connsiteY6" fmla="*/ 193266 h 352425"/>
                <a:gd name="connsiteX7" fmla="*/ 14361 w 457200"/>
                <a:gd name="connsiteY7" fmla="*/ 195864 h 352425"/>
                <a:gd name="connsiteX8" fmla="*/ 199813 w 457200"/>
                <a:gd name="connsiteY8" fmla="*/ 349311 h 352425"/>
                <a:gd name="connsiteX9" fmla="*/ 220959 w 457200"/>
                <a:gd name="connsiteY9" fmla="*/ 351883 h 352425"/>
                <a:gd name="connsiteX10" fmla="*/ 232484 w 457200"/>
                <a:gd name="connsiteY10" fmla="*/ 333786 h 352425"/>
                <a:gd name="connsiteX11" fmla="*/ 232484 w 457200"/>
                <a:gd name="connsiteY11" fmla="*/ 269968 h 352425"/>
                <a:gd name="connsiteX12" fmla="*/ 432509 w 457200"/>
                <a:gd name="connsiteY12" fmla="*/ 269968 h 352425"/>
                <a:gd name="connsiteX13" fmla="*/ 452511 w 457200"/>
                <a:gd name="connsiteY13" fmla="*/ 249966 h 352425"/>
                <a:gd name="connsiteX14" fmla="*/ 452511 w 457200"/>
                <a:gd name="connsiteY14" fmla="*/ 110901 h 352425"/>
                <a:gd name="connsiteX15" fmla="*/ 432419 w 457200"/>
                <a:gd name="connsiteY15" fmla="*/ 90988 h 352425"/>
                <a:gd name="connsiteX16" fmla="*/ 432033 w 457200"/>
                <a:gd name="connsiteY16" fmla="*/ 90993 h 352425"/>
                <a:gd name="connsiteX17" fmla="*/ 423460 w 457200"/>
                <a:gd name="connsiteY17" fmla="*/ 241393 h 352425"/>
                <a:gd name="connsiteX18" fmla="*/ 218196 w 457200"/>
                <a:gd name="connsiteY18" fmla="*/ 241393 h 352425"/>
                <a:gd name="connsiteX19" fmla="*/ 203909 w 457200"/>
                <a:gd name="connsiteY19" fmla="*/ 255681 h 352425"/>
                <a:gd name="connsiteX20" fmla="*/ 203909 w 457200"/>
                <a:gd name="connsiteY20" fmla="*/ 315593 h 352425"/>
                <a:gd name="connsiteX21" fmla="*/ 40650 w 457200"/>
                <a:gd name="connsiteY21" fmla="*/ 180433 h 352425"/>
                <a:gd name="connsiteX22" fmla="*/ 203909 w 457200"/>
                <a:gd name="connsiteY22" fmla="*/ 45369 h 352425"/>
                <a:gd name="connsiteX23" fmla="*/ 203909 w 457200"/>
                <a:gd name="connsiteY23" fmla="*/ 105281 h 352425"/>
                <a:gd name="connsiteX24" fmla="*/ 218196 w 457200"/>
                <a:gd name="connsiteY24" fmla="*/ 119568 h 352425"/>
                <a:gd name="connsiteX25" fmla="*/ 423460 w 457200"/>
                <a:gd name="connsiteY25" fmla="*/ 119568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7200" h="352425">
                  <a:moveTo>
                    <a:pt x="432033" y="90993"/>
                  </a:moveTo>
                  <a:lnTo>
                    <a:pt x="232008" y="90993"/>
                  </a:lnTo>
                  <a:lnTo>
                    <a:pt x="232008" y="27081"/>
                  </a:lnTo>
                  <a:cubicBezTo>
                    <a:pt x="231971" y="16034"/>
                    <a:pt x="222986" y="7108"/>
                    <a:pt x="211939" y="7144"/>
                  </a:cubicBezTo>
                  <a:cubicBezTo>
                    <a:pt x="207302" y="7159"/>
                    <a:pt x="202813" y="8786"/>
                    <a:pt x="199242" y="11745"/>
                  </a:cubicBezTo>
                  <a:lnTo>
                    <a:pt x="14361" y="165098"/>
                  </a:lnTo>
                  <a:cubicBezTo>
                    <a:pt x="5866" y="172159"/>
                    <a:pt x="4703" y="184771"/>
                    <a:pt x="11764" y="193266"/>
                  </a:cubicBezTo>
                  <a:cubicBezTo>
                    <a:pt x="12548" y="194210"/>
                    <a:pt x="13418" y="195080"/>
                    <a:pt x="14361" y="195864"/>
                  </a:cubicBezTo>
                  <a:lnTo>
                    <a:pt x="199813" y="349311"/>
                  </a:lnTo>
                  <a:cubicBezTo>
                    <a:pt x="205781" y="354162"/>
                    <a:pt x="214002" y="355163"/>
                    <a:pt x="220959" y="351883"/>
                  </a:cubicBezTo>
                  <a:cubicBezTo>
                    <a:pt x="228000" y="348614"/>
                    <a:pt x="232500" y="341550"/>
                    <a:pt x="232484" y="333786"/>
                  </a:cubicBezTo>
                  <a:lnTo>
                    <a:pt x="232484" y="269968"/>
                  </a:lnTo>
                  <a:lnTo>
                    <a:pt x="432509" y="269968"/>
                  </a:lnTo>
                  <a:cubicBezTo>
                    <a:pt x="443556" y="269968"/>
                    <a:pt x="452511" y="261013"/>
                    <a:pt x="452511" y="249966"/>
                  </a:cubicBezTo>
                  <a:lnTo>
                    <a:pt x="452511" y="110901"/>
                  </a:lnTo>
                  <a:cubicBezTo>
                    <a:pt x="452462" y="99854"/>
                    <a:pt x="443466" y="90938"/>
                    <a:pt x="432419" y="90988"/>
                  </a:cubicBezTo>
                  <a:cubicBezTo>
                    <a:pt x="432291" y="90989"/>
                    <a:pt x="432161" y="90991"/>
                    <a:pt x="432033" y="90993"/>
                  </a:cubicBezTo>
                  <a:close/>
                  <a:moveTo>
                    <a:pt x="423460" y="241393"/>
                  </a:moveTo>
                  <a:lnTo>
                    <a:pt x="218196" y="241393"/>
                  </a:lnTo>
                  <a:cubicBezTo>
                    <a:pt x="210306" y="241393"/>
                    <a:pt x="203909" y="247790"/>
                    <a:pt x="203909" y="255681"/>
                  </a:cubicBezTo>
                  <a:lnTo>
                    <a:pt x="203909" y="315593"/>
                  </a:lnTo>
                  <a:lnTo>
                    <a:pt x="40650" y="180433"/>
                  </a:lnTo>
                  <a:lnTo>
                    <a:pt x="203909" y="45369"/>
                  </a:lnTo>
                  <a:lnTo>
                    <a:pt x="203909" y="105281"/>
                  </a:lnTo>
                  <a:cubicBezTo>
                    <a:pt x="203909" y="113171"/>
                    <a:pt x="210306" y="119568"/>
                    <a:pt x="218196" y="119568"/>
                  </a:cubicBezTo>
                  <a:lnTo>
                    <a:pt x="423460" y="119568"/>
                  </a:lnTo>
                  <a:close/>
                </a:path>
              </a:pathLst>
            </a:custGeom>
            <a:grpFill/>
            <a:ln w="9525" cap="flat">
              <a:noFill/>
              <a:prstDash val="solid"/>
              <a:miter/>
            </a:ln>
          </p:spPr>
          <p:txBody>
            <a:bodyPr rtlCol="0" anchor="ctr"/>
            <a:lstStyle/>
            <a:p>
              <a:endParaRPr lang="en-US" dirty="0"/>
            </a:p>
          </p:txBody>
        </p:sp>
        <p:sp>
          <p:nvSpPr>
            <p:cNvPr id="48" name="Freeform: Shape 1889319">
              <a:extLst>
                <a:ext uri="{FF2B5EF4-FFF2-40B4-BE49-F238E27FC236}">
                  <a16:creationId xmlns:a16="http://schemas.microsoft.com/office/drawing/2014/main" id="{9B74D941-B5D1-7E45-9A78-1FB9D5EB9B20}"/>
                </a:ext>
              </a:extLst>
            </p:cNvPr>
            <p:cNvSpPr/>
            <p:nvPr/>
          </p:nvSpPr>
          <p:spPr>
            <a:xfrm>
              <a:off x="748229" y="2643535"/>
              <a:ext cx="457200" cy="352425"/>
            </a:xfrm>
            <a:custGeom>
              <a:avLst/>
              <a:gdLst>
                <a:gd name="connsiteX0" fmla="*/ 444532 w 457200"/>
                <a:gd name="connsiteY0" fmla="*/ 165056 h 352425"/>
                <a:gd name="connsiteX1" fmla="*/ 259461 w 457200"/>
                <a:gd name="connsiteY1" fmla="*/ 11799 h 352425"/>
                <a:gd name="connsiteX2" fmla="*/ 238030 w 457200"/>
                <a:gd name="connsiteY2" fmla="*/ 9036 h 352425"/>
                <a:gd name="connsiteX3" fmla="*/ 227076 w 457200"/>
                <a:gd name="connsiteY3" fmla="*/ 27134 h 352425"/>
                <a:gd name="connsiteX4" fmla="*/ 227076 w 457200"/>
                <a:gd name="connsiteY4" fmla="*/ 90951 h 352425"/>
                <a:gd name="connsiteX5" fmla="*/ 27051 w 457200"/>
                <a:gd name="connsiteY5" fmla="*/ 90951 h 352425"/>
                <a:gd name="connsiteX6" fmla="*/ 7144 w 457200"/>
                <a:gd name="connsiteY6" fmla="*/ 110954 h 352425"/>
                <a:gd name="connsiteX7" fmla="*/ 7144 w 457200"/>
                <a:gd name="connsiteY7" fmla="*/ 250019 h 352425"/>
                <a:gd name="connsiteX8" fmla="*/ 27051 w 457200"/>
                <a:gd name="connsiteY8" fmla="*/ 269926 h 352425"/>
                <a:gd name="connsiteX9" fmla="*/ 227076 w 457200"/>
                <a:gd name="connsiteY9" fmla="*/ 269926 h 352425"/>
                <a:gd name="connsiteX10" fmla="*/ 227076 w 457200"/>
                <a:gd name="connsiteY10" fmla="*/ 333744 h 352425"/>
                <a:gd name="connsiteX11" fmla="*/ 246696 w 457200"/>
                <a:gd name="connsiteY11" fmla="*/ 353746 h 352425"/>
                <a:gd name="connsiteX12" fmla="*/ 247078 w 457200"/>
                <a:gd name="connsiteY12" fmla="*/ 353746 h 352425"/>
                <a:gd name="connsiteX13" fmla="*/ 259747 w 457200"/>
                <a:gd name="connsiteY13" fmla="*/ 349174 h 352425"/>
                <a:gd name="connsiteX14" fmla="*/ 444532 w 457200"/>
                <a:gd name="connsiteY14" fmla="*/ 195917 h 352425"/>
                <a:gd name="connsiteX15" fmla="*/ 451771 w 457200"/>
                <a:gd name="connsiteY15" fmla="*/ 180391 h 352425"/>
                <a:gd name="connsiteX16" fmla="*/ 444532 w 457200"/>
                <a:gd name="connsiteY16" fmla="*/ 165056 h 352425"/>
                <a:gd name="connsiteX17" fmla="*/ 255651 w 457200"/>
                <a:gd name="connsiteY17" fmla="*/ 315551 h 352425"/>
                <a:gd name="connsiteX18" fmla="*/ 255651 w 457200"/>
                <a:gd name="connsiteY18" fmla="*/ 255639 h 352425"/>
                <a:gd name="connsiteX19" fmla="*/ 241364 w 457200"/>
                <a:gd name="connsiteY19" fmla="*/ 241351 h 352425"/>
                <a:gd name="connsiteX20" fmla="*/ 35623 w 457200"/>
                <a:gd name="connsiteY20" fmla="*/ 241351 h 352425"/>
                <a:gd name="connsiteX21" fmla="*/ 35623 w 457200"/>
                <a:gd name="connsiteY21" fmla="*/ 119526 h 352425"/>
                <a:gd name="connsiteX22" fmla="*/ 240887 w 457200"/>
                <a:gd name="connsiteY22" fmla="*/ 119526 h 352425"/>
                <a:gd name="connsiteX23" fmla="*/ 255643 w 457200"/>
                <a:gd name="connsiteY23" fmla="*/ 105723 h 352425"/>
                <a:gd name="connsiteX24" fmla="*/ 255651 w 457200"/>
                <a:gd name="connsiteY24" fmla="*/ 105239 h 352425"/>
                <a:gd name="connsiteX25" fmla="*/ 255651 w 457200"/>
                <a:gd name="connsiteY25" fmla="*/ 45231 h 352425"/>
                <a:gd name="connsiteX26" fmla="*/ 418338 w 457200"/>
                <a:gd name="connsiteY26" fmla="*/ 180391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7200" h="352425">
                  <a:moveTo>
                    <a:pt x="444532" y="165056"/>
                  </a:moveTo>
                  <a:lnTo>
                    <a:pt x="259461" y="11799"/>
                  </a:lnTo>
                  <a:cubicBezTo>
                    <a:pt x="253453" y="6812"/>
                    <a:pt x="245107" y="5736"/>
                    <a:pt x="238030" y="9036"/>
                  </a:cubicBezTo>
                  <a:cubicBezTo>
                    <a:pt x="231226" y="12487"/>
                    <a:pt x="226978" y="19506"/>
                    <a:pt x="227076" y="27134"/>
                  </a:cubicBezTo>
                  <a:lnTo>
                    <a:pt x="227076" y="90951"/>
                  </a:lnTo>
                  <a:lnTo>
                    <a:pt x="27051" y="90951"/>
                  </a:lnTo>
                  <a:cubicBezTo>
                    <a:pt x="16041" y="91004"/>
                    <a:pt x="7144" y="99944"/>
                    <a:pt x="7144" y="110954"/>
                  </a:cubicBezTo>
                  <a:lnTo>
                    <a:pt x="7144" y="250019"/>
                  </a:lnTo>
                  <a:cubicBezTo>
                    <a:pt x="7196" y="260992"/>
                    <a:pt x="16078" y="269874"/>
                    <a:pt x="27051" y="269926"/>
                  </a:cubicBezTo>
                  <a:lnTo>
                    <a:pt x="227076" y="269926"/>
                  </a:lnTo>
                  <a:lnTo>
                    <a:pt x="227076" y="333744"/>
                  </a:lnTo>
                  <a:cubicBezTo>
                    <a:pt x="226970" y="344685"/>
                    <a:pt x="235754" y="353640"/>
                    <a:pt x="246696" y="353746"/>
                  </a:cubicBezTo>
                  <a:cubicBezTo>
                    <a:pt x="246823" y="353747"/>
                    <a:pt x="246951" y="353747"/>
                    <a:pt x="247078" y="353746"/>
                  </a:cubicBezTo>
                  <a:cubicBezTo>
                    <a:pt x="251717" y="353816"/>
                    <a:pt x="256222" y="352190"/>
                    <a:pt x="259747" y="349174"/>
                  </a:cubicBezTo>
                  <a:lnTo>
                    <a:pt x="444532" y="195917"/>
                  </a:lnTo>
                  <a:cubicBezTo>
                    <a:pt x="449162" y="192097"/>
                    <a:pt x="451822" y="186393"/>
                    <a:pt x="451771" y="180391"/>
                  </a:cubicBezTo>
                  <a:cubicBezTo>
                    <a:pt x="451792" y="174449"/>
                    <a:pt x="449132" y="168815"/>
                    <a:pt x="444532" y="165056"/>
                  </a:cubicBezTo>
                  <a:close/>
                  <a:moveTo>
                    <a:pt x="255651" y="315551"/>
                  </a:moveTo>
                  <a:lnTo>
                    <a:pt x="255651" y="255639"/>
                  </a:lnTo>
                  <a:cubicBezTo>
                    <a:pt x="255599" y="247769"/>
                    <a:pt x="249233" y="241404"/>
                    <a:pt x="241364" y="241351"/>
                  </a:cubicBezTo>
                  <a:lnTo>
                    <a:pt x="35623" y="241351"/>
                  </a:lnTo>
                  <a:lnTo>
                    <a:pt x="35623" y="119526"/>
                  </a:lnTo>
                  <a:lnTo>
                    <a:pt x="240887" y="119526"/>
                  </a:lnTo>
                  <a:cubicBezTo>
                    <a:pt x="248774" y="119789"/>
                    <a:pt x="255380" y="113609"/>
                    <a:pt x="255643" y="105723"/>
                  </a:cubicBezTo>
                  <a:cubicBezTo>
                    <a:pt x="255648" y="105562"/>
                    <a:pt x="255651" y="105400"/>
                    <a:pt x="255651" y="105239"/>
                  </a:cubicBezTo>
                  <a:lnTo>
                    <a:pt x="255651" y="45231"/>
                  </a:lnTo>
                  <a:lnTo>
                    <a:pt x="418338" y="180391"/>
                  </a:lnTo>
                  <a:close/>
                </a:path>
              </a:pathLst>
            </a:custGeom>
            <a:grpFill/>
            <a:ln w="9525" cap="flat">
              <a:noFill/>
              <a:prstDash val="solid"/>
              <a:miter/>
            </a:ln>
          </p:spPr>
          <p:txBody>
            <a:bodyPr rtlCol="0" anchor="ctr"/>
            <a:lstStyle/>
            <a:p>
              <a:endParaRPr lang="en-US" dirty="0"/>
            </a:p>
          </p:txBody>
        </p:sp>
      </p:grpSp>
      <p:grpSp>
        <p:nvGrpSpPr>
          <p:cNvPr id="49" name="Graphic 31">
            <a:extLst>
              <a:ext uri="{FF2B5EF4-FFF2-40B4-BE49-F238E27FC236}">
                <a16:creationId xmlns:a16="http://schemas.microsoft.com/office/drawing/2014/main" id="{15BC614F-AE7D-A44B-8FA5-9F3470ADAF00}"/>
              </a:ext>
            </a:extLst>
          </p:cNvPr>
          <p:cNvGrpSpPr/>
          <p:nvPr/>
        </p:nvGrpSpPr>
        <p:grpSpPr>
          <a:xfrm>
            <a:off x="6406741" y="1352557"/>
            <a:ext cx="647700" cy="590550"/>
            <a:chOff x="6498664" y="2788589"/>
            <a:chExt cx="647700" cy="590550"/>
          </a:xfrm>
          <a:solidFill>
            <a:srgbClr val="00B29F"/>
          </a:solidFill>
        </p:grpSpPr>
        <p:sp>
          <p:nvSpPr>
            <p:cNvPr id="50" name="Freeform: Shape 64">
              <a:extLst>
                <a:ext uri="{FF2B5EF4-FFF2-40B4-BE49-F238E27FC236}">
                  <a16:creationId xmlns:a16="http://schemas.microsoft.com/office/drawing/2014/main" id="{F953C3F0-8671-6D41-B77D-FAAF9187B9DC}"/>
                </a:ext>
              </a:extLst>
            </p:cNvPr>
            <p:cNvSpPr/>
            <p:nvPr/>
          </p:nvSpPr>
          <p:spPr>
            <a:xfrm>
              <a:off x="6958861" y="2787783"/>
              <a:ext cx="142875" cy="219075"/>
            </a:xfrm>
            <a:custGeom>
              <a:avLst/>
              <a:gdLst>
                <a:gd name="connsiteX0" fmla="*/ 131115 w 142875"/>
                <a:gd name="connsiteY0" fmla="*/ 8807 h 219075"/>
                <a:gd name="connsiteX1" fmla="*/ 112065 w 142875"/>
                <a:gd name="connsiteY1" fmla="*/ 14141 h 219075"/>
                <a:gd name="connsiteX2" fmla="*/ 9004 w 142875"/>
                <a:gd name="connsiteY2" fmla="*/ 192639 h 219075"/>
                <a:gd name="connsiteX3" fmla="*/ 14338 w 142875"/>
                <a:gd name="connsiteY3" fmla="*/ 212166 h 219075"/>
                <a:gd name="connsiteX4" fmla="*/ 21387 w 142875"/>
                <a:gd name="connsiteY4" fmla="*/ 214071 h 219075"/>
                <a:gd name="connsiteX5" fmla="*/ 33769 w 142875"/>
                <a:gd name="connsiteY5" fmla="*/ 206832 h 219075"/>
                <a:gd name="connsiteX6" fmla="*/ 136353 w 142875"/>
                <a:gd name="connsiteY6" fmla="*/ 28333 h 219075"/>
                <a:gd name="connsiteX7" fmla="*/ 131294 w 142875"/>
                <a:gd name="connsiteY7" fmla="*/ 8910 h 219075"/>
                <a:gd name="connsiteX8" fmla="*/ 131115 w 142875"/>
                <a:gd name="connsiteY8" fmla="*/ 880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5" h="219075">
                  <a:moveTo>
                    <a:pt x="131115" y="8807"/>
                  </a:moveTo>
                  <a:cubicBezTo>
                    <a:pt x="124356" y="5242"/>
                    <a:pt x="115990" y="7585"/>
                    <a:pt x="112065" y="14141"/>
                  </a:cubicBezTo>
                  <a:lnTo>
                    <a:pt x="9004" y="192639"/>
                  </a:lnTo>
                  <a:cubicBezTo>
                    <a:pt x="5126" y="199510"/>
                    <a:pt x="7506" y="208221"/>
                    <a:pt x="14338" y="212166"/>
                  </a:cubicBezTo>
                  <a:cubicBezTo>
                    <a:pt x="16486" y="213392"/>
                    <a:pt x="18913" y="214048"/>
                    <a:pt x="21387" y="214071"/>
                  </a:cubicBezTo>
                  <a:cubicBezTo>
                    <a:pt x="26525" y="214094"/>
                    <a:pt x="31270" y="211321"/>
                    <a:pt x="33769" y="206832"/>
                  </a:cubicBezTo>
                  <a:lnTo>
                    <a:pt x="136353" y="28333"/>
                  </a:lnTo>
                  <a:cubicBezTo>
                    <a:pt x="140320" y="21573"/>
                    <a:pt x="138055" y="12877"/>
                    <a:pt x="131294" y="8910"/>
                  </a:cubicBezTo>
                  <a:cubicBezTo>
                    <a:pt x="131235" y="8875"/>
                    <a:pt x="131175" y="8841"/>
                    <a:pt x="131115" y="8807"/>
                  </a:cubicBezTo>
                  <a:close/>
                </a:path>
              </a:pathLst>
            </a:custGeom>
            <a:grpFill/>
            <a:ln w="9525" cap="flat">
              <a:noFill/>
              <a:prstDash val="solid"/>
              <a:miter/>
            </a:ln>
          </p:spPr>
          <p:txBody>
            <a:bodyPr rtlCol="0" anchor="ctr"/>
            <a:lstStyle/>
            <a:p>
              <a:endParaRPr lang="en-US" dirty="0"/>
            </a:p>
          </p:txBody>
        </p:sp>
        <p:sp>
          <p:nvSpPr>
            <p:cNvPr id="51" name="Freeform: Shape 65">
              <a:extLst>
                <a:ext uri="{FF2B5EF4-FFF2-40B4-BE49-F238E27FC236}">
                  <a16:creationId xmlns:a16="http://schemas.microsoft.com/office/drawing/2014/main" id="{0DE659C9-D2EB-1C41-8EC2-0F29D74FD25E}"/>
                </a:ext>
              </a:extLst>
            </p:cNvPr>
            <p:cNvSpPr/>
            <p:nvPr/>
          </p:nvSpPr>
          <p:spPr>
            <a:xfrm>
              <a:off x="6909083" y="2781816"/>
              <a:ext cx="104775" cy="142875"/>
            </a:xfrm>
            <a:custGeom>
              <a:avLst/>
              <a:gdLst>
                <a:gd name="connsiteX0" fmla="*/ 91834 w 104775"/>
                <a:gd name="connsiteY0" fmla="*/ 118311 h 142875"/>
                <a:gd name="connsiteX1" fmla="*/ 101359 w 104775"/>
                <a:gd name="connsiteY1" fmla="*/ 98023 h 142875"/>
                <a:gd name="connsiteX2" fmla="*/ 104693 w 104775"/>
                <a:gd name="connsiteY2" fmla="*/ 71638 h 142875"/>
                <a:gd name="connsiteX3" fmla="*/ 101740 w 104775"/>
                <a:gd name="connsiteY3" fmla="*/ 44873 h 142875"/>
                <a:gd name="connsiteX4" fmla="*/ 92215 w 104775"/>
                <a:gd name="connsiteY4" fmla="*/ 24585 h 142875"/>
                <a:gd name="connsiteX5" fmla="*/ 75356 w 104775"/>
                <a:gd name="connsiteY5" fmla="*/ 11536 h 142875"/>
                <a:gd name="connsiteX6" fmla="*/ 36208 w 104775"/>
                <a:gd name="connsiteY6" fmla="*/ 11536 h 142875"/>
                <a:gd name="connsiteX7" fmla="*/ 20111 w 104775"/>
                <a:gd name="connsiteY7" fmla="*/ 24966 h 142875"/>
                <a:gd name="connsiteX8" fmla="*/ 10586 w 104775"/>
                <a:gd name="connsiteY8" fmla="*/ 45254 h 142875"/>
                <a:gd name="connsiteX9" fmla="*/ 7157 w 104775"/>
                <a:gd name="connsiteY9" fmla="*/ 71638 h 142875"/>
                <a:gd name="connsiteX10" fmla="*/ 10586 w 104775"/>
                <a:gd name="connsiteY10" fmla="*/ 98023 h 142875"/>
                <a:gd name="connsiteX11" fmla="*/ 20111 w 104775"/>
                <a:gd name="connsiteY11" fmla="*/ 118311 h 142875"/>
                <a:gd name="connsiteX12" fmla="*/ 36494 w 104775"/>
                <a:gd name="connsiteY12" fmla="*/ 131741 h 142875"/>
                <a:gd name="connsiteX13" fmla="*/ 55544 w 104775"/>
                <a:gd name="connsiteY13" fmla="*/ 136027 h 142875"/>
                <a:gd name="connsiteX14" fmla="*/ 74594 w 104775"/>
                <a:gd name="connsiteY14" fmla="*/ 131741 h 142875"/>
                <a:gd name="connsiteX15" fmla="*/ 91834 w 104775"/>
                <a:gd name="connsiteY15" fmla="*/ 118311 h 142875"/>
                <a:gd name="connsiteX16" fmla="*/ 72784 w 104775"/>
                <a:gd name="connsiteY16" fmla="*/ 89736 h 142875"/>
                <a:gd name="connsiteX17" fmla="*/ 68022 w 104775"/>
                <a:gd name="connsiteY17" fmla="*/ 100213 h 142875"/>
                <a:gd name="connsiteX18" fmla="*/ 62783 w 104775"/>
                <a:gd name="connsiteY18" fmla="*/ 104785 h 142875"/>
                <a:gd name="connsiteX19" fmla="*/ 49543 w 104775"/>
                <a:gd name="connsiteY19" fmla="*/ 104785 h 142875"/>
                <a:gd name="connsiteX20" fmla="*/ 44209 w 104775"/>
                <a:gd name="connsiteY20" fmla="*/ 100213 h 142875"/>
                <a:gd name="connsiteX21" fmla="*/ 39447 w 104775"/>
                <a:gd name="connsiteY21" fmla="*/ 89736 h 142875"/>
                <a:gd name="connsiteX22" fmla="*/ 37256 w 104775"/>
                <a:gd name="connsiteY22" fmla="*/ 71638 h 142875"/>
                <a:gd name="connsiteX23" fmla="*/ 39351 w 104775"/>
                <a:gd name="connsiteY23" fmla="*/ 53731 h 142875"/>
                <a:gd name="connsiteX24" fmla="*/ 44209 w 104775"/>
                <a:gd name="connsiteY24" fmla="*/ 43254 h 142875"/>
                <a:gd name="connsiteX25" fmla="*/ 49543 w 104775"/>
                <a:gd name="connsiteY25" fmla="*/ 38587 h 142875"/>
                <a:gd name="connsiteX26" fmla="*/ 56306 w 104775"/>
                <a:gd name="connsiteY26" fmla="*/ 37063 h 142875"/>
                <a:gd name="connsiteX27" fmla="*/ 68117 w 104775"/>
                <a:gd name="connsiteY27" fmla="*/ 43254 h 142875"/>
                <a:gd name="connsiteX28" fmla="*/ 72879 w 104775"/>
                <a:gd name="connsiteY28" fmla="*/ 53731 h 142875"/>
                <a:gd name="connsiteX29" fmla="*/ 74975 w 104775"/>
                <a:gd name="connsiteY29" fmla="*/ 71638 h 142875"/>
                <a:gd name="connsiteX30" fmla="*/ 72594 w 104775"/>
                <a:gd name="connsiteY30" fmla="*/ 8954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75" h="142875">
                  <a:moveTo>
                    <a:pt x="91834" y="118311"/>
                  </a:moveTo>
                  <a:cubicBezTo>
                    <a:pt x="96269" y="112215"/>
                    <a:pt x="99502" y="105329"/>
                    <a:pt x="101359" y="98023"/>
                  </a:cubicBezTo>
                  <a:cubicBezTo>
                    <a:pt x="103698" y="89427"/>
                    <a:pt x="104820" y="80546"/>
                    <a:pt x="104693" y="71638"/>
                  </a:cubicBezTo>
                  <a:cubicBezTo>
                    <a:pt x="104971" y="62622"/>
                    <a:pt x="103976" y="53612"/>
                    <a:pt x="101740" y="44873"/>
                  </a:cubicBezTo>
                  <a:cubicBezTo>
                    <a:pt x="99826" y="37587"/>
                    <a:pt x="96597" y="30712"/>
                    <a:pt x="92215" y="24585"/>
                  </a:cubicBezTo>
                  <a:cubicBezTo>
                    <a:pt x="87723" y="18946"/>
                    <a:pt x="81940" y="14471"/>
                    <a:pt x="75356" y="11536"/>
                  </a:cubicBezTo>
                  <a:cubicBezTo>
                    <a:pt x="62964" y="5680"/>
                    <a:pt x="48600" y="5680"/>
                    <a:pt x="36208" y="11536"/>
                  </a:cubicBezTo>
                  <a:cubicBezTo>
                    <a:pt x="29853" y="14672"/>
                    <a:pt x="24335" y="19276"/>
                    <a:pt x="20111" y="24966"/>
                  </a:cubicBezTo>
                  <a:cubicBezTo>
                    <a:pt x="15728" y="31093"/>
                    <a:pt x="12500" y="37968"/>
                    <a:pt x="10586" y="45254"/>
                  </a:cubicBezTo>
                  <a:cubicBezTo>
                    <a:pt x="8174" y="53837"/>
                    <a:pt x="7020" y="62724"/>
                    <a:pt x="7157" y="71638"/>
                  </a:cubicBezTo>
                  <a:cubicBezTo>
                    <a:pt x="7006" y="80553"/>
                    <a:pt x="8161" y="89442"/>
                    <a:pt x="10586" y="98023"/>
                  </a:cubicBezTo>
                  <a:cubicBezTo>
                    <a:pt x="12479" y="105316"/>
                    <a:pt x="15709" y="112195"/>
                    <a:pt x="20111" y="118311"/>
                  </a:cubicBezTo>
                  <a:cubicBezTo>
                    <a:pt x="24400" y="124052"/>
                    <a:pt x="30022" y="128662"/>
                    <a:pt x="36494" y="131741"/>
                  </a:cubicBezTo>
                  <a:cubicBezTo>
                    <a:pt x="42460" y="134528"/>
                    <a:pt x="48959" y="135990"/>
                    <a:pt x="55544" y="136027"/>
                  </a:cubicBezTo>
                  <a:cubicBezTo>
                    <a:pt x="62131" y="136011"/>
                    <a:pt x="68634" y="134548"/>
                    <a:pt x="74594" y="131741"/>
                  </a:cubicBezTo>
                  <a:cubicBezTo>
                    <a:pt x="81394" y="128810"/>
                    <a:pt x="87329" y="124187"/>
                    <a:pt x="91834" y="118311"/>
                  </a:cubicBezTo>
                  <a:close/>
                  <a:moveTo>
                    <a:pt x="72784" y="89736"/>
                  </a:moveTo>
                  <a:cubicBezTo>
                    <a:pt x="71870" y="93497"/>
                    <a:pt x="70254" y="97052"/>
                    <a:pt x="68022" y="100213"/>
                  </a:cubicBezTo>
                  <a:cubicBezTo>
                    <a:pt x="66670" y="102137"/>
                    <a:pt x="64873" y="103706"/>
                    <a:pt x="62783" y="104785"/>
                  </a:cubicBezTo>
                  <a:cubicBezTo>
                    <a:pt x="58597" y="106788"/>
                    <a:pt x="53729" y="106788"/>
                    <a:pt x="49543" y="104785"/>
                  </a:cubicBezTo>
                  <a:cubicBezTo>
                    <a:pt x="47441" y="103686"/>
                    <a:pt x="45617" y="102122"/>
                    <a:pt x="44209" y="100213"/>
                  </a:cubicBezTo>
                  <a:cubicBezTo>
                    <a:pt x="42013" y="97031"/>
                    <a:pt x="40400" y="93483"/>
                    <a:pt x="39447" y="89736"/>
                  </a:cubicBezTo>
                  <a:cubicBezTo>
                    <a:pt x="37864" y="83837"/>
                    <a:pt x="37126" y="77744"/>
                    <a:pt x="37256" y="71638"/>
                  </a:cubicBezTo>
                  <a:cubicBezTo>
                    <a:pt x="37114" y="65601"/>
                    <a:pt x="37819" y="59573"/>
                    <a:pt x="39351" y="53731"/>
                  </a:cubicBezTo>
                  <a:cubicBezTo>
                    <a:pt x="40292" y="49963"/>
                    <a:pt x="41941" y="46407"/>
                    <a:pt x="44209" y="43254"/>
                  </a:cubicBezTo>
                  <a:cubicBezTo>
                    <a:pt x="45570" y="41277"/>
                    <a:pt x="47404" y="39673"/>
                    <a:pt x="49543" y="38587"/>
                  </a:cubicBezTo>
                  <a:cubicBezTo>
                    <a:pt x="51653" y="37572"/>
                    <a:pt x="53965" y="37051"/>
                    <a:pt x="56306" y="37063"/>
                  </a:cubicBezTo>
                  <a:cubicBezTo>
                    <a:pt x="61027" y="37033"/>
                    <a:pt x="65455" y="39354"/>
                    <a:pt x="68117" y="43254"/>
                  </a:cubicBezTo>
                  <a:cubicBezTo>
                    <a:pt x="70313" y="46436"/>
                    <a:pt x="71926" y="49984"/>
                    <a:pt x="72879" y="53731"/>
                  </a:cubicBezTo>
                  <a:cubicBezTo>
                    <a:pt x="74412" y="59573"/>
                    <a:pt x="75117" y="65601"/>
                    <a:pt x="74975" y="71638"/>
                  </a:cubicBezTo>
                  <a:cubicBezTo>
                    <a:pt x="75024" y="77689"/>
                    <a:pt x="74222" y="83717"/>
                    <a:pt x="72594" y="89545"/>
                  </a:cubicBezTo>
                  <a:close/>
                </a:path>
              </a:pathLst>
            </a:custGeom>
            <a:grpFill/>
            <a:ln w="9525" cap="flat">
              <a:noFill/>
              <a:prstDash val="solid"/>
              <a:miter/>
            </a:ln>
          </p:spPr>
          <p:txBody>
            <a:bodyPr rtlCol="0" anchor="ctr"/>
            <a:lstStyle/>
            <a:p>
              <a:endParaRPr lang="en-US" dirty="0"/>
            </a:p>
          </p:txBody>
        </p:sp>
        <p:sp>
          <p:nvSpPr>
            <p:cNvPr id="52" name="Freeform: Shape 66">
              <a:extLst>
                <a:ext uri="{FF2B5EF4-FFF2-40B4-BE49-F238E27FC236}">
                  <a16:creationId xmlns:a16="http://schemas.microsoft.com/office/drawing/2014/main" id="{4AF22043-6592-654C-8EA6-25419BFA910F}"/>
                </a:ext>
              </a:extLst>
            </p:cNvPr>
            <p:cNvSpPr/>
            <p:nvPr/>
          </p:nvSpPr>
          <p:spPr>
            <a:xfrm>
              <a:off x="7046006" y="2861984"/>
              <a:ext cx="104775" cy="142875"/>
            </a:xfrm>
            <a:custGeom>
              <a:avLst/>
              <a:gdLst>
                <a:gd name="connsiteX0" fmla="*/ 101406 w 104775"/>
                <a:gd name="connsiteY0" fmla="*/ 45287 h 142875"/>
                <a:gd name="connsiteX1" fmla="*/ 91881 w 104775"/>
                <a:gd name="connsiteY1" fmla="*/ 24999 h 142875"/>
                <a:gd name="connsiteX2" fmla="*/ 75593 w 104775"/>
                <a:gd name="connsiteY2" fmla="*/ 11568 h 142875"/>
                <a:gd name="connsiteX3" fmla="*/ 36350 w 104775"/>
                <a:gd name="connsiteY3" fmla="*/ 11568 h 142875"/>
                <a:gd name="connsiteX4" fmla="*/ 20062 w 104775"/>
                <a:gd name="connsiteY4" fmla="*/ 24999 h 142875"/>
                <a:gd name="connsiteX5" fmla="*/ 10537 w 104775"/>
                <a:gd name="connsiteY5" fmla="*/ 45287 h 142875"/>
                <a:gd name="connsiteX6" fmla="*/ 7203 w 104775"/>
                <a:gd name="connsiteY6" fmla="*/ 71671 h 142875"/>
                <a:gd name="connsiteX7" fmla="*/ 9966 w 104775"/>
                <a:gd name="connsiteY7" fmla="*/ 98055 h 142875"/>
                <a:gd name="connsiteX8" fmla="*/ 19491 w 104775"/>
                <a:gd name="connsiteY8" fmla="*/ 118344 h 142875"/>
                <a:gd name="connsiteX9" fmla="*/ 35778 w 104775"/>
                <a:gd name="connsiteY9" fmla="*/ 131774 h 142875"/>
                <a:gd name="connsiteX10" fmla="*/ 55305 w 104775"/>
                <a:gd name="connsiteY10" fmla="*/ 136060 h 142875"/>
                <a:gd name="connsiteX11" fmla="*/ 74355 w 104775"/>
                <a:gd name="connsiteY11" fmla="*/ 131774 h 142875"/>
                <a:gd name="connsiteX12" fmla="*/ 90738 w 104775"/>
                <a:gd name="connsiteY12" fmla="*/ 118344 h 142875"/>
                <a:gd name="connsiteX13" fmla="*/ 100263 w 104775"/>
                <a:gd name="connsiteY13" fmla="*/ 98055 h 142875"/>
                <a:gd name="connsiteX14" fmla="*/ 103692 w 104775"/>
                <a:gd name="connsiteY14" fmla="*/ 71671 h 142875"/>
                <a:gd name="connsiteX15" fmla="*/ 101406 w 104775"/>
                <a:gd name="connsiteY15" fmla="*/ 45287 h 142875"/>
                <a:gd name="connsiteX16" fmla="*/ 72831 w 104775"/>
                <a:gd name="connsiteY16" fmla="*/ 89578 h 142875"/>
                <a:gd name="connsiteX17" fmla="*/ 67973 w 104775"/>
                <a:gd name="connsiteY17" fmla="*/ 100056 h 142875"/>
                <a:gd name="connsiteX18" fmla="*/ 62734 w 104775"/>
                <a:gd name="connsiteY18" fmla="*/ 104628 h 142875"/>
                <a:gd name="connsiteX19" fmla="*/ 49590 w 104775"/>
                <a:gd name="connsiteY19" fmla="*/ 104628 h 142875"/>
                <a:gd name="connsiteX20" fmla="*/ 44256 w 104775"/>
                <a:gd name="connsiteY20" fmla="*/ 99960 h 142875"/>
                <a:gd name="connsiteX21" fmla="*/ 39398 w 104775"/>
                <a:gd name="connsiteY21" fmla="*/ 89578 h 142875"/>
                <a:gd name="connsiteX22" fmla="*/ 37302 w 104775"/>
                <a:gd name="connsiteY22" fmla="*/ 71671 h 142875"/>
                <a:gd name="connsiteX23" fmla="*/ 39398 w 104775"/>
                <a:gd name="connsiteY23" fmla="*/ 53764 h 142875"/>
                <a:gd name="connsiteX24" fmla="*/ 44256 w 104775"/>
                <a:gd name="connsiteY24" fmla="*/ 43287 h 142875"/>
                <a:gd name="connsiteX25" fmla="*/ 49590 w 104775"/>
                <a:gd name="connsiteY25" fmla="*/ 38619 h 142875"/>
                <a:gd name="connsiteX26" fmla="*/ 56162 w 104775"/>
                <a:gd name="connsiteY26" fmla="*/ 37095 h 142875"/>
                <a:gd name="connsiteX27" fmla="*/ 62639 w 104775"/>
                <a:gd name="connsiteY27" fmla="*/ 38619 h 142875"/>
                <a:gd name="connsiteX28" fmla="*/ 67973 w 104775"/>
                <a:gd name="connsiteY28" fmla="*/ 43191 h 142875"/>
                <a:gd name="connsiteX29" fmla="*/ 72831 w 104775"/>
                <a:gd name="connsiteY29" fmla="*/ 53764 h 142875"/>
                <a:gd name="connsiteX30" fmla="*/ 74831 w 104775"/>
                <a:gd name="connsiteY30" fmla="*/ 71671 h 142875"/>
                <a:gd name="connsiteX31" fmla="*/ 72354 w 104775"/>
                <a:gd name="connsiteY31" fmla="*/ 8957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775" h="142875">
                  <a:moveTo>
                    <a:pt x="101406" y="45287"/>
                  </a:moveTo>
                  <a:cubicBezTo>
                    <a:pt x="99512" y="37994"/>
                    <a:pt x="96282" y="31115"/>
                    <a:pt x="91881" y="24999"/>
                  </a:cubicBezTo>
                  <a:cubicBezTo>
                    <a:pt x="87602" y="19285"/>
                    <a:pt x="82017" y="14679"/>
                    <a:pt x="75593" y="11568"/>
                  </a:cubicBezTo>
                  <a:cubicBezTo>
                    <a:pt x="63177" y="5669"/>
                    <a:pt x="48766" y="5669"/>
                    <a:pt x="36350" y="11568"/>
                  </a:cubicBezTo>
                  <a:cubicBezTo>
                    <a:pt x="29925" y="14679"/>
                    <a:pt x="24341" y="19285"/>
                    <a:pt x="20062" y="24999"/>
                  </a:cubicBezTo>
                  <a:cubicBezTo>
                    <a:pt x="15680" y="31125"/>
                    <a:pt x="12452" y="38001"/>
                    <a:pt x="10537" y="45287"/>
                  </a:cubicBezTo>
                  <a:cubicBezTo>
                    <a:pt x="8198" y="53882"/>
                    <a:pt x="7076" y="62763"/>
                    <a:pt x="7203" y="71671"/>
                  </a:cubicBezTo>
                  <a:cubicBezTo>
                    <a:pt x="6889" y="80551"/>
                    <a:pt x="7819" y="89432"/>
                    <a:pt x="9966" y="98055"/>
                  </a:cubicBezTo>
                  <a:cubicBezTo>
                    <a:pt x="11843" y="105354"/>
                    <a:pt x="15074" y="112237"/>
                    <a:pt x="19491" y="118344"/>
                  </a:cubicBezTo>
                  <a:cubicBezTo>
                    <a:pt x="23769" y="124058"/>
                    <a:pt x="29354" y="128663"/>
                    <a:pt x="35778" y="131774"/>
                  </a:cubicBezTo>
                  <a:cubicBezTo>
                    <a:pt x="41897" y="134607"/>
                    <a:pt x="48562" y="136071"/>
                    <a:pt x="55305" y="136060"/>
                  </a:cubicBezTo>
                  <a:cubicBezTo>
                    <a:pt x="61889" y="136023"/>
                    <a:pt x="68388" y="134561"/>
                    <a:pt x="74355" y="131774"/>
                  </a:cubicBezTo>
                  <a:cubicBezTo>
                    <a:pt x="80808" y="128666"/>
                    <a:pt x="86425" y="124061"/>
                    <a:pt x="90738" y="118344"/>
                  </a:cubicBezTo>
                  <a:cubicBezTo>
                    <a:pt x="95120" y="112216"/>
                    <a:pt x="98348" y="105341"/>
                    <a:pt x="100263" y="98055"/>
                  </a:cubicBezTo>
                  <a:cubicBezTo>
                    <a:pt x="102674" y="89472"/>
                    <a:pt x="103829" y="80585"/>
                    <a:pt x="103692" y="71671"/>
                  </a:cubicBezTo>
                  <a:cubicBezTo>
                    <a:pt x="104202" y="62812"/>
                    <a:pt x="103432" y="53926"/>
                    <a:pt x="101406" y="45287"/>
                  </a:cubicBezTo>
                  <a:close/>
                  <a:moveTo>
                    <a:pt x="72831" y="89578"/>
                  </a:moveTo>
                  <a:cubicBezTo>
                    <a:pt x="71809" y="93318"/>
                    <a:pt x="70166" y="96859"/>
                    <a:pt x="67973" y="100056"/>
                  </a:cubicBezTo>
                  <a:cubicBezTo>
                    <a:pt x="66621" y="101980"/>
                    <a:pt x="64824" y="103548"/>
                    <a:pt x="62734" y="104628"/>
                  </a:cubicBezTo>
                  <a:cubicBezTo>
                    <a:pt x="58581" y="106628"/>
                    <a:pt x="53743" y="106628"/>
                    <a:pt x="49590" y="104628"/>
                  </a:cubicBezTo>
                  <a:cubicBezTo>
                    <a:pt x="47450" y="103541"/>
                    <a:pt x="45617" y="101937"/>
                    <a:pt x="44256" y="99960"/>
                  </a:cubicBezTo>
                  <a:cubicBezTo>
                    <a:pt x="42006" y="96831"/>
                    <a:pt x="40359" y="93310"/>
                    <a:pt x="39398" y="89578"/>
                  </a:cubicBezTo>
                  <a:cubicBezTo>
                    <a:pt x="37912" y="83728"/>
                    <a:pt x="37207" y="77706"/>
                    <a:pt x="37302" y="71671"/>
                  </a:cubicBezTo>
                  <a:cubicBezTo>
                    <a:pt x="37207" y="65636"/>
                    <a:pt x="37912" y="59614"/>
                    <a:pt x="39398" y="53764"/>
                  </a:cubicBezTo>
                  <a:cubicBezTo>
                    <a:pt x="40420" y="50025"/>
                    <a:pt x="42062" y="46483"/>
                    <a:pt x="44256" y="43287"/>
                  </a:cubicBezTo>
                  <a:cubicBezTo>
                    <a:pt x="45640" y="41331"/>
                    <a:pt x="47467" y="39731"/>
                    <a:pt x="49590" y="38619"/>
                  </a:cubicBezTo>
                  <a:cubicBezTo>
                    <a:pt x="51630" y="37601"/>
                    <a:pt x="53882" y="37079"/>
                    <a:pt x="56162" y="37095"/>
                  </a:cubicBezTo>
                  <a:cubicBezTo>
                    <a:pt x="58414" y="37056"/>
                    <a:pt x="60641" y="37580"/>
                    <a:pt x="62639" y="38619"/>
                  </a:cubicBezTo>
                  <a:cubicBezTo>
                    <a:pt x="64776" y="39665"/>
                    <a:pt x="66613" y="41239"/>
                    <a:pt x="67973" y="43191"/>
                  </a:cubicBezTo>
                  <a:cubicBezTo>
                    <a:pt x="70166" y="46423"/>
                    <a:pt x="71807" y="49996"/>
                    <a:pt x="72831" y="53764"/>
                  </a:cubicBezTo>
                  <a:cubicBezTo>
                    <a:pt x="74279" y="59619"/>
                    <a:pt x="74952" y="65640"/>
                    <a:pt x="74831" y="71671"/>
                  </a:cubicBezTo>
                  <a:cubicBezTo>
                    <a:pt x="74797" y="77723"/>
                    <a:pt x="73964" y="83744"/>
                    <a:pt x="72354" y="89578"/>
                  </a:cubicBezTo>
                  <a:close/>
                </a:path>
              </a:pathLst>
            </a:custGeom>
            <a:grpFill/>
            <a:ln w="9525" cap="flat">
              <a:noFill/>
              <a:prstDash val="solid"/>
              <a:miter/>
            </a:ln>
          </p:spPr>
          <p:txBody>
            <a:bodyPr rtlCol="0" anchor="ctr"/>
            <a:lstStyle/>
            <a:p>
              <a:endParaRPr lang="en-US" dirty="0"/>
            </a:p>
          </p:txBody>
        </p:sp>
        <p:sp>
          <p:nvSpPr>
            <p:cNvPr id="53" name="Freeform: Shape 67">
              <a:extLst>
                <a:ext uri="{FF2B5EF4-FFF2-40B4-BE49-F238E27FC236}">
                  <a16:creationId xmlns:a16="http://schemas.microsoft.com/office/drawing/2014/main" id="{52FEA55B-E2DF-BD42-AC8F-D8E45DA67935}"/>
                </a:ext>
              </a:extLst>
            </p:cNvPr>
            <p:cNvSpPr/>
            <p:nvPr/>
          </p:nvSpPr>
          <p:spPr>
            <a:xfrm>
              <a:off x="6491443" y="2781440"/>
              <a:ext cx="438150" cy="600075"/>
            </a:xfrm>
            <a:custGeom>
              <a:avLst/>
              <a:gdLst>
                <a:gd name="connsiteX0" fmla="*/ 376124 w 438150"/>
                <a:gd name="connsiteY0" fmla="*/ 80682 h 600075"/>
                <a:gd name="connsiteX1" fmla="*/ 306877 w 438150"/>
                <a:gd name="connsiteY1" fmla="*/ 25247 h 600075"/>
                <a:gd name="connsiteX2" fmla="*/ 221152 w 438150"/>
                <a:gd name="connsiteY2" fmla="*/ 7149 h 600075"/>
                <a:gd name="connsiteX3" fmla="*/ 135903 w 438150"/>
                <a:gd name="connsiteY3" fmla="*/ 25342 h 600075"/>
                <a:gd name="connsiteX4" fmla="*/ 67323 w 438150"/>
                <a:gd name="connsiteY4" fmla="*/ 80778 h 600075"/>
                <a:gd name="connsiteX5" fmla="*/ 22842 w 438150"/>
                <a:gd name="connsiteY5" fmla="*/ 172599 h 600075"/>
                <a:gd name="connsiteX6" fmla="*/ 7221 w 438150"/>
                <a:gd name="connsiteY6" fmla="*/ 301091 h 600075"/>
                <a:gd name="connsiteX7" fmla="*/ 22937 w 438150"/>
                <a:gd name="connsiteY7" fmla="*/ 429297 h 600075"/>
                <a:gd name="connsiteX8" fmla="*/ 67419 w 438150"/>
                <a:gd name="connsiteY8" fmla="*/ 521499 h 600075"/>
                <a:gd name="connsiteX9" fmla="*/ 135999 w 438150"/>
                <a:gd name="connsiteY9" fmla="*/ 576935 h 600075"/>
                <a:gd name="connsiteX10" fmla="*/ 221724 w 438150"/>
                <a:gd name="connsiteY10" fmla="*/ 595032 h 600075"/>
                <a:gd name="connsiteX11" fmla="*/ 307449 w 438150"/>
                <a:gd name="connsiteY11" fmla="*/ 576935 h 600075"/>
                <a:gd name="connsiteX12" fmla="*/ 376124 w 438150"/>
                <a:gd name="connsiteY12" fmla="*/ 521499 h 600075"/>
                <a:gd name="connsiteX13" fmla="*/ 420987 w 438150"/>
                <a:gd name="connsiteY13" fmla="*/ 429393 h 600075"/>
                <a:gd name="connsiteX14" fmla="*/ 436893 w 438150"/>
                <a:gd name="connsiteY14" fmla="*/ 301186 h 600075"/>
                <a:gd name="connsiteX15" fmla="*/ 420987 w 438150"/>
                <a:gd name="connsiteY15" fmla="*/ 172694 h 600075"/>
                <a:gd name="connsiteX16" fmla="*/ 376124 w 438150"/>
                <a:gd name="connsiteY16" fmla="*/ 80682 h 600075"/>
                <a:gd name="connsiteX17" fmla="*/ 393555 w 438150"/>
                <a:gd name="connsiteY17" fmla="*/ 421392 h 600075"/>
                <a:gd name="connsiteX18" fmla="*/ 353645 w 438150"/>
                <a:gd name="connsiteY18" fmla="*/ 503783 h 600075"/>
                <a:gd name="connsiteX19" fmla="*/ 294971 w 438150"/>
                <a:gd name="connsiteY19" fmla="*/ 550836 h 600075"/>
                <a:gd name="connsiteX20" fmla="*/ 221247 w 438150"/>
                <a:gd name="connsiteY20" fmla="*/ 566362 h 600075"/>
                <a:gd name="connsiteX21" fmla="*/ 148000 w 438150"/>
                <a:gd name="connsiteY21" fmla="*/ 550836 h 600075"/>
                <a:gd name="connsiteX22" fmla="*/ 89898 w 438150"/>
                <a:gd name="connsiteY22" fmla="*/ 503783 h 600075"/>
                <a:gd name="connsiteX23" fmla="*/ 50369 w 438150"/>
                <a:gd name="connsiteY23" fmla="*/ 421392 h 600075"/>
                <a:gd name="connsiteX24" fmla="*/ 35796 w 438150"/>
                <a:gd name="connsiteY24" fmla="*/ 301091 h 600075"/>
                <a:gd name="connsiteX25" fmla="*/ 50369 w 438150"/>
                <a:gd name="connsiteY25" fmla="*/ 180504 h 600075"/>
                <a:gd name="connsiteX26" fmla="*/ 89898 w 438150"/>
                <a:gd name="connsiteY26" fmla="*/ 98304 h 600075"/>
                <a:gd name="connsiteX27" fmla="*/ 148000 w 438150"/>
                <a:gd name="connsiteY27" fmla="*/ 51250 h 600075"/>
                <a:gd name="connsiteX28" fmla="*/ 221247 w 438150"/>
                <a:gd name="connsiteY28" fmla="*/ 35724 h 600075"/>
                <a:gd name="connsiteX29" fmla="*/ 294971 w 438150"/>
                <a:gd name="connsiteY29" fmla="*/ 51250 h 600075"/>
                <a:gd name="connsiteX30" fmla="*/ 353645 w 438150"/>
                <a:gd name="connsiteY30" fmla="*/ 98875 h 600075"/>
                <a:gd name="connsiteX31" fmla="*/ 393555 w 438150"/>
                <a:gd name="connsiteY31" fmla="*/ 181076 h 600075"/>
                <a:gd name="connsiteX32" fmla="*/ 408318 w 438150"/>
                <a:gd name="connsiteY32" fmla="*/ 301567 h 600075"/>
                <a:gd name="connsiteX33" fmla="*/ 393555 w 438150"/>
                <a:gd name="connsiteY33" fmla="*/ 421392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8150" h="600075">
                  <a:moveTo>
                    <a:pt x="376124" y="80682"/>
                  </a:moveTo>
                  <a:cubicBezTo>
                    <a:pt x="357814" y="56925"/>
                    <a:pt x="334066" y="37913"/>
                    <a:pt x="306877" y="25247"/>
                  </a:cubicBezTo>
                  <a:cubicBezTo>
                    <a:pt x="279938" y="13112"/>
                    <a:pt x="250697" y="6939"/>
                    <a:pt x="221152" y="7149"/>
                  </a:cubicBezTo>
                  <a:cubicBezTo>
                    <a:pt x="191749" y="6929"/>
                    <a:pt x="162654" y="13138"/>
                    <a:pt x="135903" y="25342"/>
                  </a:cubicBezTo>
                  <a:cubicBezTo>
                    <a:pt x="108908" y="38022"/>
                    <a:pt x="85380" y="57041"/>
                    <a:pt x="67323" y="80778"/>
                  </a:cubicBezTo>
                  <a:cubicBezTo>
                    <a:pt x="46754" y="108254"/>
                    <a:pt x="31653" y="139426"/>
                    <a:pt x="22842" y="172599"/>
                  </a:cubicBezTo>
                  <a:cubicBezTo>
                    <a:pt x="11692" y="214496"/>
                    <a:pt x="6434" y="257743"/>
                    <a:pt x="7221" y="301091"/>
                  </a:cubicBezTo>
                  <a:cubicBezTo>
                    <a:pt x="6492" y="344349"/>
                    <a:pt x="11781" y="387497"/>
                    <a:pt x="22937" y="429297"/>
                  </a:cubicBezTo>
                  <a:cubicBezTo>
                    <a:pt x="31738" y="462590"/>
                    <a:pt x="46838" y="493889"/>
                    <a:pt x="67419" y="521499"/>
                  </a:cubicBezTo>
                  <a:cubicBezTo>
                    <a:pt x="85481" y="545231"/>
                    <a:pt x="109008" y="564249"/>
                    <a:pt x="135999" y="576935"/>
                  </a:cubicBezTo>
                  <a:cubicBezTo>
                    <a:pt x="162916" y="589134"/>
                    <a:pt x="192172" y="595310"/>
                    <a:pt x="221724" y="595032"/>
                  </a:cubicBezTo>
                  <a:cubicBezTo>
                    <a:pt x="251268" y="595243"/>
                    <a:pt x="280510" y="589070"/>
                    <a:pt x="307449" y="576935"/>
                  </a:cubicBezTo>
                  <a:cubicBezTo>
                    <a:pt x="334466" y="564249"/>
                    <a:pt x="358024" y="545233"/>
                    <a:pt x="376124" y="521499"/>
                  </a:cubicBezTo>
                  <a:cubicBezTo>
                    <a:pt x="396821" y="493943"/>
                    <a:pt x="412049" y="462677"/>
                    <a:pt x="420987" y="429393"/>
                  </a:cubicBezTo>
                  <a:cubicBezTo>
                    <a:pt x="432257" y="387611"/>
                    <a:pt x="437611" y="344455"/>
                    <a:pt x="436893" y="301186"/>
                  </a:cubicBezTo>
                  <a:cubicBezTo>
                    <a:pt x="437634" y="257822"/>
                    <a:pt x="432279" y="214569"/>
                    <a:pt x="420987" y="172694"/>
                  </a:cubicBezTo>
                  <a:cubicBezTo>
                    <a:pt x="412023" y="139449"/>
                    <a:pt x="396796" y="108219"/>
                    <a:pt x="376124" y="80682"/>
                  </a:cubicBezTo>
                  <a:close/>
                  <a:moveTo>
                    <a:pt x="393555" y="421392"/>
                  </a:moveTo>
                  <a:cubicBezTo>
                    <a:pt x="385642" y="451154"/>
                    <a:pt x="372095" y="479124"/>
                    <a:pt x="353645" y="503783"/>
                  </a:cubicBezTo>
                  <a:cubicBezTo>
                    <a:pt x="338183" y="523985"/>
                    <a:pt x="318049" y="540132"/>
                    <a:pt x="294971" y="550836"/>
                  </a:cubicBezTo>
                  <a:cubicBezTo>
                    <a:pt x="271816" y="561306"/>
                    <a:pt x="246658" y="566605"/>
                    <a:pt x="221247" y="566362"/>
                  </a:cubicBezTo>
                  <a:cubicBezTo>
                    <a:pt x="195990" y="566606"/>
                    <a:pt x="170987" y="561306"/>
                    <a:pt x="148000" y="550836"/>
                  </a:cubicBezTo>
                  <a:cubicBezTo>
                    <a:pt x="125126" y="540061"/>
                    <a:pt x="105193" y="523918"/>
                    <a:pt x="89898" y="503783"/>
                  </a:cubicBezTo>
                  <a:cubicBezTo>
                    <a:pt x="71613" y="479076"/>
                    <a:pt x="58198" y="451114"/>
                    <a:pt x="50369" y="421392"/>
                  </a:cubicBezTo>
                  <a:cubicBezTo>
                    <a:pt x="40028" y="382148"/>
                    <a:pt x="35125" y="341669"/>
                    <a:pt x="35796" y="301091"/>
                  </a:cubicBezTo>
                  <a:cubicBezTo>
                    <a:pt x="35053" y="260415"/>
                    <a:pt x="39958" y="219832"/>
                    <a:pt x="50369" y="180504"/>
                  </a:cubicBezTo>
                  <a:cubicBezTo>
                    <a:pt x="58219" y="150847"/>
                    <a:pt x="71633" y="122952"/>
                    <a:pt x="89898" y="98304"/>
                  </a:cubicBezTo>
                  <a:cubicBezTo>
                    <a:pt x="105219" y="78195"/>
                    <a:pt x="125146" y="62058"/>
                    <a:pt x="148000" y="51250"/>
                  </a:cubicBezTo>
                  <a:cubicBezTo>
                    <a:pt x="170998" y="40816"/>
                    <a:pt x="195994" y="35518"/>
                    <a:pt x="221247" y="35724"/>
                  </a:cubicBezTo>
                  <a:cubicBezTo>
                    <a:pt x="246653" y="35527"/>
                    <a:pt x="271802" y="40823"/>
                    <a:pt x="294971" y="51250"/>
                  </a:cubicBezTo>
                  <a:cubicBezTo>
                    <a:pt x="318069" y="62185"/>
                    <a:pt x="338193" y="78520"/>
                    <a:pt x="353645" y="98875"/>
                  </a:cubicBezTo>
                  <a:cubicBezTo>
                    <a:pt x="372075" y="123475"/>
                    <a:pt x="385622" y="151379"/>
                    <a:pt x="393555" y="181076"/>
                  </a:cubicBezTo>
                  <a:cubicBezTo>
                    <a:pt x="404083" y="220352"/>
                    <a:pt x="409053" y="260911"/>
                    <a:pt x="408318" y="301567"/>
                  </a:cubicBezTo>
                  <a:cubicBezTo>
                    <a:pt x="408984" y="342001"/>
                    <a:pt x="404015" y="382330"/>
                    <a:pt x="393555" y="421392"/>
                  </a:cubicBezTo>
                  <a:close/>
                </a:path>
              </a:pathLst>
            </a:custGeom>
            <a:grpFill/>
            <a:ln w="9525" cap="flat">
              <a:noFill/>
              <a:prstDash val="solid"/>
              <a:miter/>
            </a:ln>
          </p:spPr>
          <p:txBody>
            <a:bodyPr rtlCol="0" anchor="ctr"/>
            <a:lstStyle/>
            <a:p>
              <a:endParaRPr lang="en-US" dirty="0"/>
            </a:p>
          </p:txBody>
        </p:sp>
        <p:sp>
          <p:nvSpPr>
            <p:cNvPr id="54" name="Freeform: Shape 68">
              <a:extLst>
                <a:ext uri="{FF2B5EF4-FFF2-40B4-BE49-F238E27FC236}">
                  <a16:creationId xmlns:a16="http://schemas.microsoft.com/office/drawing/2014/main" id="{FA8EF83E-0B52-C94A-A2FD-2D59D5705DCD}"/>
                </a:ext>
              </a:extLst>
            </p:cNvPr>
            <p:cNvSpPr/>
            <p:nvPr/>
          </p:nvSpPr>
          <p:spPr>
            <a:xfrm>
              <a:off x="6587931" y="2859067"/>
              <a:ext cx="247650" cy="447675"/>
            </a:xfrm>
            <a:custGeom>
              <a:avLst/>
              <a:gdLst>
                <a:gd name="connsiteX0" fmla="*/ 209723 w 247650"/>
                <a:gd name="connsiteY0" fmla="*/ 55347 h 447675"/>
                <a:gd name="connsiteX1" fmla="*/ 170480 w 247650"/>
                <a:gd name="connsiteY1" fmla="*/ 17819 h 447675"/>
                <a:gd name="connsiteX2" fmla="*/ 79707 w 247650"/>
                <a:gd name="connsiteY2" fmla="*/ 17819 h 447675"/>
                <a:gd name="connsiteX3" fmla="*/ 40750 w 247650"/>
                <a:gd name="connsiteY3" fmla="*/ 55919 h 447675"/>
                <a:gd name="connsiteX4" fmla="*/ 16080 w 247650"/>
                <a:gd name="connsiteY4" fmla="*/ 122594 h 447675"/>
                <a:gd name="connsiteX5" fmla="*/ 7222 w 247650"/>
                <a:gd name="connsiteY5" fmla="*/ 224035 h 447675"/>
                <a:gd name="connsiteX6" fmla="*/ 16080 w 247650"/>
                <a:gd name="connsiteY6" fmla="*/ 325476 h 447675"/>
                <a:gd name="connsiteX7" fmla="*/ 40750 w 247650"/>
                <a:gd name="connsiteY7" fmla="*/ 392151 h 447675"/>
                <a:gd name="connsiteX8" fmla="*/ 79707 w 247650"/>
                <a:gd name="connsiteY8" fmla="*/ 429775 h 447675"/>
                <a:gd name="connsiteX9" fmla="*/ 124760 w 247650"/>
                <a:gd name="connsiteY9" fmla="*/ 440538 h 447675"/>
                <a:gd name="connsiteX10" fmla="*/ 170480 w 247650"/>
                <a:gd name="connsiteY10" fmla="*/ 429775 h 447675"/>
                <a:gd name="connsiteX11" fmla="*/ 209723 w 247650"/>
                <a:gd name="connsiteY11" fmla="*/ 392247 h 447675"/>
                <a:gd name="connsiteX12" fmla="*/ 234869 w 247650"/>
                <a:gd name="connsiteY12" fmla="*/ 325572 h 447675"/>
                <a:gd name="connsiteX13" fmla="*/ 244108 w 247650"/>
                <a:gd name="connsiteY13" fmla="*/ 223463 h 447675"/>
                <a:gd name="connsiteX14" fmla="*/ 234583 w 247650"/>
                <a:gd name="connsiteY14" fmla="*/ 121927 h 447675"/>
                <a:gd name="connsiteX15" fmla="*/ 209723 w 247650"/>
                <a:gd name="connsiteY15" fmla="*/ 55347 h 447675"/>
                <a:gd name="connsiteX16" fmla="*/ 206961 w 247650"/>
                <a:gd name="connsiteY16" fmla="*/ 318713 h 447675"/>
                <a:gd name="connsiteX17" fmla="*/ 185530 w 247650"/>
                <a:gd name="connsiteY17" fmla="*/ 375863 h 447675"/>
                <a:gd name="connsiteX18" fmla="*/ 158383 w 247650"/>
                <a:gd name="connsiteY18" fmla="*/ 403391 h 447675"/>
                <a:gd name="connsiteX19" fmla="*/ 92851 w 247650"/>
                <a:gd name="connsiteY19" fmla="*/ 403391 h 447675"/>
                <a:gd name="connsiteX20" fmla="*/ 65515 w 247650"/>
                <a:gd name="connsiteY20" fmla="*/ 376340 h 447675"/>
                <a:gd name="connsiteX21" fmla="*/ 44464 w 247650"/>
                <a:gd name="connsiteY21" fmla="*/ 319190 h 447675"/>
                <a:gd name="connsiteX22" fmla="*/ 36273 w 247650"/>
                <a:gd name="connsiteY22" fmla="*/ 223940 h 447675"/>
                <a:gd name="connsiteX23" fmla="*/ 44464 w 247650"/>
                <a:gd name="connsiteY23" fmla="*/ 128690 h 447675"/>
                <a:gd name="connsiteX24" fmla="*/ 65515 w 247650"/>
                <a:gd name="connsiteY24" fmla="*/ 71540 h 447675"/>
                <a:gd name="connsiteX25" fmla="*/ 92375 w 247650"/>
                <a:gd name="connsiteY25" fmla="*/ 43822 h 447675"/>
                <a:gd name="connsiteX26" fmla="*/ 124760 w 247650"/>
                <a:gd name="connsiteY26" fmla="*/ 36011 h 447675"/>
                <a:gd name="connsiteX27" fmla="*/ 158383 w 247650"/>
                <a:gd name="connsiteY27" fmla="*/ 43822 h 447675"/>
                <a:gd name="connsiteX28" fmla="*/ 186006 w 247650"/>
                <a:gd name="connsiteY28" fmla="*/ 70968 h 447675"/>
                <a:gd name="connsiteX29" fmla="*/ 207437 w 247650"/>
                <a:gd name="connsiteY29" fmla="*/ 128118 h 447675"/>
                <a:gd name="connsiteX30" fmla="*/ 215819 w 247650"/>
                <a:gd name="connsiteY30" fmla="*/ 223368 h 447675"/>
                <a:gd name="connsiteX31" fmla="*/ 206961 w 247650"/>
                <a:gd name="connsiteY31" fmla="*/ 318713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7650" h="447675">
                  <a:moveTo>
                    <a:pt x="209723" y="55347"/>
                  </a:moveTo>
                  <a:cubicBezTo>
                    <a:pt x="200385" y="39433"/>
                    <a:pt x="186796" y="26437"/>
                    <a:pt x="170480" y="17819"/>
                  </a:cubicBezTo>
                  <a:cubicBezTo>
                    <a:pt x="141897" y="3585"/>
                    <a:pt x="108290" y="3585"/>
                    <a:pt x="79707" y="17819"/>
                  </a:cubicBezTo>
                  <a:cubicBezTo>
                    <a:pt x="63387" y="26589"/>
                    <a:pt x="49881" y="39798"/>
                    <a:pt x="40750" y="55919"/>
                  </a:cubicBezTo>
                  <a:cubicBezTo>
                    <a:pt x="28849" y="76604"/>
                    <a:pt x="20509" y="99143"/>
                    <a:pt x="16080" y="122594"/>
                  </a:cubicBezTo>
                  <a:cubicBezTo>
                    <a:pt x="9582" y="156004"/>
                    <a:pt x="6612" y="190004"/>
                    <a:pt x="7222" y="224035"/>
                  </a:cubicBezTo>
                  <a:cubicBezTo>
                    <a:pt x="6618" y="258066"/>
                    <a:pt x="9587" y="292065"/>
                    <a:pt x="16080" y="325476"/>
                  </a:cubicBezTo>
                  <a:cubicBezTo>
                    <a:pt x="20515" y="348925"/>
                    <a:pt x="28854" y="371463"/>
                    <a:pt x="40750" y="392151"/>
                  </a:cubicBezTo>
                  <a:cubicBezTo>
                    <a:pt x="49952" y="408096"/>
                    <a:pt x="63452" y="421133"/>
                    <a:pt x="79707" y="429775"/>
                  </a:cubicBezTo>
                  <a:cubicBezTo>
                    <a:pt x="93682" y="436823"/>
                    <a:pt x="109109" y="440508"/>
                    <a:pt x="124760" y="440538"/>
                  </a:cubicBezTo>
                  <a:cubicBezTo>
                    <a:pt x="140626" y="440521"/>
                    <a:pt x="156273" y="436837"/>
                    <a:pt x="170480" y="429775"/>
                  </a:cubicBezTo>
                  <a:cubicBezTo>
                    <a:pt x="186816" y="421185"/>
                    <a:pt x="200413" y="408183"/>
                    <a:pt x="209723" y="392247"/>
                  </a:cubicBezTo>
                  <a:cubicBezTo>
                    <a:pt x="221798" y="371595"/>
                    <a:pt x="230300" y="349053"/>
                    <a:pt x="234869" y="325572"/>
                  </a:cubicBezTo>
                  <a:cubicBezTo>
                    <a:pt x="241596" y="291964"/>
                    <a:pt x="244693" y="257733"/>
                    <a:pt x="244108" y="223463"/>
                  </a:cubicBezTo>
                  <a:cubicBezTo>
                    <a:pt x="244551" y="189375"/>
                    <a:pt x="241359" y="155338"/>
                    <a:pt x="234583" y="121927"/>
                  </a:cubicBezTo>
                  <a:cubicBezTo>
                    <a:pt x="230075" y="98500"/>
                    <a:pt x="221672" y="75996"/>
                    <a:pt x="209723" y="55347"/>
                  </a:cubicBezTo>
                  <a:close/>
                  <a:moveTo>
                    <a:pt x="206961" y="318713"/>
                  </a:moveTo>
                  <a:cubicBezTo>
                    <a:pt x="203022" y="338816"/>
                    <a:pt x="195780" y="358128"/>
                    <a:pt x="185530" y="375863"/>
                  </a:cubicBezTo>
                  <a:cubicBezTo>
                    <a:pt x="179195" y="387369"/>
                    <a:pt x="169799" y="396897"/>
                    <a:pt x="158383" y="403391"/>
                  </a:cubicBezTo>
                  <a:cubicBezTo>
                    <a:pt x="137808" y="413922"/>
                    <a:pt x="113426" y="413922"/>
                    <a:pt x="92851" y="403391"/>
                  </a:cubicBezTo>
                  <a:cubicBezTo>
                    <a:pt x="81401" y="397090"/>
                    <a:pt x="71935" y="387722"/>
                    <a:pt x="65515" y="376340"/>
                  </a:cubicBezTo>
                  <a:cubicBezTo>
                    <a:pt x="55420" y="358569"/>
                    <a:pt x="48309" y="339263"/>
                    <a:pt x="44464" y="319190"/>
                  </a:cubicBezTo>
                  <a:cubicBezTo>
                    <a:pt x="38443" y="287809"/>
                    <a:pt x="35698" y="255888"/>
                    <a:pt x="36273" y="223940"/>
                  </a:cubicBezTo>
                  <a:cubicBezTo>
                    <a:pt x="35698" y="191992"/>
                    <a:pt x="38443" y="160071"/>
                    <a:pt x="44464" y="128690"/>
                  </a:cubicBezTo>
                  <a:cubicBezTo>
                    <a:pt x="48292" y="108612"/>
                    <a:pt x="55404" y="89303"/>
                    <a:pt x="65515" y="71540"/>
                  </a:cubicBezTo>
                  <a:cubicBezTo>
                    <a:pt x="71723" y="59987"/>
                    <a:pt x="81023" y="50390"/>
                    <a:pt x="92375" y="43822"/>
                  </a:cubicBezTo>
                  <a:cubicBezTo>
                    <a:pt x="102408" y="38713"/>
                    <a:pt x="113502" y="36037"/>
                    <a:pt x="124760" y="36011"/>
                  </a:cubicBezTo>
                  <a:cubicBezTo>
                    <a:pt x="136425" y="35939"/>
                    <a:pt x="147944" y="38615"/>
                    <a:pt x="158383" y="43822"/>
                  </a:cubicBezTo>
                  <a:cubicBezTo>
                    <a:pt x="169880" y="50202"/>
                    <a:pt x="179427" y="59585"/>
                    <a:pt x="186006" y="70968"/>
                  </a:cubicBezTo>
                  <a:cubicBezTo>
                    <a:pt x="196246" y="88710"/>
                    <a:pt x="203487" y="108019"/>
                    <a:pt x="207437" y="128118"/>
                  </a:cubicBezTo>
                  <a:cubicBezTo>
                    <a:pt x="213594" y="159482"/>
                    <a:pt x="216404" y="191411"/>
                    <a:pt x="215819" y="223368"/>
                  </a:cubicBezTo>
                  <a:cubicBezTo>
                    <a:pt x="216250" y="255374"/>
                    <a:pt x="213280" y="287335"/>
                    <a:pt x="206961" y="318713"/>
                  </a:cubicBezTo>
                  <a:close/>
                </a:path>
              </a:pathLst>
            </a:custGeom>
            <a:grpFill/>
            <a:ln w="9525" cap="flat">
              <a:noFill/>
              <a:prstDash val="solid"/>
              <a:miter/>
            </a:ln>
          </p:spPr>
          <p:txBody>
            <a:bodyPr rtlCol="0" anchor="ctr"/>
            <a:lstStyle/>
            <a:p>
              <a:endParaRPr lang="en-US" dirty="0"/>
            </a:p>
          </p:txBody>
        </p:sp>
      </p:grpSp>
      <p:sp>
        <p:nvSpPr>
          <p:cNvPr id="55" name="Graphic 61">
            <a:extLst>
              <a:ext uri="{FF2B5EF4-FFF2-40B4-BE49-F238E27FC236}">
                <a16:creationId xmlns:a16="http://schemas.microsoft.com/office/drawing/2014/main" id="{1E3C431F-1BDE-1947-A24F-4C0C2F160495}"/>
              </a:ext>
            </a:extLst>
          </p:cNvPr>
          <p:cNvSpPr/>
          <p:nvPr/>
        </p:nvSpPr>
        <p:spPr>
          <a:xfrm>
            <a:off x="2839158" y="2350504"/>
            <a:ext cx="638175" cy="571500"/>
          </a:xfrm>
          <a:custGeom>
            <a:avLst/>
            <a:gdLst>
              <a:gd name="connsiteX0" fmla="*/ 584645 w 638175"/>
              <a:gd name="connsiteY0" fmla="*/ 82391 h 571500"/>
              <a:gd name="connsiteX1" fmla="*/ 466535 w 638175"/>
              <a:gd name="connsiteY1" fmla="*/ 82391 h 571500"/>
              <a:gd name="connsiteX2" fmla="*/ 466535 w 638175"/>
              <a:gd name="connsiteY2" fmla="*/ 51721 h 571500"/>
              <a:gd name="connsiteX3" fmla="*/ 421862 w 638175"/>
              <a:gd name="connsiteY3" fmla="*/ 7144 h 571500"/>
              <a:gd name="connsiteX4" fmla="*/ 232601 w 638175"/>
              <a:gd name="connsiteY4" fmla="*/ 7144 h 571500"/>
              <a:gd name="connsiteX5" fmla="*/ 188119 w 638175"/>
              <a:gd name="connsiteY5" fmla="*/ 51721 h 571500"/>
              <a:gd name="connsiteX6" fmla="*/ 188119 w 638175"/>
              <a:gd name="connsiteY6" fmla="*/ 82391 h 571500"/>
              <a:gd name="connsiteX7" fmla="*/ 57531 w 638175"/>
              <a:gd name="connsiteY7" fmla="*/ 82391 h 571500"/>
              <a:gd name="connsiteX8" fmla="*/ 7144 w 638175"/>
              <a:gd name="connsiteY8" fmla="*/ 132779 h 571500"/>
              <a:gd name="connsiteX9" fmla="*/ 7144 w 638175"/>
              <a:gd name="connsiteY9" fmla="*/ 519970 h 571500"/>
              <a:gd name="connsiteX10" fmla="*/ 57531 w 638175"/>
              <a:gd name="connsiteY10" fmla="*/ 570262 h 571500"/>
              <a:gd name="connsiteX11" fmla="*/ 584645 w 638175"/>
              <a:gd name="connsiteY11" fmla="*/ 570262 h 571500"/>
              <a:gd name="connsiteX12" fmla="*/ 635032 w 638175"/>
              <a:gd name="connsiteY12" fmla="*/ 519970 h 571500"/>
              <a:gd name="connsiteX13" fmla="*/ 635032 w 638175"/>
              <a:gd name="connsiteY13" fmla="*/ 132779 h 571500"/>
              <a:gd name="connsiteX14" fmla="*/ 584645 w 638175"/>
              <a:gd name="connsiteY14" fmla="*/ 82391 h 571500"/>
              <a:gd name="connsiteX15" fmla="*/ 216694 w 638175"/>
              <a:gd name="connsiteY15" fmla="*/ 51721 h 571500"/>
              <a:gd name="connsiteX16" fmla="*/ 232601 w 638175"/>
              <a:gd name="connsiteY16" fmla="*/ 35719 h 571500"/>
              <a:gd name="connsiteX17" fmla="*/ 421862 w 638175"/>
              <a:gd name="connsiteY17" fmla="*/ 35719 h 571500"/>
              <a:gd name="connsiteX18" fmla="*/ 437960 w 638175"/>
              <a:gd name="connsiteY18" fmla="*/ 51721 h 571500"/>
              <a:gd name="connsiteX19" fmla="*/ 437960 w 638175"/>
              <a:gd name="connsiteY19" fmla="*/ 82391 h 571500"/>
              <a:gd name="connsiteX20" fmla="*/ 216694 w 638175"/>
              <a:gd name="connsiteY20" fmla="*/ 82391 h 571500"/>
              <a:gd name="connsiteX21" fmla="*/ 57531 w 638175"/>
              <a:gd name="connsiteY21" fmla="*/ 110966 h 571500"/>
              <a:gd name="connsiteX22" fmla="*/ 584645 w 638175"/>
              <a:gd name="connsiteY22" fmla="*/ 110966 h 571500"/>
              <a:gd name="connsiteX23" fmla="*/ 606457 w 638175"/>
              <a:gd name="connsiteY23" fmla="*/ 132779 h 571500"/>
              <a:gd name="connsiteX24" fmla="*/ 606457 w 638175"/>
              <a:gd name="connsiteY24" fmla="*/ 247079 h 571500"/>
              <a:gd name="connsiteX25" fmla="*/ 605885 w 638175"/>
              <a:gd name="connsiteY25" fmla="*/ 247079 h 571500"/>
              <a:gd name="connsiteX26" fmla="*/ 384524 w 638175"/>
              <a:gd name="connsiteY26" fmla="*/ 325088 h 571500"/>
              <a:gd name="connsiteX27" fmla="*/ 384524 w 638175"/>
              <a:gd name="connsiteY27" fmla="*/ 276606 h 571500"/>
              <a:gd name="connsiteX28" fmla="*/ 370237 w 638175"/>
              <a:gd name="connsiteY28" fmla="*/ 262319 h 571500"/>
              <a:gd name="connsiteX29" fmla="*/ 264319 w 638175"/>
              <a:gd name="connsiteY29" fmla="*/ 262319 h 571500"/>
              <a:gd name="connsiteX30" fmla="*/ 250031 w 638175"/>
              <a:gd name="connsiteY30" fmla="*/ 276606 h 571500"/>
              <a:gd name="connsiteX31" fmla="*/ 250031 w 638175"/>
              <a:gd name="connsiteY31" fmla="*/ 324231 h 571500"/>
              <a:gd name="connsiteX32" fmla="*/ 35719 w 638175"/>
              <a:gd name="connsiteY32" fmla="*/ 248031 h 571500"/>
              <a:gd name="connsiteX33" fmla="*/ 35719 w 638175"/>
              <a:gd name="connsiteY33" fmla="*/ 132779 h 571500"/>
              <a:gd name="connsiteX34" fmla="*/ 57531 w 638175"/>
              <a:gd name="connsiteY34" fmla="*/ 110966 h 571500"/>
              <a:gd name="connsiteX35" fmla="*/ 278606 w 638175"/>
              <a:gd name="connsiteY35" fmla="*/ 389001 h 571500"/>
              <a:gd name="connsiteX36" fmla="*/ 278606 w 638175"/>
              <a:gd name="connsiteY36" fmla="*/ 290894 h 571500"/>
              <a:gd name="connsiteX37" fmla="*/ 355949 w 638175"/>
              <a:gd name="connsiteY37" fmla="*/ 290894 h 571500"/>
              <a:gd name="connsiteX38" fmla="*/ 355949 w 638175"/>
              <a:gd name="connsiteY38" fmla="*/ 389001 h 571500"/>
              <a:gd name="connsiteX39" fmla="*/ 584645 w 638175"/>
              <a:gd name="connsiteY39" fmla="*/ 541401 h 571500"/>
              <a:gd name="connsiteX40" fmla="*/ 57531 w 638175"/>
              <a:gd name="connsiteY40" fmla="*/ 541401 h 571500"/>
              <a:gd name="connsiteX41" fmla="*/ 35719 w 638175"/>
              <a:gd name="connsiteY41" fmla="*/ 519970 h 571500"/>
              <a:gd name="connsiteX42" fmla="*/ 35719 w 638175"/>
              <a:gd name="connsiteY42" fmla="*/ 285179 h 571500"/>
              <a:gd name="connsiteX43" fmla="*/ 250031 w 638175"/>
              <a:gd name="connsiteY43" fmla="*/ 353282 h 571500"/>
              <a:gd name="connsiteX44" fmla="*/ 250031 w 638175"/>
              <a:gd name="connsiteY44" fmla="*/ 403289 h 571500"/>
              <a:gd name="connsiteX45" fmla="*/ 264319 w 638175"/>
              <a:gd name="connsiteY45" fmla="*/ 417576 h 571500"/>
              <a:gd name="connsiteX46" fmla="*/ 305276 w 638175"/>
              <a:gd name="connsiteY46" fmla="*/ 417576 h 571500"/>
              <a:gd name="connsiteX47" fmla="*/ 305276 w 638175"/>
              <a:gd name="connsiteY47" fmla="*/ 448056 h 571500"/>
              <a:gd name="connsiteX48" fmla="*/ 319564 w 638175"/>
              <a:gd name="connsiteY48" fmla="*/ 462344 h 571500"/>
              <a:gd name="connsiteX49" fmla="*/ 333851 w 638175"/>
              <a:gd name="connsiteY49" fmla="*/ 448056 h 571500"/>
              <a:gd name="connsiteX50" fmla="*/ 333851 w 638175"/>
              <a:gd name="connsiteY50" fmla="*/ 417576 h 571500"/>
              <a:gd name="connsiteX51" fmla="*/ 370237 w 638175"/>
              <a:gd name="connsiteY51" fmla="*/ 417576 h 571500"/>
              <a:gd name="connsiteX52" fmla="*/ 384524 w 638175"/>
              <a:gd name="connsiteY52" fmla="*/ 403289 h 571500"/>
              <a:gd name="connsiteX53" fmla="*/ 384524 w 638175"/>
              <a:gd name="connsiteY53" fmla="*/ 353568 h 571500"/>
              <a:gd name="connsiteX54" fmla="*/ 386620 w 638175"/>
              <a:gd name="connsiteY54" fmla="*/ 353568 h 571500"/>
              <a:gd name="connsiteX55" fmla="*/ 606457 w 638175"/>
              <a:gd name="connsiteY55" fmla="*/ 284131 h 571500"/>
              <a:gd name="connsiteX56" fmla="*/ 606457 w 638175"/>
              <a:gd name="connsiteY56" fmla="*/ 519970 h 571500"/>
              <a:gd name="connsiteX57" fmla="*/ 584740 w 638175"/>
              <a:gd name="connsiteY57" fmla="*/ 541687 h 571500"/>
              <a:gd name="connsiteX58" fmla="*/ 584645 w 638175"/>
              <a:gd name="connsiteY58" fmla="*/ 541687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38175" h="571500">
                <a:moveTo>
                  <a:pt x="584645" y="82391"/>
                </a:moveTo>
                <a:lnTo>
                  <a:pt x="466535" y="82391"/>
                </a:lnTo>
                <a:lnTo>
                  <a:pt x="466535" y="51721"/>
                </a:lnTo>
                <a:cubicBezTo>
                  <a:pt x="466482" y="27086"/>
                  <a:pt x="446497" y="7144"/>
                  <a:pt x="421862" y="7144"/>
                </a:cubicBezTo>
                <a:lnTo>
                  <a:pt x="232601" y="7144"/>
                </a:lnTo>
                <a:cubicBezTo>
                  <a:pt x="208040" y="7248"/>
                  <a:pt x="188171" y="27160"/>
                  <a:pt x="188119" y="51721"/>
                </a:cubicBezTo>
                <a:lnTo>
                  <a:pt x="188119" y="82391"/>
                </a:lnTo>
                <a:lnTo>
                  <a:pt x="57531" y="82391"/>
                </a:lnTo>
                <a:cubicBezTo>
                  <a:pt x="29703" y="82391"/>
                  <a:pt x="7144" y="104950"/>
                  <a:pt x="7144" y="132779"/>
                </a:cubicBezTo>
                <a:lnTo>
                  <a:pt x="7144" y="519970"/>
                </a:lnTo>
                <a:cubicBezTo>
                  <a:pt x="7196" y="547761"/>
                  <a:pt x="29740" y="570262"/>
                  <a:pt x="57531" y="570262"/>
                </a:cubicBezTo>
                <a:lnTo>
                  <a:pt x="584645" y="570262"/>
                </a:lnTo>
                <a:cubicBezTo>
                  <a:pt x="612436" y="570262"/>
                  <a:pt x="634979" y="547761"/>
                  <a:pt x="635032" y="519970"/>
                </a:cubicBezTo>
                <a:lnTo>
                  <a:pt x="635032" y="132779"/>
                </a:lnTo>
                <a:cubicBezTo>
                  <a:pt x="635032" y="104950"/>
                  <a:pt x="612473" y="82391"/>
                  <a:pt x="584645" y="82391"/>
                </a:cubicBezTo>
                <a:close/>
                <a:moveTo>
                  <a:pt x="216694" y="51721"/>
                </a:moveTo>
                <a:cubicBezTo>
                  <a:pt x="216745" y="42941"/>
                  <a:pt x="223821" y="35822"/>
                  <a:pt x="232601" y="35719"/>
                </a:cubicBezTo>
                <a:lnTo>
                  <a:pt x="421862" y="35719"/>
                </a:lnTo>
                <a:cubicBezTo>
                  <a:pt x="430716" y="35719"/>
                  <a:pt x="437907" y="42868"/>
                  <a:pt x="437960" y="51721"/>
                </a:cubicBezTo>
                <a:lnTo>
                  <a:pt x="437960" y="82391"/>
                </a:lnTo>
                <a:lnTo>
                  <a:pt x="216694" y="82391"/>
                </a:lnTo>
                <a:close/>
                <a:moveTo>
                  <a:pt x="57531" y="110966"/>
                </a:moveTo>
                <a:lnTo>
                  <a:pt x="584645" y="110966"/>
                </a:lnTo>
                <a:cubicBezTo>
                  <a:pt x="596691" y="110966"/>
                  <a:pt x="606457" y="120732"/>
                  <a:pt x="606457" y="132779"/>
                </a:cubicBezTo>
                <a:lnTo>
                  <a:pt x="606457" y="247079"/>
                </a:lnTo>
                <a:lnTo>
                  <a:pt x="605885" y="247079"/>
                </a:lnTo>
                <a:cubicBezTo>
                  <a:pt x="572929" y="283369"/>
                  <a:pt x="484061" y="314325"/>
                  <a:pt x="384524" y="325088"/>
                </a:cubicBezTo>
                <a:lnTo>
                  <a:pt x="384524" y="276606"/>
                </a:lnTo>
                <a:cubicBezTo>
                  <a:pt x="384524" y="268716"/>
                  <a:pt x="378127" y="262319"/>
                  <a:pt x="370237" y="262319"/>
                </a:cubicBezTo>
                <a:lnTo>
                  <a:pt x="264319" y="262319"/>
                </a:lnTo>
                <a:cubicBezTo>
                  <a:pt x="256428" y="262319"/>
                  <a:pt x="250031" y="268716"/>
                  <a:pt x="250031" y="276606"/>
                </a:cubicBezTo>
                <a:lnTo>
                  <a:pt x="250031" y="324231"/>
                </a:lnTo>
                <a:cubicBezTo>
                  <a:pt x="158972" y="315944"/>
                  <a:pt x="72295" y="284893"/>
                  <a:pt x="35719" y="248031"/>
                </a:cubicBezTo>
                <a:lnTo>
                  <a:pt x="35719" y="132779"/>
                </a:lnTo>
                <a:cubicBezTo>
                  <a:pt x="35771" y="120753"/>
                  <a:pt x="45506" y="111019"/>
                  <a:pt x="57531" y="110966"/>
                </a:cubicBezTo>
                <a:close/>
                <a:moveTo>
                  <a:pt x="278606" y="389001"/>
                </a:moveTo>
                <a:lnTo>
                  <a:pt x="278606" y="290894"/>
                </a:lnTo>
                <a:lnTo>
                  <a:pt x="355949" y="290894"/>
                </a:lnTo>
                <a:lnTo>
                  <a:pt x="355949" y="389001"/>
                </a:lnTo>
                <a:close/>
                <a:moveTo>
                  <a:pt x="584645" y="541401"/>
                </a:moveTo>
                <a:lnTo>
                  <a:pt x="57531" y="541401"/>
                </a:lnTo>
                <a:cubicBezTo>
                  <a:pt x="45632" y="541403"/>
                  <a:pt x="35927" y="531867"/>
                  <a:pt x="35719" y="519970"/>
                </a:cubicBezTo>
                <a:lnTo>
                  <a:pt x="35719" y="285179"/>
                </a:lnTo>
                <a:cubicBezTo>
                  <a:pt x="83344" y="319659"/>
                  <a:pt x="164306" y="345853"/>
                  <a:pt x="250031" y="353282"/>
                </a:cubicBezTo>
                <a:lnTo>
                  <a:pt x="250031" y="403289"/>
                </a:lnTo>
                <a:cubicBezTo>
                  <a:pt x="250031" y="411179"/>
                  <a:pt x="256428" y="417576"/>
                  <a:pt x="264319" y="417576"/>
                </a:cubicBezTo>
                <a:lnTo>
                  <a:pt x="305276" y="417576"/>
                </a:lnTo>
                <a:lnTo>
                  <a:pt x="305276" y="448056"/>
                </a:lnTo>
                <a:cubicBezTo>
                  <a:pt x="305276" y="455947"/>
                  <a:pt x="311673" y="462344"/>
                  <a:pt x="319564" y="462344"/>
                </a:cubicBezTo>
                <a:cubicBezTo>
                  <a:pt x="327454" y="462344"/>
                  <a:pt x="333851" y="455947"/>
                  <a:pt x="333851" y="448056"/>
                </a:cubicBezTo>
                <a:lnTo>
                  <a:pt x="333851" y="417576"/>
                </a:lnTo>
                <a:lnTo>
                  <a:pt x="370237" y="417576"/>
                </a:lnTo>
                <a:cubicBezTo>
                  <a:pt x="378127" y="417576"/>
                  <a:pt x="384524" y="411179"/>
                  <a:pt x="384524" y="403289"/>
                </a:cubicBezTo>
                <a:lnTo>
                  <a:pt x="384524" y="353568"/>
                </a:lnTo>
                <a:lnTo>
                  <a:pt x="386620" y="353568"/>
                </a:lnTo>
                <a:cubicBezTo>
                  <a:pt x="478727" y="344043"/>
                  <a:pt x="560737" y="317373"/>
                  <a:pt x="606457" y="284131"/>
                </a:cubicBezTo>
                <a:lnTo>
                  <a:pt x="606457" y="519970"/>
                </a:lnTo>
                <a:cubicBezTo>
                  <a:pt x="606457" y="531964"/>
                  <a:pt x="596734" y="541687"/>
                  <a:pt x="584740" y="541687"/>
                </a:cubicBezTo>
                <a:cubicBezTo>
                  <a:pt x="584708" y="541687"/>
                  <a:pt x="584676" y="541687"/>
                  <a:pt x="584645" y="541687"/>
                </a:cubicBezTo>
                <a:close/>
              </a:path>
            </a:pathLst>
          </a:custGeom>
          <a:solidFill>
            <a:srgbClr val="00B29F"/>
          </a:solidFill>
          <a:ln w="9525" cap="flat">
            <a:noFill/>
            <a:prstDash val="solid"/>
            <a:miter/>
          </a:ln>
        </p:spPr>
        <p:txBody>
          <a:bodyPr rtlCol="0" anchor="ctr"/>
          <a:lstStyle/>
          <a:p>
            <a:endParaRPr lang="en-US" dirty="0"/>
          </a:p>
        </p:txBody>
      </p:sp>
      <p:grpSp>
        <p:nvGrpSpPr>
          <p:cNvPr id="56" name="Graphic 1889376">
            <a:extLst>
              <a:ext uri="{FF2B5EF4-FFF2-40B4-BE49-F238E27FC236}">
                <a16:creationId xmlns:a16="http://schemas.microsoft.com/office/drawing/2014/main" id="{66D54481-20A4-0044-8579-926FF9657E77}"/>
              </a:ext>
            </a:extLst>
          </p:cNvPr>
          <p:cNvGrpSpPr/>
          <p:nvPr/>
        </p:nvGrpSpPr>
        <p:grpSpPr>
          <a:xfrm>
            <a:off x="7511883" y="2317167"/>
            <a:ext cx="609600" cy="638175"/>
            <a:chOff x="11390894" y="5112489"/>
            <a:chExt cx="609600" cy="638175"/>
          </a:xfrm>
          <a:solidFill>
            <a:srgbClr val="00B29F"/>
          </a:solidFill>
        </p:grpSpPr>
        <p:sp>
          <p:nvSpPr>
            <p:cNvPr id="57" name="Freeform: Shape 1889497">
              <a:extLst>
                <a:ext uri="{FF2B5EF4-FFF2-40B4-BE49-F238E27FC236}">
                  <a16:creationId xmlns:a16="http://schemas.microsoft.com/office/drawing/2014/main" id="{6E761938-BEB5-AC4B-9011-67457D52F61F}"/>
                </a:ext>
              </a:extLst>
            </p:cNvPr>
            <p:cNvSpPr/>
            <p:nvPr/>
          </p:nvSpPr>
          <p:spPr>
            <a:xfrm>
              <a:off x="11473285" y="5172973"/>
              <a:ext cx="257175" cy="200025"/>
            </a:xfrm>
            <a:custGeom>
              <a:avLst/>
              <a:gdLst>
                <a:gd name="connsiteX0" fmla="*/ 226124 w 257175"/>
                <a:gd name="connsiteY0" fmla="*/ 7144 h 200025"/>
                <a:gd name="connsiteX1" fmla="*/ 38481 w 257175"/>
                <a:gd name="connsiteY1" fmla="*/ 7144 h 200025"/>
                <a:gd name="connsiteX2" fmla="*/ 7144 w 257175"/>
                <a:gd name="connsiteY2" fmla="*/ 38481 h 200025"/>
                <a:gd name="connsiteX3" fmla="*/ 7144 w 257175"/>
                <a:gd name="connsiteY3" fmla="*/ 163544 h 200025"/>
                <a:gd name="connsiteX4" fmla="*/ 48006 w 257175"/>
                <a:gd name="connsiteY4" fmla="*/ 194882 h 200025"/>
                <a:gd name="connsiteX5" fmla="*/ 235744 w 257175"/>
                <a:gd name="connsiteY5" fmla="*/ 194882 h 200025"/>
                <a:gd name="connsiteX6" fmla="*/ 246888 w 257175"/>
                <a:gd name="connsiteY6" fmla="*/ 189548 h 200025"/>
                <a:gd name="connsiteX7" fmla="*/ 257556 w 257175"/>
                <a:gd name="connsiteY7" fmla="*/ 163544 h 200025"/>
                <a:gd name="connsiteX8" fmla="*/ 257556 w 257175"/>
                <a:gd name="connsiteY8" fmla="*/ 38481 h 200025"/>
                <a:gd name="connsiteX9" fmla="*/ 226219 w 257175"/>
                <a:gd name="connsiteY9" fmla="*/ 7144 h 200025"/>
                <a:gd name="connsiteX10" fmla="*/ 226124 w 257175"/>
                <a:gd name="connsiteY10" fmla="*/ 7144 h 200025"/>
                <a:gd name="connsiteX11" fmla="*/ 228981 w 257175"/>
                <a:gd name="connsiteY11" fmla="*/ 163544 h 200025"/>
                <a:gd name="connsiteX12" fmla="*/ 228219 w 257175"/>
                <a:gd name="connsiteY12" fmla="*/ 166307 h 200025"/>
                <a:gd name="connsiteX13" fmla="*/ 48006 w 257175"/>
                <a:gd name="connsiteY13" fmla="*/ 166307 h 200025"/>
                <a:gd name="connsiteX14" fmla="*/ 35719 w 257175"/>
                <a:gd name="connsiteY14" fmla="*/ 163544 h 200025"/>
                <a:gd name="connsiteX15" fmla="*/ 35719 w 257175"/>
                <a:gd name="connsiteY15" fmla="*/ 38481 h 200025"/>
                <a:gd name="connsiteX16" fmla="*/ 38481 w 257175"/>
                <a:gd name="connsiteY16" fmla="*/ 35719 h 200025"/>
                <a:gd name="connsiteX17" fmla="*/ 226124 w 257175"/>
                <a:gd name="connsiteY17" fmla="*/ 35719 h 200025"/>
                <a:gd name="connsiteX18" fmla="*/ 228981 w 257175"/>
                <a:gd name="connsiteY18" fmla="*/ 3848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200025">
                  <a:moveTo>
                    <a:pt x="226124" y="7144"/>
                  </a:moveTo>
                  <a:lnTo>
                    <a:pt x="38481" y="7144"/>
                  </a:lnTo>
                  <a:cubicBezTo>
                    <a:pt x="21174" y="7144"/>
                    <a:pt x="7144" y="21174"/>
                    <a:pt x="7144" y="38481"/>
                  </a:cubicBezTo>
                  <a:lnTo>
                    <a:pt x="7144" y="163544"/>
                  </a:lnTo>
                  <a:cubicBezTo>
                    <a:pt x="7144" y="178022"/>
                    <a:pt x="17812" y="194882"/>
                    <a:pt x="48006" y="194882"/>
                  </a:cubicBezTo>
                  <a:lnTo>
                    <a:pt x="235744" y="194882"/>
                  </a:lnTo>
                  <a:cubicBezTo>
                    <a:pt x="240065" y="194844"/>
                    <a:pt x="244148" y="192890"/>
                    <a:pt x="246888" y="189548"/>
                  </a:cubicBezTo>
                  <a:cubicBezTo>
                    <a:pt x="253450" y="182441"/>
                    <a:pt x="257237" y="173211"/>
                    <a:pt x="257556" y="163544"/>
                  </a:cubicBezTo>
                  <a:lnTo>
                    <a:pt x="257556" y="38481"/>
                  </a:lnTo>
                  <a:cubicBezTo>
                    <a:pt x="257556" y="21174"/>
                    <a:pt x="243526" y="7144"/>
                    <a:pt x="226219" y="7144"/>
                  </a:cubicBezTo>
                  <a:cubicBezTo>
                    <a:pt x="226187" y="7144"/>
                    <a:pt x="226155" y="7144"/>
                    <a:pt x="226124" y="7144"/>
                  </a:cubicBezTo>
                  <a:close/>
                  <a:moveTo>
                    <a:pt x="228981" y="163544"/>
                  </a:moveTo>
                  <a:cubicBezTo>
                    <a:pt x="228940" y="164511"/>
                    <a:pt x="228679" y="165455"/>
                    <a:pt x="228219" y="166307"/>
                  </a:cubicBezTo>
                  <a:lnTo>
                    <a:pt x="48006" y="166307"/>
                  </a:lnTo>
                  <a:cubicBezTo>
                    <a:pt x="38481" y="166307"/>
                    <a:pt x="35719" y="163735"/>
                    <a:pt x="35719" y="163544"/>
                  </a:cubicBezTo>
                  <a:lnTo>
                    <a:pt x="35719" y="38481"/>
                  </a:lnTo>
                  <a:cubicBezTo>
                    <a:pt x="35719" y="36955"/>
                    <a:pt x="36955" y="35719"/>
                    <a:pt x="38481" y="35719"/>
                  </a:cubicBezTo>
                  <a:lnTo>
                    <a:pt x="226124" y="35719"/>
                  </a:lnTo>
                  <a:cubicBezTo>
                    <a:pt x="227666" y="35718"/>
                    <a:pt x="228930" y="36940"/>
                    <a:pt x="228981" y="38481"/>
                  </a:cubicBezTo>
                  <a:close/>
                </a:path>
              </a:pathLst>
            </a:custGeom>
            <a:grpFill/>
            <a:ln w="9525" cap="flat">
              <a:noFill/>
              <a:prstDash val="solid"/>
              <a:miter/>
            </a:ln>
          </p:spPr>
          <p:txBody>
            <a:bodyPr rtlCol="0" anchor="ctr"/>
            <a:lstStyle/>
            <a:p>
              <a:endParaRPr lang="en-US" dirty="0"/>
            </a:p>
          </p:txBody>
        </p:sp>
        <p:sp>
          <p:nvSpPr>
            <p:cNvPr id="58" name="Freeform: Shape 1889499">
              <a:extLst>
                <a:ext uri="{FF2B5EF4-FFF2-40B4-BE49-F238E27FC236}">
                  <a16:creationId xmlns:a16="http://schemas.microsoft.com/office/drawing/2014/main" id="{F770BCAE-83F3-E746-B608-3D17DF63CE92}"/>
                </a:ext>
              </a:extLst>
            </p:cNvPr>
            <p:cNvSpPr/>
            <p:nvPr/>
          </p:nvSpPr>
          <p:spPr>
            <a:xfrm>
              <a:off x="11383750" y="5105345"/>
              <a:ext cx="619125" cy="647700"/>
            </a:xfrm>
            <a:custGeom>
              <a:avLst/>
              <a:gdLst>
                <a:gd name="connsiteX0" fmla="*/ 579596 w 619125"/>
                <a:gd name="connsiteY0" fmla="*/ 213170 h 647700"/>
                <a:gd name="connsiteX1" fmla="*/ 589693 w 619125"/>
                <a:gd name="connsiteY1" fmla="*/ 213170 h 647700"/>
                <a:gd name="connsiteX2" fmla="*/ 612362 w 619125"/>
                <a:gd name="connsiteY2" fmla="*/ 204693 h 647700"/>
                <a:gd name="connsiteX3" fmla="*/ 617982 w 619125"/>
                <a:gd name="connsiteY3" fmla="*/ 173260 h 647700"/>
                <a:gd name="connsiteX4" fmla="*/ 471488 w 619125"/>
                <a:gd name="connsiteY4" fmla="*/ 24003 h 647700"/>
                <a:gd name="connsiteX5" fmla="*/ 461963 w 619125"/>
                <a:gd name="connsiteY5" fmla="*/ 22575 h 647700"/>
                <a:gd name="connsiteX6" fmla="*/ 435769 w 619125"/>
                <a:gd name="connsiteY6" fmla="*/ 45816 h 647700"/>
                <a:gd name="connsiteX7" fmla="*/ 451199 w 619125"/>
                <a:gd name="connsiteY7" fmla="*/ 89059 h 647700"/>
                <a:gd name="connsiteX8" fmla="*/ 486728 w 619125"/>
                <a:gd name="connsiteY8" fmla="*/ 110395 h 647700"/>
                <a:gd name="connsiteX9" fmla="*/ 514636 w 619125"/>
                <a:gd name="connsiteY9" fmla="*/ 169069 h 647700"/>
                <a:gd name="connsiteX10" fmla="*/ 515398 w 619125"/>
                <a:gd name="connsiteY10" fmla="*/ 183738 h 647700"/>
                <a:gd name="connsiteX11" fmla="*/ 542449 w 619125"/>
                <a:gd name="connsiteY11" fmla="*/ 213075 h 647700"/>
                <a:gd name="connsiteX12" fmla="*/ 550069 w 619125"/>
                <a:gd name="connsiteY12" fmla="*/ 213075 h 647700"/>
                <a:gd name="connsiteX13" fmla="*/ 560642 w 619125"/>
                <a:gd name="connsiteY13" fmla="*/ 419196 h 647700"/>
                <a:gd name="connsiteX14" fmla="*/ 585597 w 619125"/>
                <a:gd name="connsiteY14" fmla="*/ 531019 h 647700"/>
                <a:gd name="connsiteX15" fmla="*/ 583025 w 619125"/>
                <a:gd name="connsiteY15" fmla="*/ 550069 h 647700"/>
                <a:gd name="connsiteX16" fmla="*/ 565214 w 619125"/>
                <a:gd name="connsiteY16" fmla="*/ 578644 h 647700"/>
                <a:gd name="connsiteX17" fmla="*/ 520922 w 619125"/>
                <a:gd name="connsiteY17" fmla="*/ 594837 h 647700"/>
                <a:gd name="connsiteX18" fmla="*/ 493586 w 619125"/>
                <a:gd name="connsiteY18" fmla="*/ 589407 h 647700"/>
                <a:gd name="connsiteX19" fmla="*/ 476345 w 619125"/>
                <a:gd name="connsiteY19" fmla="*/ 578549 h 647700"/>
                <a:gd name="connsiteX20" fmla="*/ 456057 w 619125"/>
                <a:gd name="connsiteY20" fmla="*/ 531019 h 647700"/>
                <a:gd name="connsiteX21" fmla="*/ 422053 w 619125"/>
                <a:gd name="connsiteY21" fmla="*/ 400717 h 647700"/>
                <a:gd name="connsiteX22" fmla="*/ 412528 w 619125"/>
                <a:gd name="connsiteY22" fmla="*/ 391192 h 647700"/>
                <a:gd name="connsiteX23" fmla="*/ 412528 w 619125"/>
                <a:gd name="connsiteY23" fmla="*/ 76867 h 647700"/>
                <a:gd name="connsiteX24" fmla="*/ 344144 w 619125"/>
                <a:gd name="connsiteY24" fmla="*/ 7145 h 647700"/>
                <a:gd name="connsiteX25" fmla="*/ 344043 w 619125"/>
                <a:gd name="connsiteY25" fmla="*/ 7144 h 647700"/>
                <a:gd name="connsiteX26" fmla="*/ 105918 w 619125"/>
                <a:gd name="connsiteY26" fmla="*/ 7144 h 647700"/>
                <a:gd name="connsiteX27" fmla="*/ 36671 w 619125"/>
                <a:gd name="connsiteY27" fmla="*/ 76009 h 647700"/>
                <a:gd name="connsiteX28" fmla="*/ 36671 w 619125"/>
                <a:gd name="connsiteY28" fmla="*/ 76105 h 647700"/>
                <a:gd name="connsiteX29" fmla="*/ 36671 w 619125"/>
                <a:gd name="connsiteY29" fmla="*/ 617411 h 647700"/>
                <a:gd name="connsiteX30" fmla="*/ 21431 w 619125"/>
                <a:gd name="connsiteY30" fmla="*/ 617411 h 647700"/>
                <a:gd name="connsiteX31" fmla="*/ 7144 w 619125"/>
                <a:gd name="connsiteY31" fmla="*/ 631698 h 647700"/>
                <a:gd name="connsiteX32" fmla="*/ 21431 w 619125"/>
                <a:gd name="connsiteY32" fmla="*/ 645986 h 647700"/>
                <a:gd name="connsiteX33" fmla="*/ 420529 w 619125"/>
                <a:gd name="connsiteY33" fmla="*/ 645986 h 647700"/>
                <a:gd name="connsiteX34" fmla="*/ 434816 w 619125"/>
                <a:gd name="connsiteY34" fmla="*/ 631698 h 647700"/>
                <a:gd name="connsiteX35" fmla="*/ 420529 w 619125"/>
                <a:gd name="connsiteY35" fmla="*/ 617411 h 647700"/>
                <a:gd name="connsiteX36" fmla="*/ 413004 w 619125"/>
                <a:gd name="connsiteY36" fmla="*/ 617411 h 647700"/>
                <a:gd name="connsiteX37" fmla="*/ 413004 w 619125"/>
                <a:gd name="connsiteY37" fmla="*/ 441008 h 647700"/>
                <a:gd name="connsiteX38" fmla="*/ 427482 w 619125"/>
                <a:gd name="connsiteY38" fmla="*/ 531019 h 647700"/>
                <a:gd name="connsiteX39" fmla="*/ 457486 w 619125"/>
                <a:gd name="connsiteY39" fmla="*/ 601123 h 647700"/>
                <a:gd name="connsiteX40" fmla="*/ 482441 w 619125"/>
                <a:gd name="connsiteY40" fmla="*/ 616744 h 647700"/>
                <a:gd name="connsiteX41" fmla="*/ 520541 w 619125"/>
                <a:gd name="connsiteY41" fmla="*/ 624459 h 647700"/>
                <a:gd name="connsiteX42" fmla="*/ 583692 w 619125"/>
                <a:gd name="connsiteY42" fmla="*/ 601123 h 647700"/>
                <a:gd name="connsiteX43" fmla="*/ 610172 w 619125"/>
                <a:gd name="connsiteY43" fmla="*/ 558356 h 647700"/>
                <a:gd name="connsiteX44" fmla="*/ 614172 w 619125"/>
                <a:gd name="connsiteY44" fmla="*/ 531019 h 647700"/>
                <a:gd name="connsiteX45" fmla="*/ 586835 w 619125"/>
                <a:gd name="connsiteY45" fmla="*/ 408528 h 647700"/>
                <a:gd name="connsiteX46" fmla="*/ 579596 w 619125"/>
                <a:gd name="connsiteY46" fmla="*/ 213170 h 647700"/>
                <a:gd name="connsiteX47" fmla="*/ 545687 w 619125"/>
                <a:gd name="connsiteY47" fmla="*/ 184595 h 647700"/>
                <a:gd name="connsiteX48" fmla="*/ 543973 w 619125"/>
                <a:gd name="connsiteY48" fmla="*/ 182309 h 647700"/>
                <a:gd name="connsiteX49" fmla="*/ 543211 w 619125"/>
                <a:gd name="connsiteY49" fmla="*/ 168212 h 647700"/>
                <a:gd name="connsiteX50" fmla="*/ 505111 w 619125"/>
                <a:gd name="connsiteY50" fmla="*/ 88773 h 647700"/>
                <a:gd name="connsiteX51" fmla="*/ 461486 w 619125"/>
                <a:gd name="connsiteY51" fmla="*/ 62389 h 647700"/>
                <a:gd name="connsiteX52" fmla="*/ 463201 w 619125"/>
                <a:gd name="connsiteY52" fmla="*/ 54769 h 647700"/>
                <a:gd name="connsiteX53" fmla="*/ 464344 w 619125"/>
                <a:gd name="connsiteY53" fmla="*/ 51626 h 647700"/>
                <a:gd name="connsiteX54" fmla="*/ 465011 w 619125"/>
                <a:gd name="connsiteY54" fmla="*/ 51626 h 647700"/>
                <a:gd name="connsiteX55" fmla="*/ 589693 w 619125"/>
                <a:gd name="connsiteY55" fmla="*/ 177070 h 647700"/>
                <a:gd name="connsiteX56" fmla="*/ 590264 w 619125"/>
                <a:gd name="connsiteY56" fmla="*/ 184309 h 647700"/>
                <a:gd name="connsiteX57" fmla="*/ 589502 w 619125"/>
                <a:gd name="connsiteY57" fmla="*/ 184309 h 647700"/>
                <a:gd name="connsiteX58" fmla="*/ 65246 w 619125"/>
                <a:gd name="connsiteY58" fmla="*/ 617411 h 647700"/>
                <a:gd name="connsiteX59" fmla="*/ 65246 w 619125"/>
                <a:gd name="connsiteY59" fmla="*/ 76105 h 647700"/>
                <a:gd name="connsiteX60" fmla="*/ 105632 w 619125"/>
                <a:gd name="connsiteY60" fmla="*/ 35719 h 647700"/>
                <a:gd name="connsiteX61" fmla="*/ 343757 w 619125"/>
                <a:gd name="connsiteY61" fmla="*/ 35719 h 647700"/>
                <a:gd name="connsiteX62" fmla="*/ 384143 w 619125"/>
                <a:gd name="connsiteY62" fmla="*/ 76105 h 647700"/>
                <a:gd name="connsiteX63" fmla="*/ 384143 w 619125"/>
                <a:gd name="connsiteY63" fmla="*/ 617411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19125" h="647700">
                  <a:moveTo>
                    <a:pt x="579596" y="213170"/>
                  </a:moveTo>
                  <a:lnTo>
                    <a:pt x="589693" y="213170"/>
                  </a:lnTo>
                  <a:cubicBezTo>
                    <a:pt x="598132" y="213841"/>
                    <a:pt x="606435" y="210737"/>
                    <a:pt x="612362" y="204693"/>
                  </a:cubicBezTo>
                  <a:cubicBezTo>
                    <a:pt x="618640" y="195499"/>
                    <a:pt x="620686" y="184059"/>
                    <a:pt x="617982" y="173260"/>
                  </a:cubicBezTo>
                  <a:cubicBezTo>
                    <a:pt x="600742" y="56484"/>
                    <a:pt x="483394" y="26670"/>
                    <a:pt x="471488" y="24003"/>
                  </a:cubicBezTo>
                  <a:cubicBezTo>
                    <a:pt x="468400" y="23058"/>
                    <a:pt x="465191" y="22576"/>
                    <a:pt x="461963" y="22575"/>
                  </a:cubicBezTo>
                  <a:cubicBezTo>
                    <a:pt x="443579" y="22575"/>
                    <a:pt x="437769" y="40005"/>
                    <a:pt x="435769" y="45816"/>
                  </a:cubicBezTo>
                  <a:cubicBezTo>
                    <a:pt x="426244" y="76867"/>
                    <a:pt x="442913" y="86297"/>
                    <a:pt x="451199" y="89059"/>
                  </a:cubicBezTo>
                  <a:cubicBezTo>
                    <a:pt x="464139" y="94160"/>
                    <a:pt x="476144" y="101370"/>
                    <a:pt x="486728" y="110395"/>
                  </a:cubicBezTo>
                  <a:cubicBezTo>
                    <a:pt x="504441" y="124713"/>
                    <a:pt x="514705" y="146293"/>
                    <a:pt x="514636" y="169069"/>
                  </a:cubicBezTo>
                  <a:lnTo>
                    <a:pt x="515398" y="183738"/>
                  </a:lnTo>
                  <a:cubicBezTo>
                    <a:pt x="516182" y="198752"/>
                    <a:pt x="527548" y="211078"/>
                    <a:pt x="542449" y="213075"/>
                  </a:cubicBezTo>
                  <a:lnTo>
                    <a:pt x="550069" y="213075"/>
                  </a:lnTo>
                  <a:cubicBezTo>
                    <a:pt x="536353" y="270225"/>
                    <a:pt x="540544" y="372523"/>
                    <a:pt x="560642" y="419196"/>
                  </a:cubicBezTo>
                  <a:cubicBezTo>
                    <a:pt x="576332" y="454433"/>
                    <a:pt x="584817" y="492453"/>
                    <a:pt x="585597" y="531019"/>
                  </a:cubicBezTo>
                  <a:cubicBezTo>
                    <a:pt x="585584" y="537455"/>
                    <a:pt x="584719" y="543861"/>
                    <a:pt x="583025" y="550069"/>
                  </a:cubicBezTo>
                  <a:cubicBezTo>
                    <a:pt x="579962" y="561109"/>
                    <a:pt x="573776" y="571032"/>
                    <a:pt x="565214" y="578644"/>
                  </a:cubicBezTo>
                  <a:cubicBezTo>
                    <a:pt x="552915" y="589257"/>
                    <a:pt x="537165" y="595015"/>
                    <a:pt x="520922" y="594837"/>
                  </a:cubicBezTo>
                  <a:cubicBezTo>
                    <a:pt x="511541" y="594849"/>
                    <a:pt x="502250" y="593004"/>
                    <a:pt x="493586" y="589407"/>
                  </a:cubicBezTo>
                  <a:cubicBezTo>
                    <a:pt x="487262" y="586797"/>
                    <a:pt x="481431" y="583125"/>
                    <a:pt x="476345" y="578549"/>
                  </a:cubicBezTo>
                  <a:cubicBezTo>
                    <a:pt x="463103" y="566332"/>
                    <a:pt x="455719" y="549034"/>
                    <a:pt x="456057" y="531019"/>
                  </a:cubicBezTo>
                  <a:cubicBezTo>
                    <a:pt x="456057" y="471678"/>
                    <a:pt x="444913" y="429006"/>
                    <a:pt x="422053" y="400717"/>
                  </a:cubicBezTo>
                  <a:cubicBezTo>
                    <a:pt x="419105" y="397322"/>
                    <a:pt x="415922" y="394140"/>
                    <a:pt x="412528" y="391192"/>
                  </a:cubicBezTo>
                  <a:lnTo>
                    <a:pt x="412528" y="76867"/>
                  </a:lnTo>
                  <a:cubicBezTo>
                    <a:pt x="412897" y="38730"/>
                    <a:pt x="382281" y="7514"/>
                    <a:pt x="344144" y="7145"/>
                  </a:cubicBezTo>
                  <a:cubicBezTo>
                    <a:pt x="344111" y="7145"/>
                    <a:pt x="344076" y="7144"/>
                    <a:pt x="344043" y="7144"/>
                  </a:cubicBezTo>
                  <a:lnTo>
                    <a:pt x="105918" y="7144"/>
                  </a:lnTo>
                  <a:cubicBezTo>
                    <a:pt x="67779" y="7039"/>
                    <a:pt x="36777" y="37871"/>
                    <a:pt x="36671" y="76009"/>
                  </a:cubicBezTo>
                  <a:cubicBezTo>
                    <a:pt x="36671" y="76041"/>
                    <a:pt x="36671" y="76073"/>
                    <a:pt x="36671" y="76105"/>
                  </a:cubicBezTo>
                  <a:lnTo>
                    <a:pt x="36671" y="617411"/>
                  </a:lnTo>
                  <a:lnTo>
                    <a:pt x="21431" y="617411"/>
                  </a:lnTo>
                  <a:cubicBezTo>
                    <a:pt x="13540" y="617411"/>
                    <a:pt x="7144" y="623808"/>
                    <a:pt x="7144" y="631698"/>
                  </a:cubicBezTo>
                  <a:cubicBezTo>
                    <a:pt x="7144" y="639589"/>
                    <a:pt x="13540" y="645986"/>
                    <a:pt x="21431" y="645986"/>
                  </a:cubicBezTo>
                  <a:lnTo>
                    <a:pt x="420529" y="645986"/>
                  </a:lnTo>
                  <a:cubicBezTo>
                    <a:pt x="428419" y="645986"/>
                    <a:pt x="434816" y="639589"/>
                    <a:pt x="434816" y="631698"/>
                  </a:cubicBezTo>
                  <a:cubicBezTo>
                    <a:pt x="434816" y="623808"/>
                    <a:pt x="428419" y="617411"/>
                    <a:pt x="420529" y="617411"/>
                  </a:cubicBezTo>
                  <a:lnTo>
                    <a:pt x="413004" y="617411"/>
                  </a:lnTo>
                  <a:lnTo>
                    <a:pt x="413004" y="441008"/>
                  </a:lnTo>
                  <a:cubicBezTo>
                    <a:pt x="423824" y="469735"/>
                    <a:pt x="428749" y="500348"/>
                    <a:pt x="427482" y="531019"/>
                  </a:cubicBezTo>
                  <a:cubicBezTo>
                    <a:pt x="426823" y="557637"/>
                    <a:pt x="437775" y="583224"/>
                    <a:pt x="457486" y="601123"/>
                  </a:cubicBezTo>
                  <a:cubicBezTo>
                    <a:pt x="464918" y="607628"/>
                    <a:pt x="473343" y="612902"/>
                    <a:pt x="482441" y="616744"/>
                  </a:cubicBezTo>
                  <a:cubicBezTo>
                    <a:pt x="494491" y="621859"/>
                    <a:pt x="507451" y="624483"/>
                    <a:pt x="520541" y="624459"/>
                  </a:cubicBezTo>
                  <a:cubicBezTo>
                    <a:pt x="543731" y="624627"/>
                    <a:pt x="566184" y="616330"/>
                    <a:pt x="583692" y="601123"/>
                  </a:cubicBezTo>
                  <a:cubicBezTo>
                    <a:pt x="596561" y="589805"/>
                    <a:pt x="605777" y="574920"/>
                    <a:pt x="610172" y="558356"/>
                  </a:cubicBezTo>
                  <a:cubicBezTo>
                    <a:pt x="612755" y="549471"/>
                    <a:pt x="614102" y="540272"/>
                    <a:pt x="614172" y="531019"/>
                  </a:cubicBezTo>
                  <a:cubicBezTo>
                    <a:pt x="613335" y="488772"/>
                    <a:pt x="604039" y="447122"/>
                    <a:pt x="586835" y="408528"/>
                  </a:cubicBezTo>
                  <a:cubicBezTo>
                    <a:pt x="569119" y="365475"/>
                    <a:pt x="565118" y="260604"/>
                    <a:pt x="579596" y="213170"/>
                  </a:cubicBezTo>
                  <a:close/>
                  <a:moveTo>
                    <a:pt x="545687" y="184595"/>
                  </a:moveTo>
                  <a:cubicBezTo>
                    <a:pt x="544689" y="184273"/>
                    <a:pt x="544002" y="183357"/>
                    <a:pt x="543973" y="182309"/>
                  </a:cubicBezTo>
                  <a:lnTo>
                    <a:pt x="543211" y="168212"/>
                  </a:lnTo>
                  <a:cubicBezTo>
                    <a:pt x="543053" y="137361"/>
                    <a:pt x="529070" y="108208"/>
                    <a:pt x="505111" y="88773"/>
                  </a:cubicBezTo>
                  <a:cubicBezTo>
                    <a:pt x="492154" y="77591"/>
                    <a:pt x="477406" y="68672"/>
                    <a:pt x="461486" y="62389"/>
                  </a:cubicBezTo>
                  <a:cubicBezTo>
                    <a:pt x="461754" y="59790"/>
                    <a:pt x="462329" y="57232"/>
                    <a:pt x="463201" y="54769"/>
                  </a:cubicBezTo>
                  <a:cubicBezTo>
                    <a:pt x="463201" y="53340"/>
                    <a:pt x="464058" y="52388"/>
                    <a:pt x="464344" y="51626"/>
                  </a:cubicBezTo>
                  <a:lnTo>
                    <a:pt x="465011" y="51626"/>
                  </a:lnTo>
                  <a:cubicBezTo>
                    <a:pt x="466058" y="51626"/>
                    <a:pt x="574548" y="74581"/>
                    <a:pt x="589693" y="177070"/>
                  </a:cubicBezTo>
                  <a:cubicBezTo>
                    <a:pt x="590059" y="179466"/>
                    <a:pt x="590249" y="181885"/>
                    <a:pt x="590264" y="184309"/>
                  </a:cubicBezTo>
                  <a:lnTo>
                    <a:pt x="589502" y="184309"/>
                  </a:lnTo>
                  <a:close/>
                  <a:moveTo>
                    <a:pt x="65246" y="617411"/>
                  </a:moveTo>
                  <a:lnTo>
                    <a:pt x="65246" y="76105"/>
                  </a:lnTo>
                  <a:cubicBezTo>
                    <a:pt x="65299" y="53822"/>
                    <a:pt x="83349" y="35771"/>
                    <a:pt x="105632" y="35719"/>
                  </a:cubicBezTo>
                  <a:lnTo>
                    <a:pt x="343757" y="35719"/>
                  </a:lnTo>
                  <a:cubicBezTo>
                    <a:pt x="366040" y="35771"/>
                    <a:pt x="384091" y="53822"/>
                    <a:pt x="384143" y="76105"/>
                  </a:cubicBezTo>
                  <a:lnTo>
                    <a:pt x="384143" y="617411"/>
                  </a:lnTo>
                  <a:close/>
                </a:path>
              </a:pathLst>
            </a:custGeom>
            <a:grpFill/>
            <a:ln w="9525" cap="flat">
              <a:noFill/>
              <a:prstDash val="solid"/>
              <a:miter/>
            </a:ln>
          </p:spPr>
          <p:txBody>
            <a:bodyPr rtlCol="0" anchor="ctr"/>
            <a:lstStyle/>
            <a:p>
              <a:endParaRPr lang="en-US" dirty="0"/>
            </a:p>
          </p:txBody>
        </p:sp>
      </p:grpSp>
      <p:sp>
        <p:nvSpPr>
          <p:cNvPr id="59" name="Graphic 33">
            <a:extLst>
              <a:ext uri="{FF2B5EF4-FFF2-40B4-BE49-F238E27FC236}">
                <a16:creationId xmlns:a16="http://schemas.microsoft.com/office/drawing/2014/main" id="{AE9D695B-A7C6-F943-AD1B-2CCDF2766CFE}"/>
              </a:ext>
            </a:extLst>
          </p:cNvPr>
          <p:cNvSpPr/>
          <p:nvPr/>
        </p:nvSpPr>
        <p:spPr>
          <a:xfrm>
            <a:off x="701995" y="2321929"/>
            <a:ext cx="628650" cy="628650"/>
          </a:xfrm>
          <a:custGeom>
            <a:avLst/>
            <a:gdLst>
              <a:gd name="connsiteX0" fmla="*/ 628308 w 628650"/>
              <a:gd name="connsiteY0" fmla="*/ 42642 h 628650"/>
              <a:gd name="connsiteX1" fmla="*/ 590875 w 628650"/>
              <a:gd name="connsiteY1" fmla="*/ 7495 h 628650"/>
              <a:gd name="connsiteX2" fmla="*/ 522486 w 628650"/>
              <a:gd name="connsiteY2" fmla="*/ 27973 h 628650"/>
              <a:gd name="connsiteX3" fmla="*/ 412662 w 628650"/>
              <a:gd name="connsiteY3" fmla="*/ 138273 h 628650"/>
              <a:gd name="connsiteX4" fmla="*/ 64428 w 628650"/>
              <a:gd name="connsiteY4" fmla="*/ 83695 h 628650"/>
              <a:gd name="connsiteX5" fmla="*/ 52332 w 628650"/>
              <a:gd name="connsiteY5" fmla="*/ 87600 h 628650"/>
              <a:gd name="connsiteX6" fmla="*/ 11565 w 628650"/>
              <a:gd name="connsiteY6" fmla="*/ 126748 h 628650"/>
              <a:gd name="connsiteX7" fmla="*/ 7278 w 628650"/>
              <a:gd name="connsiteY7" fmla="*/ 139130 h 628650"/>
              <a:gd name="connsiteX8" fmla="*/ 14803 w 628650"/>
              <a:gd name="connsiteY8" fmla="*/ 149703 h 628650"/>
              <a:gd name="connsiteX9" fmla="*/ 269597 w 628650"/>
              <a:gd name="connsiteY9" fmla="*/ 281338 h 628650"/>
              <a:gd name="connsiteX10" fmla="*/ 137295 w 628650"/>
              <a:gd name="connsiteY10" fmla="*/ 413641 h 628650"/>
              <a:gd name="connsiteX11" fmla="*/ 79668 w 628650"/>
              <a:gd name="connsiteY11" fmla="*/ 409354 h 628650"/>
              <a:gd name="connsiteX12" fmla="*/ 70143 w 628650"/>
              <a:gd name="connsiteY12" fmla="*/ 412402 h 628650"/>
              <a:gd name="connsiteX13" fmla="*/ 26328 w 628650"/>
              <a:gd name="connsiteY13" fmla="*/ 446597 h 628650"/>
              <a:gd name="connsiteX14" fmla="*/ 23860 w 628650"/>
              <a:gd name="connsiteY14" fmla="*/ 466651 h 628650"/>
              <a:gd name="connsiteX15" fmla="*/ 29472 w 628650"/>
              <a:gd name="connsiteY15" fmla="*/ 470981 h 628650"/>
              <a:gd name="connsiteX16" fmla="*/ 131103 w 628650"/>
              <a:gd name="connsiteY16" fmla="*/ 514987 h 628650"/>
              <a:gd name="connsiteX17" fmla="*/ 135294 w 628650"/>
              <a:gd name="connsiteY17" fmla="*/ 515939 h 628650"/>
              <a:gd name="connsiteX18" fmla="*/ 135294 w 628650"/>
              <a:gd name="connsiteY18" fmla="*/ 517368 h 628650"/>
              <a:gd name="connsiteX19" fmla="*/ 175871 w 628650"/>
              <a:gd name="connsiteY19" fmla="*/ 618238 h 628650"/>
              <a:gd name="connsiteX20" fmla="*/ 185396 w 628650"/>
              <a:gd name="connsiteY20" fmla="*/ 626715 h 628650"/>
              <a:gd name="connsiteX21" fmla="*/ 189111 w 628650"/>
              <a:gd name="connsiteY21" fmla="*/ 626715 h 628650"/>
              <a:gd name="connsiteX22" fmla="*/ 197874 w 628650"/>
              <a:gd name="connsiteY22" fmla="*/ 623762 h 628650"/>
              <a:gd name="connsiteX23" fmla="*/ 247023 w 628650"/>
              <a:gd name="connsiteY23" fmla="*/ 585662 h 628650"/>
              <a:gd name="connsiteX24" fmla="*/ 252547 w 628650"/>
              <a:gd name="connsiteY24" fmla="*/ 573756 h 628650"/>
              <a:gd name="connsiteX25" fmla="*/ 248070 w 628650"/>
              <a:gd name="connsiteY25" fmla="*/ 474315 h 628650"/>
              <a:gd name="connsiteX26" fmla="*/ 248070 w 628650"/>
              <a:gd name="connsiteY26" fmla="*/ 473077 h 628650"/>
              <a:gd name="connsiteX27" fmla="*/ 357798 w 628650"/>
              <a:gd name="connsiteY27" fmla="*/ 363825 h 628650"/>
              <a:gd name="connsiteX28" fmla="*/ 491625 w 628650"/>
              <a:gd name="connsiteY28" fmla="*/ 616237 h 628650"/>
              <a:gd name="connsiteX29" fmla="*/ 502293 w 628650"/>
              <a:gd name="connsiteY29" fmla="*/ 623667 h 628650"/>
              <a:gd name="connsiteX30" fmla="*/ 504293 w 628650"/>
              <a:gd name="connsiteY30" fmla="*/ 623667 h 628650"/>
              <a:gd name="connsiteX31" fmla="*/ 514580 w 628650"/>
              <a:gd name="connsiteY31" fmla="*/ 619190 h 628650"/>
              <a:gd name="connsiteX32" fmla="*/ 553251 w 628650"/>
              <a:gd name="connsiteY32" fmla="*/ 578995 h 628650"/>
              <a:gd name="connsiteX33" fmla="*/ 556966 w 628650"/>
              <a:gd name="connsiteY33" fmla="*/ 566612 h 628650"/>
              <a:gd name="connsiteX34" fmla="*/ 494006 w 628650"/>
              <a:gd name="connsiteY34" fmla="*/ 227617 h 628650"/>
              <a:gd name="connsiteX35" fmla="*/ 607830 w 628650"/>
              <a:gd name="connsiteY35" fmla="*/ 113317 h 628650"/>
              <a:gd name="connsiteX36" fmla="*/ 628308 w 628650"/>
              <a:gd name="connsiteY36" fmla="*/ 42642 h 628650"/>
              <a:gd name="connsiteX37" fmla="*/ 45378 w 628650"/>
              <a:gd name="connsiteY37" fmla="*/ 133415 h 628650"/>
              <a:gd name="connsiteX38" fmla="*/ 66238 w 628650"/>
              <a:gd name="connsiteY38" fmla="*/ 113127 h 628650"/>
              <a:gd name="connsiteX39" fmla="*/ 387231 w 628650"/>
              <a:gd name="connsiteY39" fmla="*/ 163228 h 628650"/>
              <a:gd name="connsiteX40" fmla="*/ 290838 w 628650"/>
              <a:gd name="connsiteY40" fmla="*/ 260098 h 628650"/>
              <a:gd name="connsiteX41" fmla="*/ 83478 w 628650"/>
              <a:gd name="connsiteY41" fmla="*/ 438310 h 628650"/>
              <a:gd name="connsiteX42" fmla="*/ 115768 w 628650"/>
              <a:gd name="connsiteY42" fmla="*/ 440596 h 628650"/>
              <a:gd name="connsiteX43" fmla="*/ 110815 w 628650"/>
              <a:gd name="connsiteY43" fmla="*/ 474982 h 628650"/>
              <a:gd name="connsiteX44" fmla="*/ 63190 w 628650"/>
              <a:gd name="connsiteY44" fmla="*/ 454312 h 628650"/>
              <a:gd name="connsiteX45" fmla="*/ 223686 w 628650"/>
              <a:gd name="connsiteY45" fmla="*/ 568136 h 628650"/>
              <a:gd name="connsiteX46" fmla="*/ 195111 w 628650"/>
              <a:gd name="connsiteY46" fmla="*/ 590044 h 628650"/>
              <a:gd name="connsiteX47" fmla="*/ 169870 w 628650"/>
              <a:gd name="connsiteY47" fmla="*/ 526607 h 628650"/>
              <a:gd name="connsiteX48" fmla="*/ 170823 w 628650"/>
              <a:gd name="connsiteY48" fmla="*/ 526607 h 628650"/>
              <a:gd name="connsiteX49" fmla="*/ 211875 w 628650"/>
              <a:gd name="connsiteY49" fmla="*/ 509653 h 628650"/>
              <a:gd name="connsiteX50" fmla="*/ 220638 w 628650"/>
              <a:gd name="connsiteY50" fmla="*/ 500794 h 628650"/>
              <a:gd name="connsiteX51" fmla="*/ 527534 w 628650"/>
              <a:gd name="connsiteY51" fmla="*/ 564326 h 628650"/>
              <a:gd name="connsiteX52" fmla="*/ 507627 w 628650"/>
              <a:gd name="connsiteY52" fmla="*/ 585281 h 628650"/>
              <a:gd name="connsiteX53" fmla="*/ 378753 w 628650"/>
              <a:gd name="connsiteY53" fmla="*/ 342679 h 628650"/>
              <a:gd name="connsiteX54" fmla="*/ 469241 w 628650"/>
              <a:gd name="connsiteY54" fmla="*/ 252097 h 628650"/>
              <a:gd name="connsiteX55" fmla="*/ 587637 w 628650"/>
              <a:gd name="connsiteY55" fmla="*/ 93220 h 628650"/>
              <a:gd name="connsiteX56" fmla="*/ 191682 w 628650"/>
              <a:gd name="connsiteY56" fmla="*/ 489460 h 628650"/>
              <a:gd name="connsiteX57" fmla="*/ 149963 w 628650"/>
              <a:gd name="connsiteY57" fmla="*/ 489460 h 628650"/>
              <a:gd name="connsiteX58" fmla="*/ 146724 w 628650"/>
              <a:gd name="connsiteY58" fmla="*/ 486221 h 628650"/>
              <a:gd name="connsiteX59" fmla="*/ 146724 w 628650"/>
              <a:gd name="connsiteY59" fmla="*/ 444597 h 628650"/>
              <a:gd name="connsiteX60" fmla="*/ 542679 w 628650"/>
              <a:gd name="connsiteY60" fmla="*/ 48643 h 628650"/>
              <a:gd name="connsiteX61" fmla="*/ 588303 w 628650"/>
              <a:gd name="connsiteY61" fmla="*/ 36070 h 628650"/>
              <a:gd name="connsiteX62" fmla="*/ 599829 w 628650"/>
              <a:gd name="connsiteY62" fmla="*/ 46166 h 628650"/>
              <a:gd name="connsiteX63" fmla="*/ 587637 w 628650"/>
              <a:gd name="connsiteY63" fmla="*/ 9322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8650" h="628650">
                <a:moveTo>
                  <a:pt x="628308" y="42642"/>
                </a:moveTo>
                <a:cubicBezTo>
                  <a:pt x="625535" y="23640"/>
                  <a:pt x="610014" y="9067"/>
                  <a:pt x="590875" y="7495"/>
                </a:cubicBezTo>
                <a:cubicBezTo>
                  <a:pt x="569634" y="5590"/>
                  <a:pt x="539250" y="11305"/>
                  <a:pt x="522486" y="27973"/>
                </a:cubicBezTo>
                <a:lnTo>
                  <a:pt x="412662" y="138273"/>
                </a:lnTo>
                <a:lnTo>
                  <a:pt x="64428" y="83695"/>
                </a:lnTo>
                <a:cubicBezTo>
                  <a:pt x="60007" y="83032"/>
                  <a:pt x="55531" y="84477"/>
                  <a:pt x="52332" y="87600"/>
                </a:cubicBezTo>
                <a:lnTo>
                  <a:pt x="11565" y="126748"/>
                </a:lnTo>
                <a:cubicBezTo>
                  <a:pt x="8243" y="129956"/>
                  <a:pt x="6651" y="134555"/>
                  <a:pt x="7278" y="139130"/>
                </a:cubicBezTo>
                <a:cubicBezTo>
                  <a:pt x="7934" y="143662"/>
                  <a:pt x="10736" y="147599"/>
                  <a:pt x="14803" y="149703"/>
                </a:cubicBezTo>
                <a:lnTo>
                  <a:pt x="269597" y="281338"/>
                </a:lnTo>
                <a:lnTo>
                  <a:pt x="137295" y="413641"/>
                </a:lnTo>
                <a:lnTo>
                  <a:pt x="79668" y="409354"/>
                </a:lnTo>
                <a:cubicBezTo>
                  <a:pt x="76229" y="409181"/>
                  <a:pt x="72843" y="410264"/>
                  <a:pt x="70143" y="412402"/>
                </a:cubicBezTo>
                <a:lnTo>
                  <a:pt x="26328" y="446597"/>
                </a:lnTo>
                <a:cubicBezTo>
                  <a:pt x="20109" y="451454"/>
                  <a:pt x="19004" y="460432"/>
                  <a:pt x="23860" y="466651"/>
                </a:cubicBezTo>
                <a:cubicBezTo>
                  <a:pt x="25337" y="468543"/>
                  <a:pt x="27267" y="470032"/>
                  <a:pt x="29472" y="470981"/>
                </a:cubicBezTo>
                <a:lnTo>
                  <a:pt x="131103" y="514987"/>
                </a:lnTo>
                <a:cubicBezTo>
                  <a:pt x="132440" y="515529"/>
                  <a:pt x="133855" y="515851"/>
                  <a:pt x="135294" y="515939"/>
                </a:cubicBezTo>
                <a:cubicBezTo>
                  <a:pt x="135251" y="516415"/>
                  <a:pt x="135251" y="516893"/>
                  <a:pt x="135294" y="517368"/>
                </a:cubicBezTo>
                <a:lnTo>
                  <a:pt x="175871" y="618238"/>
                </a:lnTo>
                <a:cubicBezTo>
                  <a:pt x="177551" y="622393"/>
                  <a:pt x="181073" y="625528"/>
                  <a:pt x="185396" y="626715"/>
                </a:cubicBezTo>
                <a:cubicBezTo>
                  <a:pt x="186627" y="626901"/>
                  <a:pt x="187879" y="626901"/>
                  <a:pt x="189111" y="626715"/>
                </a:cubicBezTo>
                <a:cubicBezTo>
                  <a:pt x="192280" y="626744"/>
                  <a:pt x="195368" y="625703"/>
                  <a:pt x="197874" y="623762"/>
                </a:cubicBezTo>
                <a:lnTo>
                  <a:pt x="247023" y="585662"/>
                </a:lnTo>
                <a:cubicBezTo>
                  <a:pt x="250739" y="582867"/>
                  <a:pt x="252812" y="578398"/>
                  <a:pt x="252547" y="573756"/>
                </a:cubicBezTo>
                <a:lnTo>
                  <a:pt x="248070" y="474315"/>
                </a:lnTo>
                <a:cubicBezTo>
                  <a:pt x="248070" y="474315"/>
                  <a:pt x="248070" y="473458"/>
                  <a:pt x="248070" y="473077"/>
                </a:cubicBezTo>
                <a:lnTo>
                  <a:pt x="357798" y="363825"/>
                </a:lnTo>
                <a:lnTo>
                  <a:pt x="491625" y="616237"/>
                </a:lnTo>
                <a:cubicBezTo>
                  <a:pt x="493783" y="620282"/>
                  <a:pt x="497750" y="623045"/>
                  <a:pt x="502293" y="623667"/>
                </a:cubicBezTo>
                <a:lnTo>
                  <a:pt x="504293" y="623667"/>
                </a:lnTo>
                <a:cubicBezTo>
                  <a:pt x="508191" y="623651"/>
                  <a:pt x="511911" y="622032"/>
                  <a:pt x="514580" y="619190"/>
                </a:cubicBezTo>
                <a:lnTo>
                  <a:pt x="553251" y="578995"/>
                </a:lnTo>
                <a:cubicBezTo>
                  <a:pt x="556464" y="575737"/>
                  <a:pt x="557855" y="571100"/>
                  <a:pt x="556966" y="566612"/>
                </a:cubicBezTo>
                <a:lnTo>
                  <a:pt x="494006" y="227617"/>
                </a:lnTo>
                <a:lnTo>
                  <a:pt x="607830" y="113317"/>
                </a:lnTo>
                <a:cubicBezTo>
                  <a:pt x="624199" y="93638"/>
                  <a:pt x="631621" y="68024"/>
                  <a:pt x="628308" y="42642"/>
                </a:cubicBezTo>
                <a:close/>
                <a:moveTo>
                  <a:pt x="45378" y="133415"/>
                </a:moveTo>
                <a:lnTo>
                  <a:pt x="66238" y="113127"/>
                </a:lnTo>
                <a:lnTo>
                  <a:pt x="387231" y="163228"/>
                </a:lnTo>
                <a:lnTo>
                  <a:pt x="290838" y="260098"/>
                </a:lnTo>
                <a:close/>
                <a:moveTo>
                  <a:pt x="83478" y="438310"/>
                </a:moveTo>
                <a:lnTo>
                  <a:pt x="115768" y="440596"/>
                </a:lnTo>
                <a:cubicBezTo>
                  <a:pt x="110655" y="451286"/>
                  <a:pt x="108927" y="463283"/>
                  <a:pt x="110815" y="474982"/>
                </a:cubicBezTo>
                <a:lnTo>
                  <a:pt x="63190" y="454312"/>
                </a:lnTo>
                <a:close/>
                <a:moveTo>
                  <a:pt x="223686" y="568136"/>
                </a:moveTo>
                <a:lnTo>
                  <a:pt x="195111" y="590044"/>
                </a:lnTo>
                <a:lnTo>
                  <a:pt x="169870" y="526607"/>
                </a:lnTo>
                <a:lnTo>
                  <a:pt x="170823" y="526607"/>
                </a:lnTo>
                <a:cubicBezTo>
                  <a:pt x="186210" y="526605"/>
                  <a:pt x="200970" y="520509"/>
                  <a:pt x="211875" y="509653"/>
                </a:cubicBezTo>
                <a:lnTo>
                  <a:pt x="220638" y="500794"/>
                </a:lnTo>
                <a:close/>
                <a:moveTo>
                  <a:pt x="527534" y="564326"/>
                </a:moveTo>
                <a:lnTo>
                  <a:pt x="507627" y="585281"/>
                </a:lnTo>
                <a:lnTo>
                  <a:pt x="378753" y="342679"/>
                </a:lnTo>
                <a:lnTo>
                  <a:pt x="469241" y="252097"/>
                </a:lnTo>
                <a:close/>
                <a:moveTo>
                  <a:pt x="587637" y="93220"/>
                </a:moveTo>
                <a:lnTo>
                  <a:pt x="191682" y="489460"/>
                </a:lnTo>
                <a:cubicBezTo>
                  <a:pt x="180155" y="500965"/>
                  <a:pt x="161490" y="500965"/>
                  <a:pt x="149963" y="489460"/>
                </a:cubicBezTo>
                <a:lnTo>
                  <a:pt x="146724" y="486221"/>
                </a:lnTo>
                <a:cubicBezTo>
                  <a:pt x="135282" y="474705"/>
                  <a:pt x="135282" y="456113"/>
                  <a:pt x="146724" y="444597"/>
                </a:cubicBezTo>
                <a:lnTo>
                  <a:pt x="542679" y="48643"/>
                </a:lnTo>
                <a:cubicBezTo>
                  <a:pt x="555786" y="38906"/>
                  <a:pt x="572059" y="34422"/>
                  <a:pt x="588303" y="36070"/>
                </a:cubicBezTo>
                <a:cubicBezTo>
                  <a:pt x="594002" y="36402"/>
                  <a:pt x="598748" y="40560"/>
                  <a:pt x="599829" y="46166"/>
                </a:cubicBezTo>
                <a:cubicBezTo>
                  <a:pt x="601976" y="62836"/>
                  <a:pt x="597609" y="79691"/>
                  <a:pt x="587637" y="93220"/>
                </a:cubicBezTo>
                <a:close/>
              </a:path>
            </a:pathLst>
          </a:custGeom>
          <a:solidFill>
            <a:srgbClr val="00B29F"/>
          </a:solidFill>
          <a:ln w="9525" cap="flat">
            <a:noFill/>
            <a:prstDash val="solid"/>
            <a:miter/>
          </a:ln>
        </p:spPr>
        <p:txBody>
          <a:bodyPr rtlCol="0" anchor="ctr"/>
          <a:lstStyle/>
          <a:p>
            <a:endParaRPr lang="en-US" dirty="0"/>
          </a:p>
        </p:txBody>
      </p:sp>
      <p:sp>
        <p:nvSpPr>
          <p:cNvPr id="60" name="Title 1">
            <a:extLst>
              <a:ext uri="{FF2B5EF4-FFF2-40B4-BE49-F238E27FC236}">
                <a16:creationId xmlns:a16="http://schemas.microsoft.com/office/drawing/2014/main" id="{4F7CDD93-C6DB-7F47-8284-834852B11EC8}"/>
              </a:ext>
            </a:extLst>
          </p:cNvPr>
          <p:cNvSpPr txBox="1">
            <a:spLocks/>
          </p:cNvSpPr>
          <p:nvPr/>
        </p:nvSpPr>
        <p:spPr>
          <a:xfrm>
            <a:off x="442913" y="3634990"/>
            <a:ext cx="11306174" cy="687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dirty="0"/>
              <a:t>Icons – System</a:t>
            </a:r>
          </a:p>
        </p:txBody>
      </p:sp>
      <p:grpSp>
        <p:nvGrpSpPr>
          <p:cNvPr id="61" name="Graphic 1889522">
            <a:extLst>
              <a:ext uri="{FF2B5EF4-FFF2-40B4-BE49-F238E27FC236}">
                <a16:creationId xmlns:a16="http://schemas.microsoft.com/office/drawing/2014/main" id="{FAEF7E0D-DA1B-A64F-B485-4E253670AAE0}"/>
              </a:ext>
            </a:extLst>
          </p:cNvPr>
          <p:cNvGrpSpPr/>
          <p:nvPr/>
        </p:nvGrpSpPr>
        <p:grpSpPr>
          <a:xfrm>
            <a:off x="9571223" y="4474671"/>
            <a:ext cx="600075" cy="609600"/>
            <a:chOff x="7377743" y="1372716"/>
            <a:chExt cx="600075" cy="609600"/>
          </a:xfrm>
          <a:solidFill>
            <a:srgbClr val="00B29F"/>
          </a:solidFill>
        </p:grpSpPr>
        <p:sp>
          <p:nvSpPr>
            <p:cNvPr id="62" name="Freeform: Shape 1889311">
              <a:extLst>
                <a:ext uri="{FF2B5EF4-FFF2-40B4-BE49-F238E27FC236}">
                  <a16:creationId xmlns:a16="http://schemas.microsoft.com/office/drawing/2014/main" id="{97937EF9-690E-1E46-8690-97FFD8335D6A}"/>
                </a:ext>
              </a:extLst>
            </p:cNvPr>
            <p:cNvSpPr/>
            <p:nvPr/>
          </p:nvSpPr>
          <p:spPr>
            <a:xfrm>
              <a:off x="7369863" y="1365080"/>
              <a:ext cx="609600" cy="619125"/>
            </a:xfrm>
            <a:custGeom>
              <a:avLst/>
              <a:gdLst>
                <a:gd name="connsiteX0" fmla="*/ 596621 w 609600"/>
                <a:gd name="connsiteY0" fmla="*/ 497983 h 619125"/>
                <a:gd name="connsiteX1" fmla="*/ 595859 w 609600"/>
                <a:gd name="connsiteY1" fmla="*/ 497221 h 619125"/>
                <a:gd name="connsiteX2" fmla="*/ 460889 w 609600"/>
                <a:gd name="connsiteY2" fmla="*/ 373396 h 619125"/>
                <a:gd name="connsiteX3" fmla="*/ 373396 w 609600"/>
                <a:gd name="connsiteY3" fmla="*/ 40395 h 619125"/>
                <a:gd name="connsiteX4" fmla="*/ 40395 w 609600"/>
                <a:gd name="connsiteY4" fmla="*/ 127888 h 619125"/>
                <a:gd name="connsiteX5" fmla="*/ 127889 w 609600"/>
                <a:gd name="connsiteY5" fmla="*/ 460889 h 619125"/>
                <a:gd name="connsiteX6" fmla="*/ 369830 w 609600"/>
                <a:gd name="connsiteY6" fmla="*/ 462931 h 619125"/>
                <a:gd name="connsiteX7" fmla="*/ 482987 w 609600"/>
                <a:gd name="connsiteY7" fmla="*/ 603425 h 619125"/>
                <a:gd name="connsiteX8" fmla="*/ 483749 w 609600"/>
                <a:gd name="connsiteY8" fmla="*/ 604282 h 619125"/>
                <a:gd name="connsiteX9" fmla="*/ 519563 w 609600"/>
                <a:gd name="connsiteY9" fmla="*/ 621237 h 619125"/>
                <a:gd name="connsiteX10" fmla="*/ 578047 w 609600"/>
                <a:gd name="connsiteY10" fmla="*/ 591328 h 619125"/>
                <a:gd name="connsiteX11" fmla="*/ 596621 w 609600"/>
                <a:gd name="connsiteY11" fmla="*/ 497983 h 619125"/>
                <a:gd name="connsiteX12" fmla="*/ 36455 w 609600"/>
                <a:gd name="connsiteY12" fmla="*/ 250809 h 619125"/>
                <a:gd name="connsiteX13" fmla="*/ 251054 w 609600"/>
                <a:gd name="connsiteY13" fmla="*/ 36211 h 619125"/>
                <a:gd name="connsiteX14" fmla="*/ 465652 w 609600"/>
                <a:gd name="connsiteY14" fmla="*/ 250809 h 619125"/>
                <a:gd name="connsiteX15" fmla="*/ 251054 w 609600"/>
                <a:gd name="connsiteY15" fmla="*/ 465408 h 619125"/>
                <a:gd name="connsiteX16" fmla="*/ 36455 w 609600"/>
                <a:gd name="connsiteY16" fmla="*/ 250809 h 619125"/>
                <a:gd name="connsiteX17" fmla="*/ 558521 w 609600"/>
                <a:gd name="connsiteY17" fmla="*/ 570373 h 619125"/>
                <a:gd name="connsiteX18" fmla="*/ 504895 w 609600"/>
                <a:gd name="connsiteY18" fmla="*/ 585042 h 619125"/>
                <a:gd name="connsiteX19" fmla="*/ 394881 w 609600"/>
                <a:gd name="connsiteY19" fmla="*/ 448548 h 619125"/>
                <a:gd name="connsiteX20" fmla="*/ 418408 w 609600"/>
                <a:gd name="connsiteY20" fmla="*/ 429498 h 619125"/>
                <a:gd name="connsiteX21" fmla="*/ 530422 w 609600"/>
                <a:gd name="connsiteY21" fmla="*/ 543798 h 619125"/>
                <a:gd name="connsiteX22" fmla="*/ 540614 w 609600"/>
                <a:gd name="connsiteY22" fmla="*/ 548085 h 619125"/>
                <a:gd name="connsiteX23" fmla="*/ 550139 w 609600"/>
                <a:gd name="connsiteY23" fmla="*/ 543989 h 619125"/>
                <a:gd name="connsiteX24" fmla="*/ 550261 w 609600"/>
                <a:gd name="connsiteY24" fmla="*/ 523919 h 619125"/>
                <a:gd name="connsiteX25" fmla="*/ 550139 w 609600"/>
                <a:gd name="connsiteY25" fmla="*/ 523796 h 619125"/>
                <a:gd name="connsiteX26" fmla="*/ 437744 w 609600"/>
                <a:gd name="connsiteY26" fmla="*/ 409496 h 619125"/>
                <a:gd name="connsiteX27" fmla="*/ 446126 w 609600"/>
                <a:gd name="connsiteY27" fmla="*/ 399971 h 619125"/>
                <a:gd name="connsiteX28" fmla="*/ 576047 w 609600"/>
                <a:gd name="connsiteY28" fmla="*/ 517890 h 619125"/>
                <a:gd name="connsiteX29" fmla="*/ 558521 w 609600"/>
                <a:gd name="connsiteY29" fmla="*/ 570373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9600" h="619125">
                  <a:moveTo>
                    <a:pt x="596621" y="497983"/>
                  </a:moveTo>
                  <a:lnTo>
                    <a:pt x="595859" y="497221"/>
                  </a:lnTo>
                  <a:lnTo>
                    <a:pt x="460889" y="373396"/>
                  </a:lnTo>
                  <a:cubicBezTo>
                    <a:pt x="528684" y="257280"/>
                    <a:pt x="489512" y="108190"/>
                    <a:pt x="373396" y="40395"/>
                  </a:cubicBezTo>
                  <a:cubicBezTo>
                    <a:pt x="257280" y="-27400"/>
                    <a:pt x="108190" y="11772"/>
                    <a:pt x="40395" y="127888"/>
                  </a:cubicBezTo>
                  <a:cubicBezTo>
                    <a:pt x="-27400" y="244005"/>
                    <a:pt x="11772" y="393095"/>
                    <a:pt x="127889" y="460889"/>
                  </a:cubicBezTo>
                  <a:cubicBezTo>
                    <a:pt x="202466" y="504431"/>
                    <a:pt x="294529" y="505209"/>
                    <a:pt x="369830" y="462931"/>
                  </a:cubicBezTo>
                  <a:lnTo>
                    <a:pt x="482987" y="603425"/>
                  </a:lnTo>
                  <a:lnTo>
                    <a:pt x="483749" y="604282"/>
                  </a:lnTo>
                  <a:cubicBezTo>
                    <a:pt x="492712" y="614797"/>
                    <a:pt x="505749" y="620969"/>
                    <a:pt x="519563" y="621237"/>
                  </a:cubicBezTo>
                  <a:cubicBezTo>
                    <a:pt x="536963" y="621237"/>
                    <a:pt x="556457" y="611267"/>
                    <a:pt x="578047" y="591328"/>
                  </a:cubicBezTo>
                  <a:cubicBezTo>
                    <a:pt x="624624" y="547894"/>
                    <a:pt x="613861" y="516652"/>
                    <a:pt x="596621" y="497983"/>
                  </a:cubicBezTo>
                  <a:close/>
                  <a:moveTo>
                    <a:pt x="36455" y="250809"/>
                  </a:moveTo>
                  <a:cubicBezTo>
                    <a:pt x="36455" y="132290"/>
                    <a:pt x="132534" y="36211"/>
                    <a:pt x="251054" y="36211"/>
                  </a:cubicBezTo>
                  <a:cubicBezTo>
                    <a:pt x="369573" y="36211"/>
                    <a:pt x="465652" y="132290"/>
                    <a:pt x="465652" y="250809"/>
                  </a:cubicBezTo>
                  <a:cubicBezTo>
                    <a:pt x="465652" y="369329"/>
                    <a:pt x="369573" y="465408"/>
                    <a:pt x="251054" y="465408"/>
                  </a:cubicBezTo>
                  <a:cubicBezTo>
                    <a:pt x="132600" y="465250"/>
                    <a:pt x="36613" y="369263"/>
                    <a:pt x="36455" y="250809"/>
                  </a:cubicBezTo>
                  <a:close/>
                  <a:moveTo>
                    <a:pt x="558521" y="570373"/>
                  </a:moveTo>
                  <a:cubicBezTo>
                    <a:pt x="523373" y="603139"/>
                    <a:pt x="510896" y="591804"/>
                    <a:pt x="504895" y="585042"/>
                  </a:cubicBezTo>
                  <a:lnTo>
                    <a:pt x="394881" y="448548"/>
                  </a:lnTo>
                  <a:cubicBezTo>
                    <a:pt x="403144" y="442736"/>
                    <a:pt x="411004" y="436372"/>
                    <a:pt x="418408" y="429498"/>
                  </a:cubicBezTo>
                  <a:lnTo>
                    <a:pt x="530422" y="543798"/>
                  </a:lnTo>
                  <a:cubicBezTo>
                    <a:pt x="533106" y="546537"/>
                    <a:pt x="536779" y="548082"/>
                    <a:pt x="540614" y="548085"/>
                  </a:cubicBezTo>
                  <a:cubicBezTo>
                    <a:pt x="544194" y="547979"/>
                    <a:pt x="547599" y="546515"/>
                    <a:pt x="550139" y="543989"/>
                  </a:cubicBezTo>
                  <a:cubicBezTo>
                    <a:pt x="555715" y="538480"/>
                    <a:pt x="555770" y="529495"/>
                    <a:pt x="550261" y="523919"/>
                  </a:cubicBezTo>
                  <a:cubicBezTo>
                    <a:pt x="550220" y="523877"/>
                    <a:pt x="550180" y="523837"/>
                    <a:pt x="550139" y="523796"/>
                  </a:cubicBezTo>
                  <a:lnTo>
                    <a:pt x="437744" y="409496"/>
                  </a:lnTo>
                  <a:cubicBezTo>
                    <a:pt x="440601" y="406257"/>
                    <a:pt x="443459" y="403019"/>
                    <a:pt x="446126" y="399971"/>
                  </a:cubicBezTo>
                  <a:lnTo>
                    <a:pt x="576047" y="517890"/>
                  </a:lnTo>
                  <a:cubicBezTo>
                    <a:pt x="582143" y="524463"/>
                    <a:pt x="593382" y="537988"/>
                    <a:pt x="558521" y="570373"/>
                  </a:cubicBezTo>
                  <a:close/>
                </a:path>
              </a:pathLst>
            </a:custGeom>
            <a:grpFill/>
            <a:ln w="9525" cap="flat">
              <a:noFill/>
              <a:prstDash val="solid"/>
              <a:miter/>
            </a:ln>
          </p:spPr>
          <p:txBody>
            <a:bodyPr rtlCol="0" anchor="ctr"/>
            <a:lstStyle/>
            <a:p>
              <a:endParaRPr lang="en-US" dirty="0"/>
            </a:p>
          </p:txBody>
        </p:sp>
        <p:sp>
          <p:nvSpPr>
            <p:cNvPr id="63" name="Freeform: Shape 1889313">
              <a:extLst>
                <a:ext uri="{FF2B5EF4-FFF2-40B4-BE49-F238E27FC236}">
                  <a16:creationId xmlns:a16="http://schemas.microsoft.com/office/drawing/2014/main" id="{80549946-6B08-7141-8344-01F03673B3B7}"/>
                </a:ext>
              </a:extLst>
            </p:cNvPr>
            <p:cNvSpPr/>
            <p:nvPr/>
          </p:nvSpPr>
          <p:spPr>
            <a:xfrm>
              <a:off x="7428702" y="1423484"/>
              <a:ext cx="381000" cy="381000"/>
            </a:xfrm>
            <a:custGeom>
              <a:avLst/>
              <a:gdLst>
                <a:gd name="connsiteX0" fmla="*/ 192215 w 381000"/>
                <a:gd name="connsiteY0" fmla="*/ 7144 h 381000"/>
                <a:gd name="connsiteX1" fmla="*/ 7144 w 381000"/>
                <a:gd name="connsiteY1" fmla="*/ 192596 h 381000"/>
                <a:gd name="connsiteX2" fmla="*/ 192596 w 381000"/>
                <a:gd name="connsiteY2" fmla="*/ 377666 h 381000"/>
                <a:gd name="connsiteX3" fmla="*/ 377666 w 381000"/>
                <a:gd name="connsiteY3" fmla="*/ 192405 h 381000"/>
                <a:gd name="connsiteX4" fmla="*/ 192215 w 381000"/>
                <a:gd name="connsiteY4" fmla="*/ 7144 h 381000"/>
                <a:gd name="connsiteX5" fmla="*/ 192215 w 381000"/>
                <a:gd name="connsiteY5" fmla="*/ 349091 h 381000"/>
                <a:gd name="connsiteX6" fmla="*/ 35719 w 381000"/>
                <a:gd name="connsiteY6" fmla="*/ 192215 h 381000"/>
                <a:gd name="connsiteX7" fmla="*/ 192596 w 381000"/>
                <a:gd name="connsiteY7" fmla="*/ 35719 h 381000"/>
                <a:gd name="connsiteX8" fmla="*/ 349091 w 381000"/>
                <a:gd name="connsiteY8" fmla="*/ 192405 h 381000"/>
                <a:gd name="connsiteX9" fmla="*/ 192215 w 381000"/>
                <a:gd name="connsiteY9" fmla="*/ 349282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381000">
                  <a:moveTo>
                    <a:pt x="192215" y="7144"/>
                  </a:moveTo>
                  <a:cubicBezTo>
                    <a:pt x="89898" y="7249"/>
                    <a:pt x="7039" y="90279"/>
                    <a:pt x="7144" y="192596"/>
                  </a:cubicBezTo>
                  <a:cubicBezTo>
                    <a:pt x="7249" y="294912"/>
                    <a:pt x="90279" y="377771"/>
                    <a:pt x="192596" y="377666"/>
                  </a:cubicBezTo>
                  <a:cubicBezTo>
                    <a:pt x="294838" y="377561"/>
                    <a:pt x="377666" y="294647"/>
                    <a:pt x="377666" y="192405"/>
                  </a:cubicBezTo>
                  <a:cubicBezTo>
                    <a:pt x="377561" y="90057"/>
                    <a:pt x="294563" y="7144"/>
                    <a:pt x="192215" y="7144"/>
                  </a:cubicBezTo>
                  <a:close/>
                  <a:moveTo>
                    <a:pt x="192215" y="349091"/>
                  </a:moveTo>
                  <a:cubicBezTo>
                    <a:pt x="105679" y="348987"/>
                    <a:pt x="35614" y="278750"/>
                    <a:pt x="35719" y="192215"/>
                  </a:cubicBezTo>
                  <a:cubicBezTo>
                    <a:pt x="35824" y="105679"/>
                    <a:pt x="106060" y="35614"/>
                    <a:pt x="192596" y="35719"/>
                  </a:cubicBezTo>
                  <a:cubicBezTo>
                    <a:pt x="279057" y="35824"/>
                    <a:pt x="349091" y="105944"/>
                    <a:pt x="349091" y="192405"/>
                  </a:cubicBezTo>
                  <a:cubicBezTo>
                    <a:pt x="349091" y="279045"/>
                    <a:pt x="278855" y="349282"/>
                    <a:pt x="192215" y="349282"/>
                  </a:cubicBezTo>
                  <a:close/>
                </a:path>
              </a:pathLst>
            </a:custGeom>
            <a:grpFill/>
            <a:ln w="9525" cap="flat">
              <a:noFill/>
              <a:prstDash val="solid"/>
              <a:miter/>
            </a:ln>
          </p:spPr>
          <p:txBody>
            <a:bodyPr rtlCol="0" anchor="ctr"/>
            <a:lstStyle/>
            <a:p>
              <a:endParaRPr lang="en-US" dirty="0"/>
            </a:p>
          </p:txBody>
        </p:sp>
      </p:grpSp>
      <p:sp>
        <p:nvSpPr>
          <p:cNvPr id="64" name="Graphic 1889312">
            <a:extLst>
              <a:ext uri="{FF2B5EF4-FFF2-40B4-BE49-F238E27FC236}">
                <a16:creationId xmlns:a16="http://schemas.microsoft.com/office/drawing/2014/main" id="{BCB5F17E-4246-8A4F-88BB-9DDA53D7E3F2}"/>
              </a:ext>
            </a:extLst>
          </p:cNvPr>
          <p:cNvSpPr/>
          <p:nvPr/>
        </p:nvSpPr>
        <p:spPr>
          <a:xfrm>
            <a:off x="669812" y="4460384"/>
            <a:ext cx="381000" cy="638175"/>
          </a:xfrm>
          <a:custGeom>
            <a:avLst/>
            <a:gdLst>
              <a:gd name="connsiteX0" fmla="*/ 361818 w 381000"/>
              <a:gd name="connsiteY0" fmla="*/ 542412 h 638175"/>
              <a:gd name="connsiteX1" fmla="*/ 143410 w 381000"/>
              <a:gd name="connsiteY1" fmla="*/ 324004 h 638175"/>
              <a:gd name="connsiteX2" fmla="*/ 364295 w 381000"/>
              <a:gd name="connsiteY2" fmla="*/ 102738 h 638175"/>
              <a:gd name="connsiteX3" fmla="*/ 364337 w 381000"/>
              <a:gd name="connsiteY3" fmla="*/ 23533 h 638175"/>
              <a:gd name="connsiteX4" fmla="*/ 364295 w 381000"/>
              <a:gd name="connsiteY4" fmla="*/ 23490 h 638175"/>
              <a:gd name="connsiteX5" fmla="*/ 364295 w 381000"/>
              <a:gd name="connsiteY5" fmla="*/ 23490 h 638175"/>
              <a:gd name="connsiteX6" fmla="*/ 285047 w 381000"/>
              <a:gd name="connsiteY6" fmla="*/ 23490 h 638175"/>
              <a:gd name="connsiteX7" fmla="*/ 64257 w 381000"/>
              <a:gd name="connsiteY7" fmla="*/ 244756 h 638175"/>
              <a:gd name="connsiteX8" fmla="*/ 63210 w 381000"/>
              <a:gd name="connsiteY8" fmla="*/ 243708 h 638175"/>
              <a:gd name="connsiteX9" fmla="*/ 23490 w 381000"/>
              <a:gd name="connsiteY9" fmla="*/ 283713 h 638175"/>
              <a:gd name="connsiteX10" fmla="*/ 23490 w 381000"/>
              <a:gd name="connsiteY10" fmla="*/ 362961 h 638175"/>
              <a:gd name="connsiteX11" fmla="*/ 282666 w 381000"/>
              <a:gd name="connsiteY11" fmla="*/ 622041 h 638175"/>
              <a:gd name="connsiteX12" fmla="*/ 361736 w 381000"/>
              <a:gd name="connsiteY12" fmla="*/ 622123 h 638175"/>
              <a:gd name="connsiteX13" fmla="*/ 361818 w 381000"/>
              <a:gd name="connsiteY13" fmla="*/ 622041 h 638175"/>
              <a:gd name="connsiteX14" fmla="*/ 361818 w 381000"/>
              <a:gd name="connsiteY14" fmla="*/ 622041 h 638175"/>
              <a:gd name="connsiteX15" fmla="*/ 362242 w 381000"/>
              <a:gd name="connsiteY15" fmla="*/ 542836 h 638175"/>
              <a:gd name="connsiteX16" fmla="*/ 361818 w 381000"/>
              <a:gd name="connsiteY16" fmla="*/ 542412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1000" h="638175">
                <a:moveTo>
                  <a:pt x="361818" y="542412"/>
                </a:moveTo>
                <a:lnTo>
                  <a:pt x="143410" y="324004"/>
                </a:lnTo>
                <a:lnTo>
                  <a:pt x="364295" y="102738"/>
                </a:lnTo>
                <a:cubicBezTo>
                  <a:pt x="386179" y="80878"/>
                  <a:pt x="386198" y="45416"/>
                  <a:pt x="364337" y="23533"/>
                </a:cubicBezTo>
                <a:cubicBezTo>
                  <a:pt x="364323" y="23518"/>
                  <a:pt x="364309" y="23504"/>
                  <a:pt x="364295" y="23490"/>
                </a:cubicBezTo>
                <a:lnTo>
                  <a:pt x="364295" y="23490"/>
                </a:lnTo>
                <a:cubicBezTo>
                  <a:pt x="342375" y="1695"/>
                  <a:pt x="306967" y="1695"/>
                  <a:pt x="285047" y="23490"/>
                </a:cubicBezTo>
                <a:lnTo>
                  <a:pt x="64257" y="244756"/>
                </a:lnTo>
                <a:lnTo>
                  <a:pt x="63210" y="243708"/>
                </a:lnTo>
                <a:lnTo>
                  <a:pt x="23490" y="283713"/>
                </a:lnTo>
                <a:cubicBezTo>
                  <a:pt x="1695" y="305633"/>
                  <a:pt x="1695" y="341041"/>
                  <a:pt x="23490" y="362961"/>
                </a:cubicBezTo>
                <a:lnTo>
                  <a:pt x="282666" y="622041"/>
                </a:lnTo>
                <a:cubicBezTo>
                  <a:pt x="304478" y="643898"/>
                  <a:pt x="339879" y="643936"/>
                  <a:pt x="361736" y="622123"/>
                </a:cubicBezTo>
                <a:cubicBezTo>
                  <a:pt x="361764" y="622096"/>
                  <a:pt x="361791" y="622069"/>
                  <a:pt x="361818" y="622041"/>
                </a:cubicBezTo>
                <a:lnTo>
                  <a:pt x="361818" y="622041"/>
                </a:lnTo>
                <a:cubicBezTo>
                  <a:pt x="383808" y="600286"/>
                  <a:pt x="383997" y="564826"/>
                  <a:pt x="362242" y="542836"/>
                </a:cubicBezTo>
                <a:cubicBezTo>
                  <a:pt x="362102" y="542694"/>
                  <a:pt x="361960" y="542553"/>
                  <a:pt x="361818" y="542412"/>
                </a:cubicBezTo>
                <a:close/>
              </a:path>
            </a:pathLst>
          </a:custGeom>
          <a:solidFill>
            <a:srgbClr val="00B29F"/>
          </a:solidFill>
          <a:ln w="9525" cap="flat">
            <a:noFill/>
            <a:prstDash val="solid"/>
            <a:miter/>
          </a:ln>
        </p:spPr>
        <p:txBody>
          <a:bodyPr rtlCol="0" anchor="ctr"/>
          <a:lstStyle/>
          <a:p>
            <a:endParaRPr lang="en-US" dirty="0"/>
          </a:p>
        </p:txBody>
      </p:sp>
      <p:sp>
        <p:nvSpPr>
          <p:cNvPr id="65" name="Graphic 1889488">
            <a:extLst>
              <a:ext uri="{FF2B5EF4-FFF2-40B4-BE49-F238E27FC236}">
                <a16:creationId xmlns:a16="http://schemas.microsoft.com/office/drawing/2014/main" id="{CCE45E74-5D89-AD4F-A2F0-5A4C0F312FB6}"/>
              </a:ext>
            </a:extLst>
          </p:cNvPr>
          <p:cNvSpPr/>
          <p:nvPr/>
        </p:nvSpPr>
        <p:spPr>
          <a:xfrm>
            <a:off x="1780467" y="4465146"/>
            <a:ext cx="628650" cy="628650"/>
          </a:xfrm>
          <a:custGeom>
            <a:avLst/>
            <a:gdLst>
              <a:gd name="connsiteX0" fmla="*/ 372110 w 628650"/>
              <a:gd name="connsiteY0" fmla="*/ 372110 h 628650"/>
              <a:gd name="connsiteX1" fmla="*/ 574993 w 628650"/>
              <a:gd name="connsiteY1" fmla="*/ 372110 h 628650"/>
              <a:gd name="connsiteX2" fmla="*/ 628523 w 628650"/>
              <a:gd name="connsiteY2" fmla="*/ 318961 h 628650"/>
              <a:gd name="connsiteX3" fmla="*/ 628523 w 628650"/>
              <a:gd name="connsiteY3" fmla="*/ 318865 h 628650"/>
              <a:gd name="connsiteX4" fmla="*/ 628523 w 628650"/>
              <a:gd name="connsiteY4" fmla="*/ 318865 h 628650"/>
              <a:gd name="connsiteX5" fmla="*/ 575183 w 628650"/>
              <a:gd name="connsiteY5" fmla="*/ 265525 h 628650"/>
              <a:gd name="connsiteX6" fmla="*/ 372110 w 628650"/>
              <a:gd name="connsiteY6" fmla="*/ 265525 h 628650"/>
              <a:gd name="connsiteX7" fmla="*/ 372110 w 628650"/>
              <a:gd name="connsiteY7" fmla="*/ 62738 h 628650"/>
              <a:gd name="connsiteX8" fmla="*/ 321071 w 628650"/>
              <a:gd name="connsiteY8" fmla="*/ 7192 h 628650"/>
              <a:gd name="connsiteX9" fmla="*/ 265525 w 628650"/>
              <a:gd name="connsiteY9" fmla="*/ 58231 h 628650"/>
              <a:gd name="connsiteX10" fmla="*/ 265525 w 628650"/>
              <a:gd name="connsiteY10" fmla="*/ 62738 h 628650"/>
              <a:gd name="connsiteX11" fmla="*/ 265525 w 628650"/>
              <a:gd name="connsiteY11" fmla="*/ 265525 h 628650"/>
              <a:gd name="connsiteX12" fmla="*/ 62738 w 628650"/>
              <a:gd name="connsiteY12" fmla="*/ 265525 h 628650"/>
              <a:gd name="connsiteX13" fmla="*/ 7192 w 628650"/>
              <a:gd name="connsiteY13" fmla="*/ 316564 h 628650"/>
              <a:gd name="connsiteX14" fmla="*/ 58231 w 628650"/>
              <a:gd name="connsiteY14" fmla="*/ 372110 h 628650"/>
              <a:gd name="connsiteX15" fmla="*/ 62738 w 628650"/>
              <a:gd name="connsiteY15" fmla="*/ 372110 h 628650"/>
              <a:gd name="connsiteX16" fmla="*/ 265525 w 628650"/>
              <a:gd name="connsiteY16" fmla="*/ 372110 h 628650"/>
              <a:gd name="connsiteX17" fmla="*/ 265525 w 628650"/>
              <a:gd name="connsiteY17" fmla="*/ 574993 h 628650"/>
              <a:gd name="connsiteX18" fmla="*/ 318865 w 628650"/>
              <a:gd name="connsiteY18" fmla="*/ 628333 h 628650"/>
              <a:gd name="connsiteX19" fmla="*/ 318865 w 628650"/>
              <a:gd name="connsiteY19" fmla="*/ 628333 h 628650"/>
              <a:gd name="connsiteX20" fmla="*/ 372110 w 628650"/>
              <a:gd name="connsiteY20" fmla="*/ 574993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650" h="628650">
                <a:moveTo>
                  <a:pt x="372110" y="372110"/>
                </a:moveTo>
                <a:lnTo>
                  <a:pt x="574993" y="372110"/>
                </a:lnTo>
                <a:cubicBezTo>
                  <a:pt x="604452" y="372216"/>
                  <a:pt x="628417" y="348420"/>
                  <a:pt x="628523" y="318961"/>
                </a:cubicBezTo>
                <a:cubicBezTo>
                  <a:pt x="628523" y="318929"/>
                  <a:pt x="628523" y="318898"/>
                  <a:pt x="628523" y="318865"/>
                </a:cubicBezTo>
                <a:lnTo>
                  <a:pt x="628523" y="318865"/>
                </a:lnTo>
                <a:cubicBezTo>
                  <a:pt x="628523" y="289407"/>
                  <a:pt x="604642" y="265525"/>
                  <a:pt x="575183" y="265525"/>
                </a:cubicBezTo>
                <a:lnTo>
                  <a:pt x="372110" y="265525"/>
                </a:lnTo>
                <a:lnTo>
                  <a:pt x="372110" y="62738"/>
                </a:lnTo>
                <a:cubicBezTo>
                  <a:pt x="373355" y="33306"/>
                  <a:pt x="350504" y="8437"/>
                  <a:pt x="321071" y="7192"/>
                </a:cubicBezTo>
                <a:cubicBezTo>
                  <a:pt x="291639" y="5948"/>
                  <a:pt x="266770" y="28799"/>
                  <a:pt x="265525" y="58231"/>
                </a:cubicBezTo>
                <a:cubicBezTo>
                  <a:pt x="265462" y="59733"/>
                  <a:pt x="265462" y="61236"/>
                  <a:pt x="265525" y="62738"/>
                </a:cubicBezTo>
                <a:lnTo>
                  <a:pt x="265525" y="265525"/>
                </a:lnTo>
                <a:lnTo>
                  <a:pt x="62738" y="265525"/>
                </a:lnTo>
                <a:cubicBezTo>
                  <a:pt x="33306" y="264281"/>
                  <a:pt x="8437" y="287132"/>
                  <a:pt x="7192" y="316564"/>
                </a:cubicBezTo>
                <a:cubicBezTo>
                  <a:pt x="5948" y="345996"/>
                  <a:pt x="28799" y="370865"/>
                  <a:pt x="58231" y="372110"/>
                </a:cubicBezTo>
                <a:cubicBezTo>
                  <a:pt x="59733" y="372174"/>
                  <a:pt x="61236" y="372174"/>
                  <a:pt x="62738" y="372110"/>
                </a:cubicBezTo>
                <a:lnTo>
                  <a:pt x="265525" y="372110"/>
                </a:lnTo>
                <a:lnTo>
                  <a:pt x="265525" y="574993"/>
                </a:lnTo>
                <a:cubicBezTo>
                  <a:pt x="265525" y="604452"/>
                  <a:pt x="289407" y="628333"/>
                  <a:pt x="318865" y="628333"/>
                </a:cubicBezTo>
                <a:lnTo>
                  <a:pt x="318865" y="628333"/>
                </a:lnTo>
                <a:cubicBezTo>
                  <a:pt x="348287" y="628280"/>
                  <a:pt x="372110" y="604414"/>
                  <a:pt x="372110" y="574993"/>
                </a:cubicBezTo>
                <a:close/>
              </a:path>
            </a:pathLst>
          </a:custGeom>
          <a:solidFill>
            <a:srgbClr val="00B29F"/>
          </a:solidFill>
          <a:ln w="9525" cap="flat">
            <a:noFill/>
            <a:prstDash val="solid"/>
            <a:miter/>
          </a:ln>
        </p:spPr>
        <p:txBody>
          <a:bodyPr rtlCol="0" anchor="ctr"/>
          <a:lstStyle/>
          <a:p>
            <a:endParaRPr lang="en-US" dirty="0"/>
          </a:p>
        </p:txBody>
      </p:sp>
      <p:sp>
        <p:nvSpPr>
          <p:cNvPr id="66" name="Graphic 1889314">
            <a:extLst>
              <a:ext uri="{FF2B5EF4-FFF2-40B4-BE49-F238E27FC236}">
                <a16:creationId xmlns:a16="http://schemas.microsoft.com/office/drawing/2014/main" id="{81F50473-AEC7-C948-80BB-8820B07A0D49}"/>
              </a:ext>
            </a:extLst>
          </p:cNvPr>
          <p:cNvSpPr/>
          <p:nvPr/>
        </p:nvSpPr>
        <p:spPr>
          <a:xfrm>
            <a:off x="2975343" y="4460384"/>
            <a:ext cx="381000" cy="638175"/>
          </a:xfrm>
          <a:custGeom>
            <a:avLst/>
            <a:gdLst>
              <a:gd name="connsiteX0" fmla="*/ 26157 w 381000"/>
              <a:gd name="connsiteY0" fmla="*/ 102263 h 638175"/>
              <a:gd name="connsiteX1" fmla="*/ 244375 w 381000"/>
              <a:gd name="connsiteY1" fmla="*/ 321338 h 638175"/>
              <a:gd name="connsiteX2" fmla="*/ 23490 w 381000"/>
              <a:gd name="connsiteY2" fmla="*/ 541937 h 638175"/>
              <a:gd name="connsiteX3" fmla="*/ 23490 w 381000"/>
              <a:gd name="connsiteY3" fmla="*/ 621185 h 638175"/>
              <a:gd name="connsiteX4" fmla="*/ 23490 w 381000"/>
              <a:gd name="connsiteY4" fmla="*/ 621185 h 638175"/>
              <a:gd name="connsiteX5" fmla="*/ 102696 w 381000"/>
              <a:gd name="connsiteY5" fmla="*/ 621227 h 638175"/>
              <a:gd name="connsiteX6" fmla="*/ 102738 w 381000"/>
              <a:gd name="connsiteY6" fmla="*/ 621185 h 638175"/>
              <a:gd name="connsiteX7" fmla="*/ 323623 w 381000"/>
              <a:gd name="connsiteY7" fmla="*/ 400300 h 638175"/>
              <a:gd name="connsiteX8" fmla="*/ 324671 w 381000"/>
              <a:gd name="connsiteY8" fmla="*/ 401348 h 638175"/>
              <a:gd name="connsiteX9" fmla="*/ 364295 w 381000"/>
              <a:gd name="connsiteY9" fmla="*/ 361724 h 638175"/>
              <a:gd name="connsiteX10" fmla="*/ 364377 w 381000"/>
              <a:gd name="connsiteY10" fmla="*/ 282653 h 638175"/>
              <a:gd name="connsiteX11" fmla="*/ 364295 w 381000"/>
              <a:gd name="connsiteY11" fmla="*/ 282571 h 638175"/>
              <a:gd name="connsiteX12" fmla="*/ 105215 w 381000"/>
              <a:gd name="connsiteY12" fmla="*/ 23396 h 638175"/>
              <a:gd name="connsiteX13" fmla="*/ 26157 w 381000"/>
              <a:gd name="connsiteY13" fmla="*/ 23396 h 638175"/>
              <a:gd name="connsiteX14" fmla="*/ 26157 w 381000"/>
              <a:gd name="connsiteY14" fmla="*/ 23396 h 638175"/>
              <a:gd name="connsiteX15" fmla="*/ 26157 w 381000"/>
              <a:gd name="connsiteY15" fmla="*/ 102263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1000" h="638175">
                <a:moveTo>
                  <a:pt x="26157" y="102263"/>
                </a:moveTo>
                <a:lnTo>
                  <a:pt x="244375" y="321338"/>
                </a:lnTo>
                <a:lnTo>
                  <a:pt x="23490" y="541937"/>
                </a:lnTo>
                <a:cubicBezTo>
                  <a:pt x="1695" y="563857"/>
                  <a:pt x="1695" y="599265"/>
                  <a:pt x="23490" y="621185"/>
                </a:cubicBezTo>
                <a:lnTo>
                  <a:pt x="23490" y="621185"/>
                </a:lnTo>
                <a:cubicBezTo>
                  <a:pt x="45351" y="643069"/>
                  <a:pt x="80812" y="643088"/>
                  <a:pt x="102696" y="621227"/>
                </a:cubicBezTo>
                <a:cubicBezTo>
                  <a:pt x="102711" y="621213"/>
                  <a:pt x="102724" y="621199"/>
                  <a:pt x="102738" y="621185"/>
                </a:cubicBezTo>
                <a:lnTo>
                  <a:pt x="323623" y="400300"/>
                </a:lnTo>
                <a:lnTo>
                  <a:pt x="324671" y="401348"/>
                </a:lnTo>
                <a:lnTo>
                  <a:pt x="364295" y="361724"/>
                </a:lnTo>
                <a:cubicBezTo>
                  <a:pt x="386152" y="339912"/>
                  <a:pt x="386189" y="304510"/>
                  <a:pt x="364377" y="282653"/>
                </a:cubicBezTo>
                <a:cubicBezTo>
                  <a:pt x="364349" y="282625"/>
                  <a:pt x="364322" y="282599"/>
                  <a:pt x="364295" y="282571"/>
                </a:cubicBezTo>
                <a:lnTo>
                  <a:pt x="105215" y="23396"/>
                </a:lnTo>
                <a:cubicBezTo>
                  <a:pt x="83317" y="1726"/>
                  <a:pt x="48055" y="1726"/>
                  <a:pt x="26157" y="23396"/>
                </a:cubicBezTo>
                <a:lnTo>
                  <a:pt x="26157" y="23396"/>
                </a:lnTo>
                <a:cubicBezTo>
                  <a:pt x="4510" y="45229"/>
                  <a:pt x="4510" y="80430"/>
                  <a:pt x="26157" y="102263"/>
                </a:cubicBezTo>
                <a:close/>
              </a:path>
            </a:pathLst>
          </a:custGeom>
          <a:solidFill>
            <a:srgbClr val="00B29F"/>
          </a:solidFill>
          <a:ln w="9525" cap="flat">
            <a:noFill/>
            <a:prstDash val="solid"/>
            <a:miter/>
          </a:ln>
        </p:spPr>
        <p:txBody>
          <a:bodyPr rtlCol="0" anchor="ctr"/>
          <a:lstStyle/>
          <a:p>
            <a:endParaRPr lang="en-US" dirty="0"/>
          </a:p>
        </p:txBody>
      </p:sp>
      <p:sp>
        <p:nvSpPr>
          <p:cNvPr id="67" name="Graphic 1889310">
            <a:extLst>
              <a:ext uri="{FF2B5EF4-FFF2-40B4-BE49-F238E27FC236}">
                <a16:creationId xmlns:a16="http://schemas.microsoft.com/office/drawing/2014/main" id="{C0510631-3D7E-E343-802E-7C75C277F6F1}"/>
              </a:ext>
            </a:extLst>
          </p:cNvPr>
          <p:cNvSpPr/>
          <p:nvPr/>
        </p:nvSpPr>
        <p:spPr>
          <a:xfrm>
            <a:off x="3911019" y="4588971"/>
            <a:ext cx="638175" cy="381000"/>
          </a:xfrm>
          <a:custGeom>
            <a:avLst/>
            <a:gdLst>
              <a:gd name="connsiteX0" fmla="*/ 542412 w 638175"/>
              <a:gd name="connsiteY0" fmla="*/ 26157 h 381000"/>
              <a:gd name="connsiteX1" fmla="*/ 324004 w 638175"/>
              <a:gd name="connsiteY1" fmla="*/ 244375 h 381000"/>
              <a:gd name="connsiteX2" fmla="*/ 102738 w 638175"/>
              <a:gd name="connsiteY2" fmla="*/ 23490 h 381000"/>
              <a:gd name="connsiteX3" fmla="*/ 23490 w 638175"/>
              <a:gd name="connsiteY3" fmla="*/ 23490 h 381000"/>
              <a:gd name="connsiteX4" fmla="*/ 23490 w 638175"/>
              <a:gd name="connsiteY4" fmla="*/ 23490 h 381000"/>
              <a:gd name="connsiteX5" fmla="*/ 23490 w 638175"/>
              <a:gd name="connsiteY5" fmla="*/ 102738 h 381000"/>
              <a:gd name="connsiteX6" fmla="*/ 244756 w 638175"/>
              <a:gd name="connsiteY6" fmla="*/ 323623 h 381000"/>
              <a:gd name="connsiteX7" fmla="*/ 243708 w 638175"/>
              <a:gd name="connsiteY7" fmla="*/ 324671 h 381000"/>
              <a:gd name="connsiteX8" fmla="*/ 283713 w 638175"/>
              <a:gd name="connsiteY8" fmla="*/ 364295 h 381000"/>
              <a:gd name="connsiteX9" fmla="*/ 362919 w 638175"/>
              <a:gd name="connsiteY9" fmla="*/ 364337 h 381000"/>
              <a:gd name="connsiteX10" fmla="*/ 362961 w 638175"/>
              <a:gd name="connsiteY10" fmla="*/ 364295 h 381000"/>
              <a:gd name="connsiteX11" fmla="*/ 622041 w 638175"/>
              <a:gd name="connsiteY11" fmla="*/ 105215 h 381000"/>
              <a:gd name="connsiteX12" fmla="*/ 622083 w 638175"/>
              <a:gd name="connsiteY12" fmla="*/ 26009 h 381000"/>
              <a:gd name="connsiteX13" fmla="*/ 622041 w 638175"/>
              <a:gd name="connsiteY13" fmla="*/ 25967 h 381000"/>
              <a:gd name="connsiteX14" fmla="*/ 622041 w 638175"/>
              <a:gd name="connsiteY14" fmla="*/ 25967 h 381000"/>
              <a:gd name="connsiteX15" fmla="*/ 542836 w 638175"/>
              <a:gd name="connsiteY15" fmla="*/ 25732 h 381000"/>
              <a:gd name="connsiteX16" fmla="*/ 542412 w 638175"/>
              <a:gd name="connsiteY16" fmla="*/ 2615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175" h="381000">
                <a:moveTo>
                  <a:pt x="542412" y="26157"/>
                </a:moveTo>
                <a:lnTo>
                  <a:pt x="324004" y="244375"/>
                </a:lnTo>
                <a:lnTo>
                  <a:pt x="102738" y="23490"/>
                </a:lnTo>
                <a:cubicBezTo>
                  <a:pt x="80818" y="1695"/>
                  <a:pt x="45411" y="1695"/>
                  <a:pt x="23490" y="23490"/>
                </a:cubicBezTo>
                <a:lnTo>
                  <a:pt x="23490" y="23490"/>
                </a:lnTo>
                <a:cubicBezTo>
                  <a:pt x="1695" y="45411"/>
                  <a:pt x="1695" y="80818"/>
                  <a:pt x="23490" y="102738"/>
                </a:cubicBezTo>
                <a:lnTo>
                  <a:pt x="244756" y="323623"/>
                </a:lnTo>
                <a:lnTo>
                  <a:pt x="243708" y="324671"/>
                </a:lnTo>
                <a:lnTo>
                  <a:pt x="283713" y="364295"/>
                </a:lnTo>
                <a:cubicBezTo>
                  <a:pt x="305574" y="386179"/>
                  <a:pt x="341036" y="386198"/>
                  <a:pt x="362919" y="364337"/>
                </a:cubicBezTo>
                <a:cubicBezTo>
                  <a:pt x="362934" y="364323"/>
                  <a:pt x="362947" y="364309"/>
                  <a:pt x="362961" y="364295"/>
                </a:cubicBezTo>
                <a:lnTo>
                  <a:pt x="622041" y="105215"/>
                </a:lnTo>
                <a:cubicBezTo>
                  <a:pt x="643925" y="83354"/>
                  <a:pt x="643944" y="47893"/>
                  <a:pt x="622083" y="26009"/>
                </a:cubicBezTo>
                <a:cubicBezTo>
                  <a:pt x="622069" y="25995"/>
                  <a:pt x="622056" y="25981"/>
                  <a:pt x="622041" y="25967"/>
                </a:cubicBezTo>
                <a:lnTo>
                  <a:pt x="622041" y="25967"/>
                </a:lnTo>
                <a:cubicBezTo>
                  <a:pt x="600234" y="4030"/>
                  <a:pt x="564772" y="3925"/>
                  <a:pt x="542836" y="25732"/>
                </a:cubicBezTo>
                <a:cubicBezTo>
                  <a:pt x="542694" y="25873"/>
                  <a:pt x="542552" y="26015"/>
                  <a:pt x="542412" y="26157"/>
                </a:cubicBezTo>
                <a:close/>
              </a:path>
            </a:pathLst>
          </a:custGeom>
          <a:solidFill>
            <a:srgbClr val="00B29F"/>
          </a:solidFill>
          <a:ln w="9525" cap="flat">
            <a:noFill/>
            <a:prstDash val="solid"/>
            <a:miter/>
          </a:ln>
        </p:spPr>
        <p:txBody>
          <a:bodyPr rtlCol="0" anchor="ctr"/>
          <a:lstStyle/>
          <a:p>
            <a:endParaRPr lang="en-US" dirty="0"/>
          </a:p>
        </p:txBody>
      </p:sp>
      <p:sp>
        <p:nvSpPr>
          <p:cNvPr id="68" name="Graphic 1889316">
            <a:extLst>
              <a:ext uri="{FF2B5EF4-FFF2-40B4-BE49-F238E27FC236}">
                <a16:creationId xmlns:a16="http://schemas.microsoft.com/office/drawing/2014/main" id="{165D4BAF-5C22-0740-ADB3-7855C62600A9}"/>
              </a:ext>
            </a:extLst>
          </p:cNvPr>
          <p:cNvSpPr/>
          <p:nvPr/>
        </p:nvSpPr>
        <p:spPr>
          <a:xfrm>
            <a:off x="5052996" y="4588971"/>
            <a:ext cx="638175" cy="381000"/>
          </a:xfrm>
          <a:custGeom>
            <a:avLst/>
            <a:gdLst>
              <a:gd name="connsiteX0" fmla="*/ 102388 w 638175"/>
              <a:gd name="connsiteY0" fmla="*/ 361849 h 381000"/>
              <a:gd name="connsiteX1" fmla="*/ 321463 w 638175"/>
              <a:gd name="connsiteY1" fmla="*/ 143441 h 381000"/>
              <a:gd name="connsiteX2" fmla="*/ 542062 w 638175"/>
              <a:gd name="connsiteY2" fmla="*/ 364326 h 381000"/>
              <a:gd name="connsiteX3" fmla="*/ 621268 w 638175"/>
              <a:gd name="connsiteY3" fmla="*/ 364368 h 381000"/>
              <a:gd name="connsiteX4" fmla="*/ 621310 w 638175"/>
              <a:gd name="connsiteY4" fmla="*/ 364326 h 381000"/>
              <a:gd name="connsiteX5" fmla="*/ 621310 w 638175"/>
              <a:gd name="connsiteY5" fmla="*/ 364326 h 381000"/>
              <a:gd name="connsiteX6" fmla="*/ 621352 w 638175"/>
              <a:gd name="connsiteY6" fmla="*/ 285120 h 381000"/>
              <a:gd name="connsiteX7" fmla="*/ 621310 w 638175"/>
              <a:gd name="connsiteY7" fmla="*/ 285078 h 381000"/>
              <a:gd name="connsiteX8" fmla="*/ 400426 w 638175"/>
              <a:gd name="connsiteY8" fmla="*/ 64288 h 381000"/>
              <a:gd name="connsiteX9" fmla="*/ 401473 w 638175"/>
              <a:gd name="connsiteY9" fmla="*/ 63241 h 381000"/>
              <a:gd name="connsiteX10" fmla="*/ 361849 w 638175"/>
              <a:gd name="connsiteY10" fmla="*/ 23521 h 381000"/>
              <a:gd name="connsiteX11" fmla="*/ 282697 w 638175"/>
              <a:gd name="connsiteY11" fmla="*/ 23521 h 381000"/>
              <a:gd name="connsiteX12" fmla="*/ 23521 w 638175"/>
              <a:gd name="connsiteY12" fmla="*/ 282697 h 381000"/>
              <a:gd name="connsiteX13" fmla="*/ 23521 w 638175"/>
              <a:gd name="connsiteY13" fmla="*/ 361849 h 381000"/>
              <a:gd name="connsiteX14" fmla="*/ 23521 w 638175"/>
              <a:gd name="connsiteY14" fmla="*/ 361849 h 381000"/>
              <a:gd name="connsiteX15" fmla="*/ 102388 w 638175"/>
              <a:gd name="connsiteY15" fmla="*/ 361849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175" h="381000">
                <a:moveTo>
                  <a:pt x="102388" y="361849"/>
                </a:moveTo>
                <a:lnTo>
                  <a:pt x="321463" y="143441"/>
                </a:lnTo>
                <a:lnTo>
                  <a:pt x="542062" y="364326"/>
                </a:lnTo>
                <a:cubicBezTo>
                  <a:pt x="563923" y="386209"/>
                  <a:pt x="599385" y="386229"/>
                  <a:pt x="621268" y="364368"/>
                </a:cubicBezTo>
                <a:cubicBezTo>
                  <a:pt x="621282" y="364354"/>
                  <a:pt x="621296" y="364340"/>
                  <a:pt x="621310" y="364326"/>
                </a:cubicBezTo>
                <a:lnTo>
                  <a:pt x="621310" y="364326"/>
                </a:lnTo>
                <a:cubicBezTo>
                  <a:pt x="643194" y="342465"/>
                  <a:pt x="643213" y="307003"/>
                  <a:pt x="621352" y="285120"/>
                </a:cubicBezTo>
                <a:cubicBezTo>
                  <a:pt x="621339" y="285105"/>
                  <a:pt x="621325" y="285092"/>
                  <a:pt x="621310" y="285078"/>
                </a:cubicBezTo>
                <a:lnTo>
                  <a:pt x="400426" y="64288"/>
                </a:lnTo>
                <a:lnTo>
                  <a:pt x="401473" y="63241"/>
                </a:lnTo>
                <a:lnTo>
                  <a:pt x="361849" y="23521"/>
                </a:lnTo>
                <a:cubicBezTo>
                  <a:pt x="339984" y="1685"/>
                  <a:pt x="304562" y="1685"/>
                  <a:pt x="282697" y="23521"/>
                </a:cubicBezTo>
                <a:lnTo>
                  <a:pt x="23521" y="282697"/>
                </a:lnTo>
                <a:cubicBezTo>
                  <a:pt x="1685" y="304562"/>
                  <a:pt x="1685" y="339984"/>
                  <a:pt x="23521" y="361849"/>
                </a:cubicBezTo>
                <a:lnTo>
                  <a:pt x="23521" y="361849"/>
                </a:lnTo>
                <a:cubicBezTo>
                  <a:pt x="45354" y="383497"/>
                  <a:pt x="80556" y="383497"/>
                  <a:pt x="102388" y="361849"/>
                </a:cubicBezTo>
                <a:close/>
              </a:path>
            </a:pathLst>
          </a:custGeom>
          <a:solidFill>
            <a:srgbClr val="00B29F"/>
          </a:solidFill>
          <a:ln w="9525" cap="flat">
            <a:noFill/>
            <a:prstDash val="solid"/>
            <a:miter/>
          </a:ln>
        </p:spPr>
        <p:txBody>
          <a:bodyPr rtlCol="0" anchor="ctr"/>
          <a:lstStyle/>
          <a:p>
            <a:endParaRPr lang="en-US" dirty="0"/>
          </a:p>
        </p:txBody>
      </p:sp>
      <p:sp>
        <p:nvSpPr>
          <p:cNvPr id="69" name="Graphic 1889440">
            <a:extLst>
              <a:ext uri="{FF2B5EF4-FFF2-40B4-BE49-F238E27FC236}">
                <a16:creationId xmlns:a16="http://schemas.microsoft.com/office/drawing/2014/main" id="{073996F4-3620-8E41-8F6F-1C921F8D9CD6}"/>
              </a:ext>
            </a:extLst>
          </p:cNvPr>
          <p:cNvSpPr/>
          <p:nvPr/>
        </p:nvSpPr>
        <p:spPr>
          <a:xfrm>
            <a:off x="6087515" y="4722321"/>
            <a:ext cx="628650" cy="114300"/>
          </a:xfrm>
          <a:custGeom>
            <a:avLst/>
            <a:gdLst>
              <a:gd name="connsiteX0" fmla="*/ 574993 w 628650"/>
              <a:gd name="connsiteY0" fmla="*/ 113777 h 114300"/>
              <a:gd name="connsiteX1" fmla="*/ 628523 w 628650"/>
              <a:gd name="connsiteY1" fmla="*/ 60628 h 114300"/>
              <a:gd name="connsiteX2" fmla="*/ 628523 w 628650"/>
              <a:gd name="connsiteY2" fmla="*/ 60532 h 114300"/>
              <a:gd name="connsiteX3" fmla="*/ 628523 w 628650"/>
              <a:gd name="connsiteY3" fmla="*/ 60532 h 114300"/>
              <a:gd name="connsiteX4" fmla="*/ 575183 w 628650"/>
              <a:gd name="connsiteY4" fmla="*/ 7192 h 114300"/>
              <a:gd name="connsiteX5" fmla="*/ 574993 w 628650"/>
              <a:gd name="connsiteY5" fmla="*/ 7192 h 114300"/>
              <a:gd name="connsiteX6" fmla="*/ 62738 w 628650"/>
              <a:gd name="connsiteY6" fmla="*/ 7192 h 114300"/>
              <a:gd name="connsiteX7" fmla="*/ 7192 w 628650"/>
              <a:gd name="connsiteY7" fmla="*/ 58231 h 114300"/>
              <a:gd name="connsiteX8" fmla="*/ 58231 w 628650"/>
              <a:gd name="connsiteY8" fmla="*/ 113777 h 114300"/>
              <a:gd name="connsiteX9" fmla="*/ 62738 w 628650"/>
              <a:gd name="connsiteY9" fmla="*/ 11377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650" h="114300">
                <a:moveTo>
                  <a:pt x="574993" y="113777"/>
                </a:moveTo>
                <a:cubicBezTo>
                  <a:pt x="604452" y="113882"/>
                  <a:pt x="628417" y="90087"/>
                  <a:pt x="628523" y="60628"/>
                </a:cubicBezTo>
                <a:cubicBezTo>
                  <a:pt x="628523" y="60596"/>
                  <a:pt x="628523" y="60564"/>
                  <a:pt x="628523" y="60532"/>
                </a:cubicBezTo>
                <a:lnTo>
                  <a:pt x="628523" y="60532"/>
                </a:lnTo>
                <a:cubicBezTo>
                  <a:pt x="628523" y="31073"/>
                  <a:pt x="604642" y="7192"/>
                  <a:pt x="575183" y="7192"/>
                </a:cubicBezTo>
                <a:cubicBezTo>
                  <a:pt x="575120" y="7192"/>
                  <a:pt x="575057" y="7192"/>
                  <a:pt x="574993" y="7192"/>
                </a:cubicBezTo>
                <a:lnTo>
                  <a:pt x="62738" y="7192"/>
                </a:lnTo>
                <a:cubicBezTo>
                  <a:pt x="33306" y="5948"/>
                  <a:pt x="8437" y="28799"/>
                  <a:pt x="7192" y="58231"/>
                </a:cubicBezTo>
                <a:cubicBezTo>
                  <a:pt x="5948" y="87664"/>
                  <a:pt x="28799" y="112532"/>
                  <a:pt x="58231" y="113777"/>
                </a:cubicBezTo>
                <a:cubicBezTo>
                  <a:pt x="59733" y="113841"/>
                  <a:pt x="61236" y="113841"/>
                  <a:pt x="62738" y="113777"/>
                </a:cubicBezTo>
                <a:close/>
              </a:path>
            </a:pathLst>
          </a:custGeom>
          <a:solidFill>
            <a:srgbClr val="00B29F"/>
          </a:solidFill>
          <a:ln w="9525" cap="flat">
            <a:noFill/>
            <a:prstDash val="solid"/>
            <a:miter/>
          </a:ln>
        </p:spPr>
        <p:txBody>
          <a:bodyPr rtlCol="0" anchor="ctr"/>
          <a:lstStyle/>
          <a:p>
            <a:endParaRPr lang="en-US" dirty="0"/>
          </a:p>
        </p:txBody>
      </p:sp>
      <p:sp>
        <p:nvSpPr>
          <p:cNvPr id="70" name="Graphic 1889362">
            <a:extLst>
              <a:ext uri="{FF2B5EF4-FFF2-40B4-BE49-F238E27FC236}">
                <a16:creationId xmlns:a16="http://schemas.microsoft.com/office/drawing/2014/main" id="{889CD3FF-4A7C-4940-B1A2-A6FA62138266}"/>
              </a:ext>
            </a:extLst>
          </p:cNvPr>
          <p:cNvSpPr/>
          <p:nvPr/>
        </p:nvSpPr>
        <p:spPr>
          <a:xfrm>
            <a:off x="7349893" y="4522296"/>
            <a:ext cx="514350" cy="514350"/>
          </a:xfrm>
          <a:custGeom>
            <a:avLst/>
            <a:gdLst>
              <a:gd name="connsiteX0" fmla="*/ 337168 w 514350"/>
              <a:gd name="connsiteY0" fmla="*/ 261782 h 514350"/>
              <a:gd name="connsiteX1" fmla="*/ 500808 w 514350"/>
              <a:gd name="connsiteY1" fmla="*/ 98143 h 514350"/>
              <a:gd name="connsiteX2" fmla="*/ 500808 w 514350"/>
              <a:gd name="connsiteY2" fmla="*/ 22800 h 514350"/>
              <a:gd name="connsiteX3" fmla="*/ 500808 w 514350"/>
              <a:gd name="connsiteY3" fmla="*/ 22800 h 514350"/>
              <a:gd name="connsiteX4" fmla="*/ 425643 w 514350"/>
              <a:gd name="connsiteY4" fmla="*/ 22622 h 514350"/>
              <a:gd name="connsiteX5" fmla="*/ 425465 w 514350"/>
              <a:gd name="connsiteY5" fmla="*/ 22800 h 514350"/>
              <a:gd name="connsiteX6" fmla="*/ 261730 w 514350"/>
              <a:gd name="connsiteY6" fmla="*/ 186440 h 514350"/>
              <a:gd name="connsiteX7" fmla="*/ 98090 w 514350"/>
              <a:gd name="connsiteY7" fmla="*/ 22800 h 514350"/>
              <a:gd name="connsiteX8" fmla="*/ 22748 w 514350"/>
              <a:gd name="connsiteY8" fmla="*/ 22800 h 514350"/>
              <a:gd name="connsiteX9" fmla="*/ 22748 w 514350"/>
              <a:gd name="connsiteY9" fmla="*/ 98143 h 514350"/>
              <a:gd name="connsiteX10" fmla="*/ 186387 w 514350"/>
              <a:gd name="connsiteY10" fmla="*/ 261782 h 514350"/>
              <a:gd name="connsiteX11" fmla="*/ 22748 w 514350"/>
              <a:gd name="connsiteY11" fmla="*/ 425517 h 514350"/>
              <a:gd name="connsiteX12" fmla="*/ 22748 w 514350"/>
              <a:gd name="connsiteY12" fmla="*/ 500860 h 514350"/>
              <a:gd name="connsiteX13" fmla="*/ 98090 w 514350"/>
              <a:gd name="connsiteY13" fmla="*/ 500860 h 514350"/>
              <a:gd name="connsiteX14" fmla="*/ 261730 w 514350"/>
              <a:gd name="connsiteY14" fmla="*/ 337220 h 514350"/>
              <a:gd name="connsiteX15" fmla="*/ 425465 w 514350"/>
              <a:gd name="connsiteY15" fmla="*/ 500860 h 514350"/>
              <a:gd name="connsiteX16" fmla="*/ 500808 w 514350"/>
              <a:gd name="connsiteY16" fmla="*/ 500860 h 514350"/>
              <a:gd name="connsiteX17" fmla="*/ 500808 w 514350"/>
              <a:gd name="connsiteY17" fmla="*/ 500860 h 514350"/>
              <a:gd name="connsiteX18" fmla="*/ 500808 w 514350"/>
              <a:gd name="connsiteY18" fmla="*/ 425517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4350" h="514350">
                <a:moveTo>
                  <a:pt x="337168" y="261782"/>
                </a:moveTo>
                <a:lnTo>
                  <a:pt x="500808" y="98143"/>
                </a:lnTo>
                <a:cubicBezTo>
                  <a:pt x="521577" y="77323"/>
                  <a:pt x="521577" y="43620"/>
                  <a:pt x="500808" y="22800"/>
                </a:cubicBezTo>
                <a:lnTo>
                  <a:pt x="500808" y="22800"/>
                </a:lnTo>
                <a:cubicBezTo>
                  <a:pt x="480100" y="1995"/>
                  <a:pt x="446448" y="1915"/>
                  <a:pt x="425643" y="22622"/>
                </a:cubicBezTo>
                <a:cubicBezTo>
                  <a:pt x="425584" y="22681"/>
                  <a:pt x="425524" y="22741"/>
                  <a:pt x="425465" y="22800"/>
                </a:cubicBezTo>
                <a:lnTo>
                  <a:pt x="261730" y="186440"/>
                </a:lnTo>
                <a:lnTo>
                  <a:pt x="98090" y="22800"/>
                </a:lnTo>
                <a:cubicBezTo>
                  <a:pt x="77285" y="1995"/>
                  <a:pt x="43553" y="1995"/>
                  <a:pt x="22748" y="22800"/>
                </a:cubicBezTo>
                <a:cubicBezTo>
                  <a:pt x="1942" y="43605"/>
                  <a:pt x="1942" y="77337"/>
                  <a:pt x="22748" y="98143"/>
                </a:cubicBezTo>
                <a:lnTo>
                  <a:pt x="186387" y="261782"/>
                </a:lnTo>
                <a:lnTo>
                  <a:pt x="22748" y="425517"/>
                </a:lnTo>
                <a:cubicBezTo>
                  <a:pt x="1942" y="446323"/>
                  <a:pt x="1942" y="480054"/>
                  <a:pt x="22748" y="500860"/>
                </a:cubicBezTo>
                <a:cubicBezTo>
                  <a:pt x="43553" y="521665"/>
                  <a:pt x="77285" y="521665"/>
                  <a:pt x="98090" y="500860"/>
                </a:cubicBezTo>
                <a:lnTo>
                  <a:pt x="261730" y="337220"/>
                </a:lnTo>
                <a:lnTo>
                  <a:pt x="425465" y="500860"/>
                </a:lnTo>
                <a:cubicBezTo>
                  <a:pt x="446285" y="521629"/>
                  <a:pt x="479988" y="521629"/>
                  <a:pt x="500808" y="500860"/>
                </a:cubicBezTo>
                <a:lnTo>
                  <a:pt x="500808" y="500860"/>
                </a:lnTo>
                <a:cubicBezTo>
                  <a:pt x="521577" y="480040"/>
                  <a:pt x="521577" y="446337"/>
                  <a:pt x="500808" y="425517"/>
                </a:cubicBezTo>
                <a:close/>
              </a:path>
            </a:pathLst>
          </a:custGeom>
          <a:solidFill>
            <a:srgbClr val="00B29F"/>
          </a:solidFill>
          <a:ln w="9525" cap="flat">
            <a:noFill/>
            <a:prstDash val="solid"/>
            <a:miter/>
          </a:ln>
        </p:spPr>
        <p:txBody>
          <a:bodyPr rtlCol="0" anchor="ctr"/>
          <a:lstStyle/>
          <a:p>
            <a:endParaRPr lang="en-US" dirty="0"/>
          </a:p>
        </p:txBody>
      </p:sp>
      <p:sp>
        <p:nvSpPr>
          <p:cNvPr id="71" name="Graphic 1889302">
            <a:extLst>
              <a:ext uri="{FF2B5EF4-FFF2-40B4-BE49-F238E27FC236}">
                <a16:creationId xmlns:a16="http://schemas.microsoft.com/office/drawing/2014/main" id="{F81B6889-7847-3841-95D3-14B96C7CF6C2}"/>
              </a:ext>
            </a:extLst>
          </p:cNvPr>
          <p:cNvSpPr/>
          <p:nvPr/>
        </p:nvSpPr>
        <p:spPr>
          <a:xfrm>
            <a:off x="8364269" y="4550871"/>
            <a:ext cx="647700" cy="457200"/>
          </a:xfrm>
          <a:custGeom>
            <a:avLst/>
            <a:gdLst>
              <a:gd name="connsiteX0" fmla="*/ 248246 w 647700"/>
              <a:gd name="connsiteY0" fmla="*/ 459130 h 457200"/>
              <a:gd name="connsiteX1" fmla="*/ 210623 w 647700"/>
              <a:gd name="connsiteY1" fmla="*/ 443604 h 457200"/>
              <a:gd name="connsiteX2" fmla="*/ 22694 w 647700"/>
              <a:gd name="connsiteY2" fmla="*/ 255676 h 457200"/>
              <a:gd name="connsiteX3" fmla="*/ 22742 w 647700"/>
              <a:gd name="connsiteY3" fmla="*/ 180476 h 457200"/>
              <a:gd name="connsiteX4" fmla="*/ 97942 w 647700"/>
              <a:gd name="connsiteY4" fmla="*/ 180524 h 457200"/>
              <a:gd name="connsiteX5" fmla="*/ 248246 w 647700"/>
              <a:gd name="connsiteY5" fmla="*/ 331019 h 457200"/>
              <a:gd name="connsiteX6" fmla="*/ 556380 w 647700"/>
              <a:gd name="connsiteY6" fmla="*/ 22694 h 457200"/>
              <a:gd name="connsiteX7" fmla="*/ 631580 w 647700"/>
              <a:gd name="connsiteY7" fmla="*/ 22742 h 457200"/>
              <a:gd name="connsiteX8" fmla="*/ 631532 w 647700"/>
              <a:gd name="connsiteY8" fmla="*/ 97942 h 457200"/>
              <a:gd name="connsiteX9" fmla="*/ 285775 w 647700"/>
              <a:gd name="connsiteY9" fmla="*/ 443604 h 457200"/>
              <a:gd name="connsiteX10" fmla="*/ 248246 w 647700"/>
              <a:gd name="connsiteY10" fmla="*/ 45913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700" h="457200">
                <a:moveTo>
                  <a:pt x="248246" y="459130"/>
                </a:moveTo>
                <a:cubicBezTo>
                  <a:pt x="234138" y="459173"/>
                  <a:pt x="220595" y="453584"/>
                  <a:pt x="210623" y="443604"/>
                </a:cubicBezTo>
                <a:lnTo>
                  <a:pt x="22694" y="255676"/>
                </a:lnTo>
                <a:cubicBezTo>
                  <a:pt x="1942" y="234897"/>
                  <a:pt x="1963" y="201229"/>
                  <a:pt x="22742" y="180476"/>
                </a:cubicBezTo>
                <a:cubicBezTo>
                  <a:pt x="43521" y="159723"/>
                  <a:pt x="77189" y="159745"/>
                  <a:pt x="97942" y="180524"/>
                </a:cubicBezTo>
                <a:lnTo>
                  <a:pt x="248246" y="331019"/>
                </a:lnTo>
                <a:lnTo>
                  <a:pt x="556380" y="22694"/>
                </a:lnTo>
                <a:cubicBezTo>
                  <a:pt x="577159" y="1942"/>
                  <a:pt x="610827" y="1963"/>
                  <a:pt x="631580" y="22742"/>
                </a:cubicBezTo>
                <a:cubicBezTo>
                  <a:pt x="652333" y="43521"/>
                  <a:pt x="652311" y="77189"/>
                  <a:pt x="631532" y="97942"/>
                </a:cubicBezTo>
                <a:lnTo>
                  <a:pt x="285775" y="443604"/>
                </a:lnTo>
                <a:cubicBezTo>
                  <a:pt x="275850" y="453597"/>
                  <a:pt x="262330" y="459190"/>
                  <a:pt x="248246" y="459130"/>
                </a:cubicBezTo>
                <a:close/>
              </a:path>
            </a:pathLst>
          </a:custGeom>
          <a:solidFill>
            <a:srgbClr val="00B29F"/>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650903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B9C04F-D6E4-CA43-8E34-3C9047F597F2}"/>
              </a:ext>
            </a:extLst>
          </p:cNvPr>
          <p:cNvSpPr>
            <a:spLocks noGrp="1"/>
          </p:cNvSpPr>
          <p:nvPr>
            <p:ph type="title"/>
          </p:nvPr>
        </p:nvSpPr>
        <p:spPr/>
        <p:txBody>
          <a:bodyPr/>
          <a:lstStyle/>
          <a:p>
            <a:r>
              <a:rPr lang="en-US" dirty="0"/>
              <a:t>Icons – Universal</a:t>
            </a:r>
          </a:p>
        </p:txBody>
      </p:sp>
      <p:sp>
        <p:nvSpPr>
          <p:cNvPr id="3" name="Slide Number Placeholder 2">
            <a:extLst>
              <a:ext uri="{FF2B5EF4-FFF2-40B4-BE49-F238E27FC236}">
                <a16:creationId xmlns:a16="http://schemas.microsoft.com/office/drawing/2014/main" id="{BF0E7BF3-D4C3-3741-B966-EDFBD862D63C}"/>
              </a:ext>
            </a:extLst>
          </p:cNvPr>
          <p:cNvSpPr>
            <a:spLocks noGrp="1"/>
          </p:cNvSpPr>
          <p:nvPr>
            <p:ph type="sldNum" sz="quarter" idx="12"/>
          </p:nvPr>
        </p:nvSpPr>
        <p:spPr/>
        <p:txBody>
          <a:bodyPr/>
          <a:lstStyle/>
          <a:p>
            <a:fld id="{C2139850-65B1-4293-8642-0EE1C8C3F177}" type="slidenum">
              <a:rPr lang="en-US" smtClean="0"/>
              <a:t>27</a:t>
            </a:fld>
            <a:endParaRPr lang="en-US"/>
          </a:p>
        </p:txBody>
      </p:sp>
      <p:sp>
        <p:nvSpPr>
          <p:cNvPr id="5" name="Graphic 1889472">
            <a:extLst>
              <a:ext uri="{FF2B5EF4-FFF2-40B4-BE49-F238E27FC236}">
                <a16:creationId xmlns:a16="http://schemas.microsoft.com/office/drawing/2014/main" id="{33E8C87E-A38D-1C4C-8B7E-C441CBF227A6}"/>
              </a:ext>
            </a:extLst>
          </p:cNvPr>
          <p:cNvSpPr/>
          <p:nvPr/>
        </p:nvSpPr>
        <p:spPr>
          <a:xfrm>
            <a:off x="3953869" y="2985129"/>
            <a:ext cx="581025" cy="638175"/>
          </a:xfrm>
          <a:custGeom>
            <a:avLst/>
            <a:gdLst>
              <a:gd name="connsiteX0" fmla="*/ 577548 w 581025"/>
              <a:gd name="connsiteY0" fmla="*/ 46596 h 638175"/>
              <a:gd name="connsiteX1" fmla="*/ 537733 w 581025"/>
              <a:gd name="connsiteY1" fmla="*/ 10782 h 638175"/>
              <a:gd name="connsiteX2" fmla="*/ 527351 w 581025"/>
              <a:gd name="connsiteY2" fmla="*/ 7163 h 638175"/>
              <a:gd name="connsiteX3" fmla="*/ 517826 w 581025"/>
              <a:gd name="connsiteY3" fmla="*/ 11925 h 638175"/>
              <a:gd name="connsiteX4" fmla="*/ 470201 w 581025"/>
              <a:gd name="connsiteY4" fmla="*/ 65361 h 638175"/>
              <a:gd name="connsiteX5" fmla="*/ 455628 w 581025"/>
              <a:gd name="connsiteY5" fmla="*/ 52883 h 638175"/>
              <a:gd name="connsiteX6" fmla="*/ 435435 w 581025"/>
              <a:gd name="connsiteY6" fmla="*/ 53931 h 638175"/>
              <a:gd name="connsiteX7" fmla="*/ 39004 w 581025"/>
              <a:gd name="connsiteY7" fmla="*/ 495510 h 638175"/>
              <a:gd name="connsiteX8" fmla="*/ 39004 w 581025"/>
              <a:gd name="connsiteY8" fmla="*/ 496081 h 638175"/>
              <a:gd name="connsiteX9" fmla="*/ 38147 w 581025"/>
              <a:gd name="connsiteY9" fmla="*/ 497319 h 638175"/>
              <a:gd name="connsiteX10" fmla="*/ 37480 w 581025"/>
              <a:gd name="connsiteY10" fmla="*/ 498463 h 638175"/>
              <a:gd name="connsiteX11" fmla="*/ 36814 w 581025"/>
              <a:gd name="connsiteY11" fmla="*/ 499701 h 638175"/>
              <a:gd name="connsiteX12" fmla="*/ 36814 w 581025"/>
              <a:gd name="connsiteY12" fmla="*/ 501130 h 638175"/>
              <a:gd name="connsiteX13" fmla="*/ 36814 w 581025"/>
              <a:gd name="connsiteY13" fmla="*/ 501796 h 638175"/>
              <a:gd name="connsiteX14" fmla="*/ 7477 w 581025"/>
              <a:gd name="connsiteY14" fmla="*/ 620097 h 638175"/>
              <a:gd name="connsiteX15" fmla="*/ 12239 w 581025"/>
              <a:gd name="connsiteY15" fmla="*/ 634099 h 638175"/>
              <a:gd name="connsiteX16" fmla="*/ 21764 w 581025"/>
              <a:gd name="connsiteY16" fmla="*/ 637623 h 638175"/>
              <a:gd name="connsiteX17" fmla="*/ 26527 w 581025"/>
              <a:gd name="connsiteY17" fmla="*/ 636766 h 638175"/>
              <a:gd name="connsiteX18" fmla="*/ 140160 w 581025"/>
              <a:gd name="connsiteY18" fmla="*/ 595427 h 638175"/>
              <a:gd name="connsiteX19" fmla="*/ 140160 w 581025"/>
              <a:gd name="connsiteY19" fmla="*/ 595427 h 638175"/>
              <a:gd name="connsiteX20" fmla="*/ 141398 w 581025"/>
              <a:gd name="connsiteY20" fmla="*/ 594760 h 638175"/>
              <a:gd name="connsiteX21" fmla="*/ 142827 w 581025"/>
              <a:gd name="connsiteY21" fmla="*/ 593998 h 638175"/>
              <a:gd name="connsiteX22" fmla="*/ 143779 w 581025"/>
              <a:gd name="connsiteY22" fmla="*/ 593332 h 638175"/>
              <a:gd name="connsiteX23" fmla="*/ 145113 w 581025"/>
              <a:gd name="connsiteY23" fmla="*/ 592093 h 638175"/>
              <a:gd name="connsiteX24" fmla="*/ 145113 w 581025"/>
              <a:gd name="connsiteY24" fmla="*/ 592093 h 638175"/>
              <a:gd name="connsiteX25" fmla="*/ 485441 w 581025"/>
              <a:gd name="connsiteY25" fmla="*/ 213284 h 638175"/>
              <a:gd name="connsiteX26" fmla="*/ 508873 w 581025"/>
              <a:gd name="connsiteY26" fmla="*/ 234334 h 638175"/>
              <a:gd name="connsiteX27" fmla="*/ 317230 w 581025"/>
              <a:gd name="connsiteY27" fmla="*/ 447789 h 638175"/>
              <a:gd name="connsiteX28" fmla="*/ 318373 w 581025"/>
              <a:gd name="connsiteY28" fmla="*/ 467983 h 638175"/>
              <a:gd name="connsiteX29" fmla="*/ 338566 w 581025"/>
              <a:gd name="connsiteY29" fmla="*/ 466839 h 638175"/>
              <a:gd name="connsiteX30" fmla="*/ 539638 w 581025"/>
              <a:gd name="connsiteY30" fmla="*/ 242811 h 638175"/>
              <a:gd name="connsiteX31" fmla="*/ 538748 w 581025"/>
              <a:gd name="connsiteY31" fmla="*/ 222760 h 638175"/>
              <a:gd name="connsiteX32" fmla="*/ 538591 w 581025"/>
              <a:gd name="connsiteY32" fmla="*/ 222619 h 638175"/>
              <a:gd name="connsiteX33" fmla="*/ 504586 w 581025"/>
              <a:gd name="connsiteY33" fmla="*/ 192043 h 638175"/>
              <a:gd name="connsiteX34" fmla="*/ 542686 w 581025"/>
              <a:gd name="connsiteY34" fmla="*/ 149943 h 638175"/>
              <a:gd name="connsiteX35" fmla="*/ 546401 w 581025"/>
              <a:gd name="connsiteY35" fmla="*/ 139656 h 638175"/>
              <a:gd name="connsiteX36" fmla="*/ 541639 w 581025"/>
              <a:gd name="connsiteY36" fmla="*/ 130131 h 638175"/>
              <a:gd name="connsiteX37" fmla="*/ 530971 w 581025"/>
              <a:gd name="connsiteY37" fmla="*/ 120606 h 638175"/>
              <a:gd name="connsiteX38" fmla="*/ 578596 w 581025"/>
              <a:gd name="connsiteY38" fmla="*/ 67170 h 638175"/>
              <a:gd name="connsiteX39" fmla="*/ 578112 w 581025"/>
              <a:gd name="connsiteY39" fmla="*/ 47106 h 638175"/>
              <a:gd name="connsiteX40" fmla="*/ 577548 w 581025"/>
              <a:gd name="connsiteY40" fmla="*/ 46596 h 638175"/>
              <a:gd name="connsiteX41" fmla="*/ 58054 w 581025"/>
              <a:gd name="connsiteY41" fmla="*/ 531800 h 638175"/>
              <a:gd name="connsiteX42" fmla="*/ 108061 w 581025"/>
              <a:gd name="connsiteY42" fmla="*/ 576758 h 638175"/>
              <a:gd name="connsiteX43" fmla="*/ 41386 w 581025"/>
              <a:gd name="connsiteY43" fmla="*/ 600856 h 638175"/>
              <a:gd name="connsiteX44" fmla="*/ 134254 w 581025"/>
              <a:gd name="connsiteY44" fmla="*/ 561804 h 638175"/>
              <a:gd name="connsiteX45" fmla="*/ 69865 w 581025"/>
              <a:gd name="connsiteY45" fmla="*/ 503987 h 638175"/>
              <a:gd name="connsiteX46" fmla="*/ 447151 w 581025"/>
              <a:gd name="connsiteY46" fmla="*/ 83363 h 638175"/>
              <a:gd name="connsiteX47" fmla="*/ 511540 w 581025"/>
              <a:gd name="connsiteY47" fmla="*/ 141180 h 638175"/>
              <a:gd name="connsiteX48" fmla="*/ 510016 w 581025"/>
              <a:gd name="connsiteY48" fmla="*/ 100413 h 638175"/>
              <a:gd name="connsiteX49" fmla="*/ 491442 w 581025"/>
              <a:gd name="connsiteY49" fmla="*/ 83363 h 638175"/>
              <a:gd name="connsiteX50" fmla="*/ 529542 w 581025"/>
              <a:gd name="connsiteY50" fmla="*/ 41262 h 638175"/>
              <a:gd name="connsiteX51" fmla="*/ 548116 w 581025"/>
              <a:gd name="connsiteY51" fmla="*/ 57931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81025" h="638175">
                <a:moveTo>
                  <a:pt x="577548" y="46596"/>
                </a:moveTo>
                <a:lnTo>
                  <a:pt x="537733" y="10782"/>
                </a:lnTo>
                <a:cubicBezTo>
                  <a:pt x="534878" y="8267"/>
                  <a:pt x="531152" y="6968"/>
                  <a:pt x="527351" y="7163"/>
                </a:cubicBezTo>
                <a:cubicBezTo>
                  <a:pt x="523673" y="7434"/>
                  <a:pt x="520250" y="9145"/>
                  <a:pt x="517826" y="11925"/>
                </a:cubicBezTo>
                <a:lnTo>
                  <a:pt x="470201" y="65361"/>
                </a:lnTo>
                <a:lnTo>
                  <a:pt x="455628" y="52883"/>
                </a:lnTo>
                <a:cubicBezTo>
                  <a:pt x="449745" y="47644"/>
                  <a:pt x="440743" y="48111"/>
                  <a:pt x="435435" y="53931"/>
                </a:cubicBezTo>
                <a:lnTo>
                  <a:pt x="39004" y="495510"/>
                </a:lnTo>
                <a:cubicBezTo>
                  <a:pt x="39032" y="495699"/>
                  <a:pt x="39032" y="495892"/>
                  <a:pt x="39004" y="496081"/>
                </a:cubicBezTo>
                <a:lnTo>
                  <a:pt x="38147" y="497319"/>
                </a:lnTo>
                <a:cubicBezTo>
                  <a:pt x="37890" y="497679"/>
                  <a:pt x="37667" y="498061"/>
                  <a:pt x="37480" y="498463"/>
                </a:cubicBezTo>
                <a:cubicBezTo>
                  <a:pt x="37222" y="498855"/>
                  <a:pt x="36999" y="499269"/>
                  <a:pt x="36814" y="499701"/>
                </a:cubicBezTo>
                <a:cubicBezTo>
                  <a:pt x="36814" y="499701"/>
                  <a:pt x="36814" y="500653"/>
                  <a:pt x="36814" y="501130"/>
                </a:cubicBezTo>
                <a:cubicBezTo>
                  <a:pt x="36855" y="501350"/>
                  <a:pt x="36855" y="501576"/>
                  <a:pt x="36814" y="501796"/>
                </a:cubicBezTo>
                <a:lnTo>
                  <a:pt x="7477" y="620097"/>
                </a:lnTo>
                <a:cubicBezTo>
                  <a:pt x="6337" y="625287"/>
                  <a:pt x="8172" y="630680"/>
                  <a:pt x="12239" y="634099"/>
                </a:cubicBezTo>
                <a:cubicBezTo>
                  <a:pt x="14897" y="636363"/>
                  <a:pt x="18272" y="637611"/>
                  <a:pt x="21764" y="637623"/>
                </a:cubicBezTo>
                <a:cubicBezTo>
                  <a:pt x="23389" y="637613"/>
                  <a:pt x="25000" y="637324"/>
                  <a:pt x="26527" y="636766"/>
                </a:cubicBezTo>
                <a:lnTo>
                  <a:pt x="140160" y="595427"/>
                </a:lnTo>
                <a:lnTo>
                  <a:pt x="140160" y="595427"/>
                </a:lnTo>
                <a:lnTo>
                  <a:pt x="141398" y="594760"/>
                </a:lnTo>
                <a:lnTo>
                  <a:pt x="142827" y="593998"/>
                </a:lnTo>
                <a:lnTo>
                  <a:pt x="143779" y="593332"/>
                </a:lnTo>
                <a:lnTo>
                  <a:pt x="145113" y="592093"/>
                </a:lnTo>
                <a:lnTo>
                  <a:pt x="145113" y="592093"/>
                </a:lnTo>
                <a:lnTo>
                  <a:pt x="485441" y="213284"/>
                </a:lnTo>
                <a:lnTo>
                  <a:pt x="508873" y="234334"/>
                </a:lnTo>
                <a:lnTo>
                  <a:pt x="317230" y="447789"/>
                </a:lnTo>
                <a:cubicBezTo>
                  <a:pt x="311969" y="453682"/>
                  <a:pt x="312480" y="462722"/>
                  <a:pt x="318373" y="467983"/>
                </a:cubicBezTo>
                <a:cubicBezTo>
                  <a:pt x="324265" y="473243"/>
                  <a:pt x="333305" y="472732"/>
                  <a:pt x="338566" y="466839"/>
                </a:cubicBezTo>
                <a:lnTo>
                  <a:pt x="539638" y="242811"/>
                </a:lnTo>
                <a:cubicBezTo>
                  <a:pt x="544930" y="237029"/>
                  <a:pt x="544530" y="228052"/>
                  <a:pt x="538748" y="222760"/>
                </a:cubicBezTo>
                <a:cubicBezTo>
                  <a:pt x="538696" y="222713"/>
                  <a:pt x="538643" y="222665"/>
                  <a:pt x="538591" y="222619"/>
                </a:cubicBezTo>
                <a:lnTo>
                  <a:pt x="504586" y="192043"/>
                </a:lnTo>
                <a:lnTo>
                  <a:pt x="542686" y="149943"/>
                </a:lnTo>
                <a:cubicBezTo>
                  <a:pt x="545258" y="147154"/>
                  <a:pt x="546597" y="143445"/>
                  <a:pt x="546401" y="139656"/>
                </a:cubicBezTo>
                <a:cubicBezTo>
                  <a:pt x="546063" y="135996"/>
                  <a:pt x="544364" y="132597"/>
                  <a:pt x="541639" y="130131"/>
                </a:cubicBezTo>
                <a:lnTo>
                  <a:pt x="530971" y="120606"/>
                </a:lnTo>
                <a:lnTo>
                  <a:pt x="578596" y="67170"/>
                </a:lnTo>
                <a:cubicBezTo>
                  <a:pt x="584003" y="61496"/>
                  <a:pt x="583786" y="52513"/>
                  <a:pt x="578112" y="47106"/>
                </a:cubicBezTo>
                <a:cubicBezTo>
                  <a:pt x="577928" y="46931"/>
                  <a:pt x="577740" y="46761"/>
                  <a:pt x="577548" y="46596"/>
                </a:cubicBezTo>
                <a:close/>
                <a:moveTo>
                  <a:pt x="58054" y="531800"/>
                </a:moveTo>
                <a:lnTo>
                  <a:pt x="108061" y="576758"/>
                </a:lnTo>
                <a:lnTo>
                  <a:pt x="41386" y="600856"/>
                </a:lnTo>
                <a:close/>
                <a:moveTo>
                  <a:pt x="134254" y="561804"/>
                </a:moveTo>
                <a:lnTo>
                  <a:pt x="69865" y="503987"/>
                </a:lnTo>
                <a:lnTo>
                  <a:pt x="447151" y="83363"/>
                </a:lnTo>
                <a:lnTo>
                  <a:pt x="511540" y="141180"/>
                </a:lnTo>
                <a:close/>
                <a:moveTo>
                  <a:pt x="510016" y="100413"/>
                </a:moveTo>
                <a:lnTo>
                  <a:pt x="491442" y="83363"/>
                </a:lnTo>
                <a:lnTo>
                  <a:pt x="529542" y="41262"/>
                </a:lnTo>
                <a:lnTo>
                  <a:pt x="548116" y="57931"/>
                </a:lnTo>
                <a:close/>
              </a:path>
            </a:pathLst>
          </a:custGeom>
          <a:solidFill>
            <a:srgbClr val="00B29F"/>
          </a:solidFill>
          <a:ln w="9525" cap="flat">
            <a:noFill/>
            <a:prstDash val="solid"/>
            <a:miter/>
          </a:ln>
        </p:spPr>
        <p:txBody>
          <a:bodyPr rtlCol="0" anchor="ctr"/>
          <a:lstStyle/>
          <a:p>
            <a:endParaRPr lang="en-US" dirty="0"/>
          </a:p>
        </p:txBody>
      </p:sp>
      <p:grpSp>
        <p:nvGrpSpPr>
          <p:cNvPr id="6" name="Graphic 1889281">
            <a:extLst>
              <a:ext uri="{FF2B5EF4-FFF2-40B4-BE49-F238E27FC236}">
                <a16:creationId xmlns:a16="http://schemas.microsoft.com/office/drawing/2014/main" id="{6E9198BC-81A1-7649-A142-754DBD028959}"/>
              </a:ext>
            </a:extLst>
          </p:cNvPr>
          <p:cNvGrpSpPr/>
          <p:nvPr/>
        </p:nvGrpSpPr>
        <p:grpSpPr>
          <a:xfrm>
            <a:off x="1751256" y="2989891"/>
            <a:ext cx="504825" cy="628650"/>
            <a:chOff x="2283007" y="460655"/>
            <a:chExt cx="504825" cy="628650"/>
          </a:xfrm>
          <a:solidFill>
            <a:srgbClr val="00B29F"/>
          </a:solidFill>
        </p:grpSpPr>
        <p:sp>
          <p:nvSpPr>
            <p:cNvPr id="7" name="Freeform: Shape 6">
              <a:extLst>
                <a:ext uri="{FF2B5EF4-FFF2-40B4-BE49-F238E27FC236}">
                  <a16:creationId xmlns:a16="http://schemas.microsoft.com/office/drawing/2014/main" id="{54913F5D-C8E1-A14A-A725-032517634E05}"/>
                </a:ext>
              </a:extLst>
            </p:cNvPr>
            <p:cNvSpPr/>
            <p:nvPr/>
          </p:nvSpPr>
          <p:spPr>
            <a:xfrm>
              <a:off x="2275863" y="453503"/>
              <a:ext cx="514350" cy="638175"/>
            </a:xfrm>
            <a:custGeom>
              <a:avLst/>
              <a:gdLst>
                <a:gd name="connsiteX0" fmla="*/ 451866 w 514350"/>
                <a:gd name="connsiteY0" fmla="*/ 7152 h 638175"/>
                <a:gd name="connsiteX1" fmla="*/ 64294 w 514350"/>
                <a:gd name="connsiteY1" fmla="*/ 7152 h 638175"/>
                <a:gd name="connsiteX2" fmla="*/ 7146 w 514350"/>
                <a:gd name="connsiteY2" fmla="*/ 62383 h 638175"/>
                <a:gd name="connsiteX3" fmla="*/ 7144 w 514350"/>
                <a:gd name="connsiteY3" fmla="*/ 62492 h 638175"/>
                <a:gd name="connsiteX4" fmla="*/ 7144 w 514350"/>
                <a:gd name="connsiteY4" fmla="*/ 581510 h 638175"/>
                <a:gd name="connsiteX5" fmla="*/ 64184 w 514350"/>
                <a:gd name="connsiteY5" fmla="*/ 636852 h 638175"/>
                <a:gd name="connsiteX6" fmla="*/ 64294 w 514350"/>
                <a:gd name="connsiteY6" fmla="*/ 636850 h 638175"/>
                <a:gd name="connsiteX7" fmla="*/ 451866 w 514350"/>
                <a:gd name="connsiteY7" fmla="*/ 636850 h 638175"/>
                <a:gd name="connsiteX8" fmla="*/ 509014 w 514350"/>
                <a:gd name="connsiteY8" fmla="*/ 581619 h 638175"/>
                <a:gd name="connsiteX9" fmla="*/ 509016 w 514350"/>
                <a:gd name="connsiteY9" fmla="*/ 581510 h 638175"/>
                <a:gd name="connsiteX10" fmla="*/ 509016 w 514350"/>
                <a:gd name="connsiteY10" fmla="*/ 62492 h 638175"/>
                <a:gd name="connsiteX11" fmla="*/ 451976 w 514350"/>
                <a:gd name="connsiteY11" fmla="*/ 7150 h 638175"/>
                <a:gd name="connsiteX12" fmla="*/ 451866 w 514350"/>
                <a:gd name="connsiteY12" fmla="*/ 7152 h 638175"/>
                <a:gd name="connsiteX13" fmla="*/ 480441 w 514350"/>
                <a:gd name="connsiteY13" fmla="*/ 581510 h 638175"/>
                <a:gd name="connsiteX14" fmla="*/ 452182 w 514350"/>
                <a:gd name="connsiteY14" fmla="*/ 608285 h 638175"/>
                <a:gd name="connsiteX15" fmla="*/ 451866 w 514350"/>
                <a:gd name="connsiteY15" fmla="*/ 608275 h 638175"/>
                <a:gd name="connsiteX16" fmla="*/ 64294 w 514350"/>
                <a:gd name="connsiteY16" fmla="*/ 608275 h 638175"/>
                <a:gd name="connsiteX17" fmla="*/ 35729 w 514350"/>
                <a:gd name="connsiteY17" fmla="*/ 581826 h 638175"/>
                <a:gd name="connsiteX18" fmla="*/ 35719 w 514350"/>
                <a:gd name="connsiteY18" fmla="*/ 581510 h 638175"/>
                <a:gd name="connsiteX19" fmla="*/ 35719 w 514350"/>
                <a:gd name="connsiteY19" fmla="*/ 62492 h 638175"/>
                <a:gd name="connsiteX20" fmla="*/ 63978 w 514350"/>
                <a:gd name="connsiteY20" fmla="*/ 35717 h 638175"/>
                <a:gd name="connsiteX21" fmla="*/ 64294 w 514350"/>
                <a:gd name="connsiteY21" fmla="*/ 35727 h 638175"/>
                <a:gd name="connsiteX22" fmla="*/ 451866 w 514350"/>
                <a:gd name="connsiteY22" fmla="*/ 35727 h 638175"/>
                <a:gd name="connsiteX23" fmla="*/ 480431 w 514350"/>
                <a:gd name="connsiteY23" fmla="*/ 62176 h 638175"/>
                <a:gd name="connsiteX24" fmla="*/ 480441 w 514350"/>
                <a:gd name="connsiteY24" fmla="*/ 62492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350" h="638175">
                  <a:moveTo>
                    <a:pt x="451866" y="7152"/>
                  </a:moveTo>
                  <a:lnTo>
                    <a:pt x="64294" y="7152"/>
                  </a:lnTo>
                  <a:cubicBezTo>
                    <a:pt x="33261" y="6623"/>
                    <a:pt x="7675" y="31350"/>
                    <a:pt x="7146" y="62383"/>
                  </a:cubicBezTo>
                  <a:cubicBezTo>
                    <a:pt x="7145" y="62419"/>
                    <a:pt x="7144" y="62456"/>
                    <a:pt x="7144" y="62492"/>
                  </a:cubicBezTo>
                  <a:lnTo>
                    <a:pt x="7144" y="581510"/>
                  </a:lnTo>
                  <a:cubicBezTo>
                    <a:pt x="7613" y="612543"/>
                    <a:pt x="33150" y="637320"/>
                    <a:pt x="64184" y="636852"/>
                  </a:cubicBezTo>
                  <a:cubicBezTo>
                    <a:pt x="64221" y="636851"/>
                    <a:pt x="64257" y="636851"/>
                    <a:pt x="64294" y="636850"/>
                  </a:cubicBezTo>
                  <a:lnTo>
                    <a:pt x="451866" y="636850"/>
                  </a:lnTo>
                  <a:cubicBezTo>
                    <a:pt x="482898" y="637380"/>
                    <a:pt x="508485" y="612652"/>
                    <a:pt x="509014" y="581619"/>
                  </a:cubicBezTo>
                  <a:cubicBezTo>
                    <a:pt x="509015" y="581583"/>
                    <a:pt x="509015" y="581546"/>
                    <a:pt x="509016" y="581510"/>
                  </a:cubicBezTo>
                  <a:lnTo>
                    <a:pt x="509016" y="62492"/>
                  </a:lnTo>
                  <a:cubicBezTo>
                    <a:pt x="508547" y="31459"/>
                    <a:pt x="483009" y="6681"/>
                    <a:pt x="451976" y="7150"/>
                  </a:cubicBezTo>
                  <a:cubicBezTo>
                    <a:pt x="451939" y="7151"/>
                    <a:pt x="451902" y="7151"/>
                    <a:pt x="451866" y="7152"/>
                  </a:cubicBezTo>
                  <a:close/>
                  <a:moveTo>
                    <a:pt x="480441" y="581510"/>
                  </a:moveTo>
                  <a:cubicBezTo>
                    <a:pt x="480031" y="596707"/>
                    <a:pt x="467379" y="608695"/>
                    <a:pt x="452182" y="608285"/>
                  </a:cubicBezTo>
                  <a:cubicBezTo>
                    <a:pt x="452077" y="608283"/>
                    <a:pt x="451972" y="608279"/>
                    <a:pt x="451866" y="608275"/>
                  </a:cubicBezTo>
                  <a:lnTo>
                    <a:pt x="64294" y="608275"/>
                  </a:lnTo>
                  <a:cubicBezTo>
                    <a:pt x="49102" y="608859"/>
                    <a:pt x="36313" y="597017"/>
                    <a:pt x="35729" y="581826"/>
                  </a:cubicBezTo>
                  <a:cubicBezTo>
                    <a:pt x="35725" y="581720"/>
                    <a:pt x="35722" y="581615"/>
                    <a:pt x="35719" y="581510"/>
                  </a:cubicBezTo>
                  <a:lnTo>
                    <a:pt x="35719" y="62492"/>
                  </a:lnTo>
                  <a:cubicBezTo>
                    <a:pt x="36128" y="47295"/>
                    <a:pt x="48780" y="35307"/>
                    <a:pt x="63978" y="35717"/>
                  </a:cubicBezTo>
                  <a:cubicBezTo>
                    <a:pt x="64083" y="35720"/>
                    <a:pt x="64188" y="35723"/>
                    <a:pt x="64294" y="35727"/>
                  </a:cubicBezTo>
                  <a:lnTo>
                    <a:pt x="451866" y="35727"/>
                  </a:lnTo>
                  <a:cubicBezTo>
                    <a:pt x="467057" y="35143"/>
                    <a:pt x="479847" y="46985"/>
                    <a:pt x="480431" y="62176"/>
                  </a:cubicBezTo>
                  <a:cubicBezTo>
                    <a:pt x="480434" y="62282"/>
                    <a:pt x="480438" y="62387"/>
                    <a:pt x="480441" y="62492"/>
                  </a:cubicBezTo>
                  <a:close/>
                </a:path>
              </a:pathLst>
            </a:custGeom>
            <a:grp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856C25B5-4C46-484C-B5C5-D8F64774C751}"/>
                </a:ext>
              </a:extLst>
            </p:cNvPr>
            <p:cNvSpPr/>
            <p:nvPr/>
          </p:nvSpPr>
          <p:spPr>
            <a:xfrm>
              <a:off x="2339300" y="514947"/>
              <a:ext cx="381000" cy="133350"/>
            </a:xfrm>
            <a:custGeom>
              <a:avLst/>
              <a:gdLst>
                <a:gd name="connsiteX0" fmla="*/ 355664 w 381000"/>
                <a:gd name="connsiteY0" fmla="*/ 7144 h 133350"/>
                <a:gd name="connsiteX1" fmla="*/ 32576 w 381000"/>
                <a:gd name="connsiteY1" fmla="*/ 7144 h 133350"/>
                <a:gd name="connsiteX2" fmla="*/ 7144 w 381000"/>
                <a:gd name="connsiteY2" fmla="*/ 32100 h 133350"/>
                <a:gd name="connsiteX3" fmla="*/ 7144 w 381000"/>
                <a:gd name="connsiteY3" fmla="*/ 102871 h 133350"/>
                <a:gd name="connsiteX4" fmla="*/ 32576 w 381000"/>
                <a:gd name="connsiteY4" fmla="*/ 127826 h 133350"/>
                <a:gd name="connsiteX5" fmla="*/ 355664 w 381000"/>
                <a:gd name="connsiteY5" fmla="*/ 127826 h 133350"/>
                <a:gd name="connsiteX6" fmla="*/ 381000 w 381000"/>
                <a:gd name="connsiteY6" fmla="*/ 102873 h 133350"/>
                <a:gd name="connsiteX7" fmla="*/ 381000 w 381000"/>
                <a:gd name="connsiteY7" fmla="*/ 102871 h 133350"/>
                <a:gd name="connsiteX8" fmla="*/ 381000 w 381000"/>
                <a:gd name="connsiteY8" fmla="*/ 32100 h 133350"/>
                <a:gd name="connsiteX9" fmla="*/ 355665 w 381000"/>
                <a:gd name="connsiteY9" fmla="*/ 7144 h 133350"/>
                <a:gd name="connsiteX10" fmla="*/ 355664 w 381000"/>
                <a:gd name="connsiteY10" fmla="*/ 7144 h 133350"/>
                <a:gd name="connsiteX11" fmla="*/ 352425 w 381000"/>
                <a:gd name="connsiteY11" fmla="*/ 99251 h 133350"/>
                <a:gd name="connsiteX12" fmla="*/ 35719 w 381000"/>
                <a:gd name="connsiteY12" fmla="*/ 99251 h 133350"/>
                <a:gd name="connsiteX13" fmla="*/ 35719 w 381000"/>
                <a:gd name="connsiteY13" fmla="*/ 35719 h 133350"/>
                <a:gd name="connsiteX14" fmla="*/ 352425 w 381000"/>
                <a:gd name="connsiteY14" fmla="*/ 3571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00" h="133350">
                  <a:moveTo>
                    <a:pt x="355664" y="7144"/>
                  </a:moveTo>
                  <a:lnTo>
                    <a:pt x="32576" y="7144"/>
                  </a:lnTo>
                  <a:cubicBezTo>
                    <a:pt x="18672" y="7039"/>
                    <a:pt x="7301" y="18197"/>
                    <a:pt x="7144" y="32100"/>
                  </a:cubicBezTo>
                  <a:lnTo>
                    <a:pt x="7144" y="102871"/>
                  </a:lnTo>
                  <a:cubicBezTo>
                    <a:pt x="7301" y="116774"/>
                    <a:pt x="18672" y="127932"/>
                    <a:pt x="32576" y="127826"/>
                  </a:cubicBezTo>
                  <a:lnTo>
                    <a:pt x="355664" y="127826"/>
                  </a:lnTo>
                  <a:cubicBezTo>
                    <a:pt x="369551" y="127932"/>
                    <a:pt x="380894" y="116759"/>
                    <a:pt x="381000" y="102873"/>
                  </a:cubicBezTo>
                  <a:cubicBezTo>
                    <a:pt x="381000" y="102872"/>
                    <a:pt x="381000" y="102872"/>
                    <a:pt x="381000" y="102871"/>
                  </a:cubicBezTo>
                  <a:lnTo>
                    <a:pt x="381000" y="32100"/>
                  </a:lnTo>
                  <a:cubicBezTo>
                    <a:pt x="380895" y="18213"/>
                    <a:pt x="369552" y="7040"/>
                    <a:pt x="355665" y="7144"/>
                  </a:cubicBezTo>
                  <a:cubicBezTo>
                    <a:pt x="355664" y="7144"/>
                    <a:pt x="355664" y="7144"/>
                    <a:pt x="355664" y="7144"/>
                  </a:cubicBezTo>
                  <a:close/>
                  <a:moveTo>
                    <a:pt x="352425" y="99251"/>
                  </a:moveTo>
                  <a:lnTo>
                    <a:pt x="35719" y="99251"/>
                  </a:lnTo>
                  <a:lnTo>
                    <a:pt x="35719" y="35719"/>
                  </a:lnTo>
                  <a:lnTo>
                    <a:pt x="352425" y="35719"/>
                  </a:lnTo>
                  <a:close/>
                </a:path>
              </a:pathLst>
            </a:custGeom>
            <a:grp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37BDA24-7B37-1843-8C55-20002DDD2184}"/>
                </a:ext>
              </a:extLst>
            </p:cNvPr>
            <p:cNvSpPr/>
            <p:nvPr/>
          </p:nvSpPr>
          <p:spPr>
            <a:xfrm>
              <a:off x="2339871" y="669252"/>
              <a:ext cx="114300" cy="114300"/>
            </a:xfrm>
            <a:custGeom>
              <a:avLst/>
              <a:gdLst>
                <a:gd name="connsiteX0" fmla="*/ 58674 w 114300"/>
                <a:gd name="connsiteY0" fmla="*/ 7144 h 114300"/>
                <a:gd name="connsiteX1" fmla="*/ 7144 w 114300"/>
                <a:gd name="connsiteY1" fmla="*/ 58674 h 114300"/>
                <a:gd name="connsiteX2" fmla="*/ 58674 w 114300"/>
                <a:gd name="connsiteY2" fmla="*/ 110204 h 114300"/>
                <a:gd name="connsiteX3" fmla="*/ 110204 w 114300"/>
                <a:gd name="connsiteY3" fmla="*/ 58674 h 114300"/>
                <a:gd name="connsiteX4" fmla="*/ 58674 w 114300"/>
                <a:gd name="connsiteY4" fmla="*/ 7144 h 114300"/>
                <a:gd name="connsiteX5" fmla="*/ 58674 w 114300"/>
                <a:gd name="connsiteY5" fmla="*/ 81629 h 114300"/>
                <a:gd name="connsiteX6" fmla="*/ 35719 w 114300"/>
                <a:gd name="connsiteY6" fmla="*/ 58674 h 114300"/>
                <a:gd name="connsiteX7" fmla="*/ 58674 w 114300"/>
                <a:gd name="connsiteY7" fmla="*/ 35719 h 114300"/>
                <a:gd name="connsiteX8" fmla="*/ 81629 w 114300"/>
                <a:gd name="connsiteY8" fmla="*/ 58674 h 114300"/>
                <a:gd name="connsiteX9" fmla="*/ 58865 w 114300"/>
                <a:gd name="connsiteY9" fmla="*/ 81629 h 114300"/>
                <a:gd name="connsiteX10" fmla="*/ 58674 w 114300"/>
                <a:gd name="connsiteY10" fmla="*/ 8162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14300">
                  <a:moveTo>
                    <a:pt x="58674" y="7144"/>
                  </a:moveTo>
                  <a:cubicBezTo>
                    <a:pt x="30215" y="7144"/>
                    <a:pt x="7144" y="30214"/>
                    <a:pt x="7144" y="58674"/>
                  </a:cubicBezTo>
                  <a:cubicBezTo>
                    <a:pt x="7144" y="87134"/>
                    <a:pt x="30215" y="110204"/>
                    <a:pt x="58674" y="110204"/>
                  </a:cubicBezTo>
                  <a:cubicBezTo>
                    <a:pt x="87134" y="110204"/>
                    <a:pt x="110204" y="87134"/>
                    <a:pt x="110204" y="58674"/>
                  </a:cubicBezTo>
                  <a:cubicBezTo>
                    <a:pt x="110204" y="30214"/>
                    <a:pt x="87134" y="7144"/>
                    <a:pt x="58674" y="7144"/>
                  </a:cubicBezTo>
                  <a:close/>
                  <a:moveTo>
                    <a:pt x="58674" y="81629"/>
                  </a:moveTo>
                  <a:cubicBezTo>
                    <a:pt x="45996" y="81629"/>
                    <a:pt x="35719" y="71352"/>
                    <a:pt x="35719" y="58674"/>
                  </a:cubicBezTo>
                  <a:cubicBezTo>
                    <a:pt x="35719" y="45996"/>
                    <a:pt x="45996" y="35719"/>
                    <a:pt x="58674" y="35719"/>
                  </a:cubicBezTo>
                  <a:cubicBezTo>
                    <a:pt x="71352" y="35719"/>
                    <a:pt x="81629" y="45996"/>
                    <a:pt x="81629" y="58674"/>
                  </a:cubicBezTo>
                  <a:cubicBezTo>
                    <a:pt x="81682" y="71299"/>
                    <a:pt x="71490" y="81577"/>
                    <a:pt x="58865" y="81629"/>
                  </a:cubicBezTo>
                  <a:cubicBezTo>
                    <a:pt x="58802" y="81629"/>
                    <a:pt x="58738" y="81629"/>
                    <a:pt x="58674" y="81629"/>
                  </a:cubicBez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5A384C71-A375-D646-9FFC-688BE772083C}"/>
                </a:ext>
              </a:extLst>
            </p:cNvPr>
            <p:cNvSpPr/>
            <p:nvPr/>
          </p:nvSpPr>
          <p:spPr>
            <a:xfrm>
              <a:off x="2473316" y="669252"/>
              <a:ext cx="114300" cy="114300"/>
            </a:xfrm>
            <a:custGeom>
              <a:avLst/>
              <a:gdLst>
                <a:gd name="connsiteX0" fmla="*/ 58674 w 114300"/>
                <a:gd name="connsiteY0" fmla="*/ 7144 h 114300"/>
                <a:gd name="connsiteX1" fmla="*/ 7144 w 114300"/>
                <a:gd name="connsiteY1" fmla="*/ 58674 h 114300"/>
                <a:gd name="connsiteX2" fmla="*/ 58674 w 114300"/>
                <a:gd name="connsiteY2" fmla="*/ 110204 h 114300"/>
                <a:gd name="connsiteX3" fmla="*/ 110204 w 114300"/>
                <a:gd name="connsiteY3" fmla="*/ 58674 h 114300"/>
                <a:gd name="connsiteX4" fmla="*/ 58674 w 114300"/>
                <a:gd name="connsiteY4" fmla="*/ 7144 h 114300"/>
                <a:gd name="connsiteX5" fmla="*/ 58674 w 114300"/>
                <a:gd name="connsiteY5" fmla="*/ 81629 h 114300"/>
                <a:gd name="connsiteX6" fmla="*/ 35719 w 114300"/>
                <a:gd name="connsiteY6" fmla="*/ 58674 h 114300"/>
                <a:gd name="connsiteX7" fmla="*/ 58674 w 114300"/>
                <a:gd name="connsiteY7" fmla="*/ 35719 h 114300"/>
                <a:gd name="connsiteX8" fmla="*/ 81629 w 114300"/>
                <a:gd name="connsiteY8" fmla="*/ 58674 h 114300"/>
                <a:gd name="connsiteX9" fmla="*/ 58674 w 114300"/>
                <a:gd name="connsiteY9" fmla="*/ 8162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8674" y="7144"/>
                  </a:moveTo>
                  <a:cubicBezTo>
                    <a:pt x="30214" y="7144"/>
                    <a:pt x="7144" y="30214"/>
                    <a:pt x="7144" y="58674"/>
                  </a:cubicBezTo>
                  <a:cubicBezTo>
                    <a:pt x="7144" y="87134"/>
                    <a:pt x="30214" y="110204"/>
                    <a:pt x="58674" y="110204"/>
                  </a:cubicBezTo>
                  <a:cubicBezTo>
                    <a:pt x="87134" y="110204"/>
                    <a:pt x="110204" y="87134"/>
                    <a:pt x="110204" y="58674"/>
                  </a:cubicBezTo>
                  <a:cubicBezTo>
                    <a:pt x="110152" y="30236"/>
                    <a:pt x="87112" y="7196"/>
                    <a:pt x="58674" y="7144"/>
                  </a:cubicBezTo>
                  <a:close/>
                  <a:moveTo>
                    <a:pt x="58674" y="81629"/>
                  </a:moveTo>
                  <a:cubicBezTo>
                    <a:pt x="45996" y="81629"/>
                    <a:pt x="35719" y="71352"/>
                    <a:pt x="35719" y="58674"/>
                  </a:cubicBezTo>
                  <a:cubicBezTo>
                    <a:pt x="35719" y="45996"/>
                    <a:pt x="45996" y="35719"/>
                    <a:pt x="58674" y="35719"/>
                  </a:cubicBezTo>
                  <a:cubicBezTo>
                    <a:pt x="71352" y="35719"/>
                    <a:pt x="81629" y="45996"/>
                    <a:pt x="81629" y="58674"/>
                  </a:cubicBezTo>
                  <a:cubicBezTo>
                    <a:pt x="81629" y="71352"/>
                    <a:pt x="71352" y="81629"/>
                    <a:pt x="58674" y="81629"/>
                  </a:cubicBezTo>
                  <a:close/>
                </a:path>
              </a:pathLst>
            </a:custGeom>
            <a:grpFill/>
            <a:ln w="9525" cap="flat">
              <a:noFill/>
              <a:prstDash val="solid"/>
              <a:miter/>
            </a:ln>
          </p:spPr>
          <p:txBody>
            <a:bodyPr rtlCol="0" anchor="ctr"/>
            <a:lstStyle/>
            <a:p>
              <a:endParaRPr lang="en-US" dirty="0"/>
            </a:p>
          </p:txBody>
        </p:sp>
        <p:sp>
          <p:nvSpPr>
            <p:cNvPr id="11" name="Freeform: Shape 11">
              <a:extLst>
                <a:ext uri="{FF2B5EF4-FFF2-40B4-BE49-F238E27FC236}">
                  <a16:creationId xmlns:a16="http://schemas.microsoft.com/office/drawing/2014/main" id="{838DE206-0A20-994B-8EB1-4F9B960A29BE}"/>
                </a:ext>
              </a:extLst>
            </p:cNvPr>
            <p:cNvSpPr/>
            <p:nvPr/>
          </p:nvSpPr>
          <p:spPr>
            <a:xfrm>
              <a:off x="2606666" y="669252"/>
              <a:ext cx="114300" cy="114300"/>
            </a:xfrm>
            <a:custGeom>
              <a:avLst/>
              <a:gdLst>
                <a:gd name="connsiteX0" fmla="*/ 58769 w 114300"/>
                <a:gd name="connsiteY0" fmla="*/ 7144 h 114300"/>
                <a:gd name="connsiteX1" fmla="*/ 7144 w 114300"/>
                <a:gd name="connsiteY1" fmla="*/ 58579 h 114300"/>
                <a:gd name="connsiteX2" fmla="*/ 58579 w 114300"/>
                <a:gd name="connsiteY2" fmla="*/ 110204 h 114300"/>
                <a:gd name="connsiteX3" fmla="*/ 110204 w 114300"/>
                <a:gd name="connsiteY3" fmla="*/ 58769 h 114300"/>
                <a:gd name="connsiteX4" fmla="*/ 110204 w 114300"/>
                <a:gd name="connsiteY4" fmla="*/ 58674 h 114300"/>
                <a:gd name="connsiteX5" fmla="*/ 58769 w 114300"/>
                <a:gd name="connsiteY5" fmla="*/ 7144 h 114300"/>
                <a:gd name="connsiteX6" fmla="*/ 58769 w 114300"/>
                <a:gd name="connsiteY6" fmla="*/ 81629 h 114300"/>
                <a:gd name="connsiteX7" fmla="*/ 35719 w 114300"/>
                <a:gd name="connsiteY7" fmla="*/ 58769 h 114300"/>
                <a:gd name="connsiteX8" fmla="*/ 58579 w 114300"/>
                <a:gd name="connsiteY8" fmla="*/ 35719 h 114300"/>
                <a:gd name="connsiteX9" fmla="*/ 81629 w 114300"/>
                <a:gd name="connsiteY9" fmla="*/ 58579 h 114300"/>
                <a:gd name="connsiteX10" fmla="*/ 81629 w 114300"/>
                <a:gd name="connsiteY10" fmla="*/ 58674 h 114300"/>
                <a:gd name="connsiteX11" fmla="*/ 58769 w 114300"/>
                <a:gd name="connsiteY11" fmla="*/ 8162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14300">
                  <a:moveTo>
                    <a:pt x="58769" y="7144"/>
                  </a:moveTo>
                  <a:cubicBezTo>
                    <a:pt x="30310" y="7091"/>
                    <a:pt x="7196" y="30119"/>
                    <a:pt x="7144" y="58579"/>
                  </a:cubicBezTo>
                  <a:cubicBezTo>
                    <a:pt x="7091" y="87038"/>
                    <a:pt x="30119" y="110152"/>
                    <a:pt x="58579" y="110204"/>
                  </a:cubicBezTo>
                  <a:cubicBezTo>
                    <a:pt x="87039" y="110257"/>
                    <a:pt x="110152" y="87228"/>
                    <a:pt x="110204" y="58769"/>
                  </a:cubicBezTo>
                  <a:cubicBezTo>
                    <a:pt x="110204" y="58738"/>
                    <a:pt x="110204" y="58706"/>
                    <a:pt x="110204" y="58674"/>
                  </a:cubicBezTo>
                  <a:cubicBezTo>
                    <a:pt x="110152" y="30273"/>
                    <a:pt x="87170" y="7249"/>
                    <a:pt x="58769" y="7144"/>
                  </a:cubicBezTo>
                  <a:close/>
                  <a:moveTo>
                    <a:pt x="58769" y="81629"/>
                  </a:moveTo>
                  <a:cubicBezTo>
                    <a:pt x="46092" y="81682"/>
                    <a:pt x="35771" y="71447"/>
                    <a:pt x="35719" y="58769"/>
                  </a:cubicBezTo>
                  <a:cubicBezTo>
                    <a:pt x="35666" y="46092"/>
                    <a:pt x="45901" y="35772"/>
                    <a:pt x="58579" y="35719"/>
                  </a:cubicBezTo>
                  <a:cubicBezTo>
                    <a:pt x="71257" y="35666"/>
                    <a:pt x="81577" y="45901"/>
                    <a:pt x="81629" y="58579"/>
                  </a:cubicBezTo>
                  <a:cubicBezTo>
                    <a:pt x="81629" y="58610"/>
                    <a:pt x="81629" y="58643"/>
                    <a:pt x="81629" y="58674"/>
                  </a:cubicBezTo>
                  <a:cubicBezTo>
                    <a:pt x="81629" y="71315"/>
                    <a:pt x="71410" y="81577"/>
                    <a:pt x="58769" y="81629"/>
                  </a:cubicBezTo>
                  <a:close/>
                </a:path>
              </a:pathLst>
            </a:custGeom>
            <a:grpFill/>
            <a:ln w="9525" cap="flat">
              <a:noFill/>
              <a:prstDash val="solid"/>
              <a:miter/>
            </a:ln>
          </p:spPr>
          <p:txBody>
            <a:bodyPr rtlCol="0" anchor="ctr"/>
            <a:lstStyle/>
            <a:p>
              <a:endParaRPr lang="en-US" dirty="0"/>
            </a:p>
          </p:txBody>
        </p:sp>
        <p:sp>
          <p:nvSpPr>
            <p:cNvPr id="12" name="Freeform: Shape 13">
              <a:extLst>
                <a:ext uri="{FF2B5EF4-FFF2-40B4-BE49-F238E27FC236}">
                  <a16:creationId xmlns:a16="http://schemas.microsoft.com/office/drawing/2014/main" id="{CE5C4BE6-3AF6-284D-875C-1855AFCB6D7D}"/>
                </a:ext>
              </a:extLst>
            </p:cNvPr>
            <p:cNvSpPr/>
            <p:nvPr/>
          </p:nvSpPr>
          <p:spPr>
            <a:xfrm>
              <a:off x="2339871" y="793078"/>
              <a:ext cx="114300" cy="114300"/>
            </a:xfrm>
            <a:custGeom>
              <a:avLst/>
              <a:gdLst>
                <a:gd name="connsiteX0" fmla="*/ 58674 w 114300"/>
                <a:gd name="connsiteY0" fmla="*/ 7144 h 114300"/>
                <a:gd name="connsiteX1" fmla="*/ 7144 w 114300"/>
                <a:gd name="connsiteY1" fmla="*/ 58674 h 114300"/>
                <a:gd name="connsiteX2" fmla="*/ 58674 w 114300"/>
                <a:gd name="connsiteY2" fmla="*/ 110204 h 114300"/>
                <a:gd name="connsiteX3" fmla="*/ 110204 w 114300"/>
                <a:gd name="connsiteY3" fmla="*/ 58674 h 114300"/>
                <a:gd name="connsiteX4" fmla="*/ 58674 w 114300"/>
                <a:gd name="connsiteY4" fmla="*/ 7144 h 114300"/>
                <a:gd name="connsiteX5" fmla="*/ 58674 w 114300"/>
                <a:gd name="connsiteY5" fmla="*/ 81629 h 114300"/>
                <a:gd name="connsiteX6" fmla="*/ 35719 w 114300"/>
                <a:gd name="connsiteY6" fmla="*/ 58674 h 114300"/>
                <a:gd name="connsiteX7" fmla="*/ 58674 w 114300"/>
                <a:gd name="connsiteY7" fmla="*/ 35719 h 114300"/>
                <a:gd name="connsiteX8" fmla="*/ 81629 w 114300"/>
                <a:gd name="connsiteY8" fmla="*/ 58674 h 114300"/>
                <a:gd name="connsiteX9" fmla="*/ 58865 w 114300"/>
                <a:gd name="connsiteY9" fmla="*/ 81629 h 114300"/>
                <a:gd name="connsiteX10" fmla="*/ 58674 w 114300"/>
                <a:gd name="connsiteY10" fmla="*/ 8162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14300">
                  <a:moveTo>
                    <a:pt x="58674" y="7144"/>
                  </a:moveTo>
                  <a:cubicBezTo>
                    <a:pt x="30215" y="7144"/>
                    <a:pt x="7144" y="30214"/>
                    <a:pt x="7144" y="58674"/>
                  </a:cubicBezTo>
                  <a:cubicBezTo>
                    <a:pt x="7144" y="87134"/>
                    <a:pt x="30215" y="110204"/>
                    <a:pt x="58674" y="110204"/>
                  </a:cubicBezTo>
                  <a:cubicBezTo>
                    <a:pt x="87134" y="110204"/>
                    <a:pt x="110204" y="87134"/>
                    <a:pt x="110204" y="58674"/>
                  </a:cubicBezTo>
                  <a:cubicBezTo>
                    <a:pt x="110204" y="30214"/>
                    <a:pt x="87134" y="7144"/>
                    <a:pt x="58674" y="7144"/>
                  </a:cubicBezTo>
                  <a:close/>
                  <a:moveTo>
                    <a:pt x="58674" y="81629"/>
                  </a:moveTo>
                  <a:cubicBezTo>
                    <a:pt x="45996" y="81629"/>
                    <a:pt x="35719" y="71352"/>
                    <a:pt x="35719" y="58674"/>
                  </a:cubicBezTo>
                  <a:cubicBezTo>
                    <a:pt x="35719" y="45996"/>
                    <a:pt x="45996" y="35719"/>
                    <a:pt x="58674" y="35719"/>
                  </a:cubicBezTo>
                  <a:cubicBezTo>
                    <a:pt x="71352" y="35719"/>
                    <a:pt x="81629" y="45996"/>
                    <a:pt x="81629" y="58674"/>
                  </a:cubicBezTo>
                  <a:cubicBezTo>
                    <a:pt x="81682" y="71299"/>
                    <a:pt x="71490" y="81577"/>
                    <a:pt x="58865" y="81629"/>
                  </a:cubicBezTo>
                  <a:cubicBezTo>
                    <a:pt x="58802" y="81629"/>
                    <a:pt x="58738" y="81629"/>
                    <a:pt x="58674" y="81629"/>
                  </a:cubicBezTo>
                  <a:close/>
                </a:path>
              </a:pathLst>
            </a:custGeom>
            <a:grpFill/>
            <a:ln w="9525" cap="flat">
              <a:noFill/>
              <a:prstDash val="solid"/>
              <a:miter/>
            </a:ln>
          </p:spPr>
          <p:txBody>
            <a:bodyPr rtlCol="0" anchor="ctr"/>
            <a:lstStyle/>
            <a:p>
              <a:endParaRPr lang="en-US" dirty="0"/>
            </a:p>
          </p:txBody>
        </p:sp>
        <p:sp>
          <p:nvSpPr>
            <p:cNvPr id="13" name="Freeform: Shape 14">
              <a:extLst>
                <a:ext uri="{FF2B5EF4-FFF2-40B4-BE49-F238E27FC236}">
                  <a16:creationId xmlns:a16="http://schemas.microsoft.com/office/drawing/2014/main" id="{A085B341-1AF1-804C-B5CC-433CC7942CD7}"/>
                </a:ext>
              </a:extLst>
            </p:cNvPr>
            <p:cNvSpPr/>
            <p:nvPr/>
          </p:nvSpPr>
          <p:spPr>
            <a:xfrm>
              <a:off x="2473316" y="793078"/>
              <a:ext cx="114300" cy="114300"/>
            </a:xfrm>
            <a:custGeom>
              <a:avLst/>
              <a:gdLst>
                <a:gd name="connsiteX0" fmla="*/ 58674 w 114300"/>
                <a:gd name="connsiteY0" fmla="*/ 7144 h 114300"/>
                <a:gd name="connsiteX1" fmla="*/ 7144 w 114300"/>
                <a:gd name="connsiteY1" fmla="*/ 58674 h 114300"/>
                <a:gd name="connsiteX2" fmla="*/ 58674 w 114300"/>
                <a:gd name="connsiteY2" fmla="*/ 110204 h 114300"/>
                <a:gd name="connsiteX3" fmla="*/ 110204 w 114300"/>
                <a:gd name="connsiteY3" fmla="*/ 58674 h 114300"/>
                <a:gd name="connsiteX4" fmla="*/ 58674 w 114300"/>
                <a:gd name="connsiteY4" fmla="*/ 7144 h 114300"/>
                <a:gd name="connsiteX5" fmla="*/ 58674 w 114300"/>
                <a:gd name="connsiteY5" fmla="*/ 81629 h 114300"/>
                <a:gd name="connsiteX6" fmla="*/ 35719 w 114300"/>
                <a:gd name="connsiteY6" fmla="*/ 58674 h 114300"/>
                <a:gd name="connsiteX7" fmla="*/ 58674 w 114300"/>
                <a:gd name="connsiteY7" fmla="*/ 35719 h 114300"/>
                <a:gd name="connsiteX8" fmla="*/ 81629 w 114300"/>
                <a:gd name="connsiteY8" fmla="*/ 58674 h 114300"/>
                <a:gd name="connsiteX9" fmla="*/ 58674 w 114300"/>
                <a:gd name="connsiteY9" fmla="*/ 8162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8674" y="7144"/>
                  </a:moveTo>
                  <a:cubicBezTo>
                    <a:pt x="30214" y="7144"/>
                    <a:pt x="7144" y="30214"/>
                    <a:pt x="7144" y="58674"/>
                  </a:cubicBezTo>
                  <a:cubicBezTo>
                    <a:pt x="7144" y="87134"/>
                    <a:pt x="30214" y="110204"/>
                    <a:pt x="58674" y="110204"/>
                  </a:cubicBezTo>
                  <a:cubicBezTo>
                    <a:pt x="87134" y="110204"/>
                    <a:pt x="110204" y="87134"/>
                    <a:pt x="110204" y="58674"/>
                  </a:cubicBezTo>
                  <a:cubicBezTo>
                    <a:pt x="110152" y="30236"/>
                    <a:pt x="87112" y="7196"/>
                    <a:pt x="58674" y="7144"/>
                  </a:cubicBezTo>
                  <a:close/>
                  <a:moveTo>
                    <a:pt x="58674" y="81629"/>
                  </a:moveTo>
                  <a:cubicBezTo>
                    <a:pt x="45996" y="81629"/>
                    <a:pt x="35719" y="71352"/>
                    <a:pt x="35719" y="58674"/>
                  </a:cubicBezTo>
                  <a:cubicBezTo>
                    <a:pt x="35719" y="45996"/>
                    <a:pt x="45996" y="35719"/>
                    <a:pt x="58674" y="35719"/>
                  </a:cubicBezTo>
                  <a:cubicBezTo>
                    <a:pt x="71352" y="35719"/>
                    <a:pt x="81629" y="45996"/>
                    <a:pt x="81629" y="58674"/>
                  </a:cubicBezTo>
                  <a:cubicBezTo>
                    <a:pt x="81629" y="71352"/>
                    <a:pt x="71352" y="81629"/>
                    <a:pt x="58674" y="81629"/>
                  </a:cubicBezTo>
                  <a:close/>
                </a:path>
              </a:pathLst>
            </a:custGeom>
            <a:grpFill/>
            <a:ln w="9525" cap="flat">
              <a:noFill/>
              <a:prstDash val="solid"/>
              <a:miter/>
            </a:ln>
          </p:spPr>
          <p:txBody>
            <a:bodyPr rtlCol="0" anchor="ctr"/>
            <a:lstStyle/>
            <a:p>
              <a:endParaRPr lang="en-US" dirty="0"/>
            </a:p>
          </p:txBody>
        </p:sp>
        <p:sp>
          <p:nvSpPr>
            <p:cNvPr id="14" name="Freeform: Shape 16">
              <a:extLst>
                <a:ext uri="{FF2B5EF4-FFF2-40B4-BE49-F238E27FC236}">
                  <a16:creationId xmlns:a16="http://schemas.microsoft.com/office/drawing/2014/main" id="{ECD4D015-69BF-594B-A331-9DF303DBF395}"/>
                </a:ext>
              </a:extLst>
            </p:cNvPr>
            <p:cNvSpPr/>
            <p:nvPr/>
          </p:nvSpPr>
          <p:spPr>
            <a:xfrm>
              <a:off x="2606666" y="793077"/>
              <a:ext cx="114300" cy="114300"/>
            </a:xfrm>
            <a:custGeom>
              <a:avLst/>
              <a:gdLst>
                <a:gd name="connsiteX0" fmla="*/ 58769 w 114300"/>
                <a:gd name="connsiteY0" fmla="*/ 7144 h 114300"/>
                <a:gd name="connsiteX1" fmla="*/ 7144 w 114300"/>
                <a:gd name="connsiteY1" fmla="*/ 58579 h 114300"/>
                <a:gd name="connsiteX2" fmla="*/ 58579 w 114300"/>
                <a:gd name="connsiteY2" fmla="*/ 110204 h 114300"/>
                <a:gd name="connsiteX3" fmla="*/ 110204 w 114300"/>
                <a:gd name="connsiteY3" fmla="*/ 58769 h 114300"/>
                <a:gd name="connsiteX4" fmla="*/ 110204 w 114300"/>
                <a:gd name="connsiteY4" fmla="*/ 58674 h 114300"/>
                <a:gd name="connsiteX5" fmla="*/ 58769 w 114300"/>
                <a:gd name="connsiteY5" fmla="*/ 7144 h 114300"/>
                <a:gd name="connsiteX6" fmla="*/ 58769 w 114300"/>
                <a:gd name="connsiteY6" fmla="*/ 81629 h 114300"/>
                <a:gd name="connsiteX7" fmla="*/ 35719 w 114300"/>
                <a:gd name="connsiteY7" fmla="*/ 58769 h 114300"/>
                <a:gd name="connsiteX8" fmla="*/ 58579 w 114300"/>
                <a:gd name="connsiteY8" fmla="*/ 35719 h 114300"/>
                <a:gd name="connsiteX9" fmla="*/ 81629 w 114300"/>
                <a:gd name="connsiteY9" fmla="*/ 58579 h 114300"/>
                <a:gd name="connsiteX10" fmla="*/ 81629 w 114300"/>
                <a:gd name="connsiteY10" fmla="*/ 58674 h 114300"/>
                <a:gd name="connsiteX11" fmla="*/ 58769 w 114300"/>
                <a:gd name="connsiteY11" fmla="*/ 8162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14300">
                  <a:moveTo>
                    <a:pt x="58769" y="7144"/>
                  </a:moveTo>
                  <a:cubicBezTo>
                    <a:pt x="30310" y="7091"/>
                    <a:pt x="7196" y="30119"/>
                    <a:pt x="7144" y="58579"/>
                  </a:cubicBezTo>
                  <a:cubicBezTo>
                    <a:pt x="7091" y="87038"/>
                    <a:pt x="30119" y="110152"/>
                    <a:pt x="58579" y="110204"/>
                  </a:cubicBezTo>
                  <a:cubicBezTo>
                    <a:pt x="87039" y="110257"/>
                    <a:pt x="110152" y="87228"/>
                    <a:pt x="110204" y="58769"/>
                  </a:cubicBezTo>
                  <a:cubicBezTo>
                    <a:pt x="110204" y="58738"/>
                    <a:pt x="110204" y="58706"/>
                    <a:pt x="110204" y="58674"/>
                  </a:cubicBezTo>
                  <a:cubicBezTo>
                    <a:pt x="110152" y="30273"/>
                    <a:pt x="87170" y="7249"/>
                    <a:pt x="58769" y="7144"/>
                  </a:cubicBezTo>
                  <a:close/>
                  <a:moveTo>
                    <a:pt x="58769" y="81629"/>
                  </a:moveTo>
                  <a:cubicBezTo>
                    <a:pt x="46092" y="81682"/>
                    <a:pt x="35771" y="71447"/>
                    <a:pt x="35719" y="58769"/>
                  </a:cubicBezTo>
                  <a:cubicBezTo>
                    <a:pt x="35666" y="46092"/>
                    <a:pt x="45901" y="35772"/>
                    <a:pt x="58579" y="35719"/>
                  </a:cubicBezTo>
                  <a:cubicBezTo>
                    <a:pt x="71257" y="35666"/>
                    <a:pt x="81577" y="45901"/>
                    <a:pt x="81629" y="58579"/>
                  </a:cubicBezTo>
                  <a:cubicBezTo>
                    <a:pt x="81629" y="58610"/>
                    <a:pt x="81629" y="58643"/>
                    <a:pt x="81629" y="58674"/>
                  </a:cubicBezTo>
                  <a:cubicBezTo>
                    <a:pt x="81629" y="71315"/>
                    <a:pt x="71410" y="81577"/>
                    <a:pt x="58769" y="81629"/>
                  </a:cubicBezTo>
                  <a:close/>
                </a:path>
              </a:pathLst>
            </a:custGeom>
            <a:grpFill/>
            <a:ln w="9525" cap="flat">
              <a:noFill/>
              <a:prstDash val="solid"/>
              <a:miter/>
            </a:ln>
          </p:spPr>
          <p:txBody>
            <a:bodyPr rtlCol="0" anchor="ctr"/>
            <a:lstStyle/>
            <a:p>
              <a:endParaRPr lang="en-US" dirty="0"/>
            </a:p>
          </p:txBody>
        </p:sp>
        <p:sp>
          <p:nvSpPr>
            <p:cNvPr id="15" name="Freeform: Shape 17">
              <a:extLst>
                <a:ext uri="{FF2B5EF4-FFF2-40B4-BE49-F238E27FC236}">
                  <a16:creationId xmlns:a16="http://schemas.microsoft.com/office/drawing/2014/main" id="{3A1FD4E4-48C2-5F47-92B1-96D2595E99BD}"/>
                </a:ext>
              </a:extLst>
            </p:cNvPr>
            <p:cNvSpPr/>
            <p:nvPr/>
          </p:nvSpPr>
          <p:spPr>
            <a:xfrm>
              <a:off x="2339871" y="916903"/>
              <a:ext cx="114300" cy="114300"/>
            </a:xfrm>
            <a:custGeom>
              <a:avLst/>
              <a:gdLst>
                <a:gd name="connsiteX0" fmla="*/ 58674 w 114300"/>
                <a:gd name="connsiteY0" fmla="*/ 7144 h 114300"/>
                <a:gd name="connsiteX1" fmla="*/ 7144 w 114300"/>
                <a:gd name="connsiteY1" fmla="*/ 58674 h 114300"/>
                <a:gd name="connsiteX2" fmla="*/ 58674 w 114300"/>
                <a:gd name="connsiteY2" fmla="*/ 110204 h 114300"/>
                <a:gd name="connsiteX3" fmla="*/ 110204 w 114300"/>
                <a:gd name="connsiteY3" fmla="*/ 58674 h 114300"/>
                <a:gd name="connsiteX4" fmla="*/ 58674 w 114300"/>
                <a:gd name="connsiteY4" fmla="*/ 7144 h 114300"/>
                <a:gd name="connsiteX5" fmla="*/ 58674 w 114300"/>
                <a:gd name="connsiteY5" fmla="*/ 81629 h 114300"/>
                <a:gd name="connsiteX6" fmla="*/ 35719 w 114300"/>
                <a:gd name="connsiteY6" fmla="*/ 58674 h 114300"/>
                <a:gd name="connsiteX7" fmla="*/ 58674 w 114300"/>
                <a:gd name="connsiteY7" fmla="*/ 35719 h 114300"/>
                <a:gd name="connsiteX8" fmla="*/ 81629 w 114300"/>
                <a:gd name="connsiteY8" fmla="*/ 58674 h 114300"/>
                <a:gd name="connsiteX9" fmla="*/ 58865 w 114300"/>
                <a:gd name="connsiteY9" fmla="*/ 81629 h 114300"/>
                <a:gd name="connsiteX10" fmla="*/ 58674 w 114300"/>
                <a:gd name="connsiteY10" fmla="*/ 8162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14300">
                  <a:moveTo>
                    <a:pt x="58674" y="7144"/>
                  </a:moveTo>
                  <a:cubicBezTo>
                    <a:pt x="30215" y="7144"/>
                    <a:pt x="7144" y="30214"/>
                    <a:pt x="7144" y="58674"/>
                  </a:cubicBezTo>
                  <a:cubicBezTo>
                    <a:pt x="7144" y="87134"/>
                    <a:pt x="30215" y="110204"/>
                    <a:pt x="58674" y="110204"/>
                  </a:cubicBezTo>
                  <a:cubicBezTo>
                    <a:pt x="87134" y="110204"/>
                    <a:pt x="110204" y="87134"/>
                    <a:pt x="110204" y="58674"/>
                  </a:cubicBezTo>
                  <a:cubicBezTo>
                    <a:pt x="110204" y="30214"/>
                    <a:pt x="87134" y="7144"/>
                    <a:pt x="58674" y="7144"/>
                  </a:cubicBezTo>
                  <a:close/>
                  <a:moveTo>
                    <a:pt x="58674" y="81629"/>
                  </a:moveTo>
                  <a:cubicBezTo>
                    <a:pt x="45996" y="81629"/>
                    <a:pt x="35719" y="71352"/>
                    <a:pt x="35719" y="58674"/>
                  </a:cubicBezTo>
                  <a:cubicBezTo>
                    <a:pt x="35719" y="45996"/>
                    <a:pt x="45996" y="35719"/>
                    <a:pt x="58674" y="35719"/>
                  </a:cubicBezTo>
                  <a:cubicBezTo>
                    <a:pt x="71352" y="35719"/>
                    <a:pt x="81629" y="45996"/>
                    <a:pt x="81629" y="58674"/>
                  </a:cubicBezTo>
                  <a:cubicBezTo>
                    <a:pt x="81682" y="71299"/>
                    <a:pt x="71490" y="81577"/>
                    <a:pt x="58865" y="81629"/>
                  </a:cubicBezTo>
                  <a:cubicBezTo>
                    <a:pt x="58802" y="81629"/>
                    <a:pt x="58738" y="81629"/>
                    <a:pt x="58674" y="81629"/>
                  </a:cubicBezTo>
                  <a:close/>
                </a:path>
              </a:pathLst>
            </a:custGeom>
            <a:grpFill/>
            <a:ln w="9525" cap="flat">
              <a:noFill/>
              <a:prstDash val="solid"/>
              <a:miter/>
            </a:ln>
          </p:spPr>
          <p:txBody>
            <a:bodyPr rtlCol="0" anchor="ctr"/>
            <a:lstStyle/>
            <a:p>
              <a:endParaRPr lang="en-US" dirty="0"/>
            </a:p>
          </p:txBody>
        </p:sp>
        <p:sp>
          <p:nvSpPr>
            <p:cNvPr id="16" name="Freeform: Shape 18">
              <a:extLst>
                <a:ext uri="{FF2B5EF4-FFF2-40B4-BE49-F238E27FC236}">
                  <a16:creationId xmlns:a16="http://schemas.microsoft.com/office/drawing/2014/main" id="{C4604896-6A89-DE4C-A25E-67FFBA0B8D81}"/>
                </a:ext>
              </a:extLst>
            </p:cNvPr>
            <p:cNvSpPr/>
            <p:nvPr/>
          </p:nvSpPr>
          <p:spPr>
            <a:xfrm>
              <a:off x="2473316" y="916903"/>
              <a:ext cx="114300" cy="114300"/>
            </a:xfrm>
            <a:custGeom>
              <a:avLst/>
              <a:gdLst>
                <a:gd name="connsiteX0" fmla="*/ 58674 w 114300"/>
                <a:gd name="connsiteY0" fmla="*/ 7144 h 114300"/>
                <a:gd name="connsiteX1" fmla="*/ 7144 w 114300"/>
                <a:gd name="connsiteY1" fmla="*/ 58674 h 114300"/>
                <a:gd name="connsiteX2" fmla="*/ 58674 w 114300"/>
                <a:gd name="connsiteY2" fmla="*/ 110204 h 114300"/>
                <a:gd name="connsiteX3" fmla="*/ 110204 w 114300"/>
                <a:gd name="connsiteY3" fmla="*/ 58674 h 114300"/>
                <a:gd name="connsiteX4" fmla="*/ 58674 w 114300"/>
                <a:gd name="connsiteY4" fmla="*/ 7144 h 114300"/>
                <a:gd name="connsiteX5" fmla="*/ 58674 w 114300"/>
                <a:gd name="connsiteY5" fmla="*/ 81629 h 114300"/>
                <a:gd name="connsiteX6" fmla="*/ 35719 w 114300"/>
                <a:gd name="connsiteY6" fmla="*/ 58674 h 114300"/>
                <a:gd name="connsiteX7" fmla="*/ 58674 w 114300"/>
                <a:gd name="connsiteY7" fmla="*/ 35719 h 114300"/>
                <a:gd name="connsiteX8" fmla="*/ 81629 w 114300"/>
                <a:gd name="connsiteY8" fmla="*/ 58674 h 114300"/>
                <a:gd name="connsiteX9" fmla="*/ 58674 w 114300"/>
                <a:gd name="connsiteY9" fmla="*/ 8162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8674" y="7144"/>
                  </a:moveTo>
                  <a:cubicBezTo>
                    <a:pt x="30214" y="7144"/>
                    <a:pt x="7144" y="30214"/>
                    <a:pt x="7144" y="58674"/>
                  </a:cubicBezTo>
                  <a:cubicBezTo>
                    <a:pt x="7144" y="87134"/>
                    <a:pt x="30214" y="110204"/>
                    <a:pt x="58674" y="110204"/>
                  </a:cubicBezTo>
                  <a:cubicBezTo>
                    <a:pt x="87134" y="110204"/>
                    <a:pt x="110204" y="87134"/>
                    <a:pt x="110204" y="58674"/>
                  </a:cubicBezTo>
                  <a:cubicBezTo>
                    <a:pt x="110152" y="30236"/>
                    <a:pt x="87112" y="7196"/>
                    <a:pt x="58674" y="7144"/>
                  </a:cubicBezTo>
                  <a:close/>
                  <a:moveTo>
                    <a:pt x="58674" y="81629"/>
                  </a:moveTo>
                  <a:cubicBezTo>
                    <a:pt x="45996" y="81629"/>
                    <a:pt x="35719" y="71352"/>
                    <a:pt x="35719" y="58674"/>
                  </a:cubicBezTo>
                  <a:cubicBezTo>
                    <a:pt x="35719" y="45996"/>
                    <a:pt x="45996" y="35719"/>
                    <a:pt x="58674" y="35719"/>
                  </a:cubicBezTo>
                  <a:cubicBezTo>
                    <a:pt x="71352" y="35719"/>
                    <a:pt x="81629" y="45996"/>
                    <a:pt x="81629" y="58674"/>
                  </a:cubicBezTo>
                  <a:cubicBezTo>
                    <a:pt x="81629" y="71352"/>
                    <a:pt x="71352" y="81629"/>
                    <a:pt x="58674" y="81629"/>
                  </a:cubicBezTo>
                  <a:close/>
                </a:path>
              </a:pathLst>
            </a:custGeom>
            <a:grpFill/>
            <a:ln w="9525" cap="flat">
              <a:noFill/>
              <a:prstDash val="solid"/>
              <a:miter/>
            </a:ln>
          </p:spPr>
          <p:txBody>
            <a:bodyPr rtlCol="0" anchor="ctr"/>
            <a:lstStyle/>
            <a:p>
              <a:endParaRPr lang="en-US" dirty="0"/>
            </a:p>
          </p:txBody>
        </p:sp>
        <p:sp>
          <p:nvSpPr>
            <p:cNvPr id="17" name="Freeform: Shape 19">
              <a:extLst>
                <a:ext uri="{FF2B5EF4-FFF2-40B4-BE49-F238E27FC236}">
                  <a16:creationId xmlns:a16="http://schemas.microsoft.com/office/drawing/2014/main" id="{10E3C5CF-421C-6D4E-931E-04485308A9FE}"/>
                </a:ext>
              </a:extLst>
            </p:cNvPr>
            <p:cNvSpPr/>
            <p:nvPr/>
          </p:nvSpPr>
          <p:spPr>
            <a:xfrm>
              <a:off x="2606666" y="916902"/>
              <a:ext cx="114300" cy="114300"/>
            </a:xfrm>
            <a:custGeom>
              <a:avLst/>
              <a:gdLst>
                <a:gd name="connsiteX0" fmla="*/ 58769 w 114300"/>
                <a:gd name="connsiteY0" fmla="*/ 7144 h 114300"/>
                <a:gd name="connsiteX1" fmla="*/ 7144 w 114300"/>
                <a:gd name="connsiteY1" fmla="*/ 58579 h 114300"/>
                <a:gd name="connsiteX2" fmla="*/ 58579 w 114300"/>
                <a:gd name="connsiteY2" fmla="*/ 110204 h 114300"/>
                <a:gd name="connsiteX3" fmla="*/ 110204 w 114300"/>
                <a:gd name="connsiteY3" fmla="*/ 58769 h 114300"/>
                <a:gd name="connsiteX4" fmla="*/ 110204 w 114300"/>
                <a:gd name="connsiteY4" fmla="*/ 58674 h 114300"/>
                <a:gd name="connsiteX5" fmla="*/ 58769 w 114300"/>
                <a:gd name="connsiteY5" fmla="*/ 7144 h 114300"/>
                <a:gd name="connsiteX6" fmla="*/ 58769 w 114300"/>
                <a:gd name="connsiteY6" fmla="*/ 81629 h 114300"/>
                <a:gd name="connsiteX7" fmla="*/ 35719 w 114300"/>
                <a:gd name="connsiteY7" fmla="*/ 58769 h 114300"/>
                <a:gd name="connsiteX8" fmla="*/ 58579 w 114300"/>
                <a:gd name="connsiteY8" fmla="*/ 35719 h 114300"/>
                <a:gd name="connsiteX9" fmla="*/ 81629 w 114300"/>
                <a:gd name="connsiteY9" fmla="*/ 58579 h 114300"/>
                <a:gd name="connsiteX10" fmla="*/ 81629 w 114300"/>
                <a:gd name="connsiteY10" fmla="*/ 58674 h 114300"/>
                <a:gd name="connsiteX11" fmla="*/ 58769 w 114300"/>
                <a:gd name="connsiteY11" fmla="*/ 8162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14300">
                  <a:moveTo>
                    <a:pt x="58769" y="7144"/>
                  </a:moveTo>
                  <a:cubicBezTo>
                    <a:pt x="30310" y="7091"/>
                    <a:pt x="7196" y="30119"/>
                    <a:pt x="7144" y="58579"/>
                  </a:cubicBezTo>
                  <a:cubicBezTo>
                    <a:pt x="7091" y="87038"/>
                    <a:pt x="30119" y="110152"/>
                    <a:pt x="58579" y="110204"/>
                  </a:cubicBezTo>
                  <a:cubicBezTo>
                    <a:pt x="87039" y="110257"/>
                    <a:pt x="110152" y="87228"/>
                    <a:pt x="110204" y="58769"/>
                  </a:cubicBezTo>
                  <a:cubicBezTo>
                    <a:pt x="110204" y="58738"/>
                    <a:pt x="110204" y="58706"/>
                    <a:pt x="110204" y="58674"/>
                  </a:cubicBezTo>
                  <a:cubicBezTo>
                    <a:pt x="110152" y="30273"/>
                    <a:pt x="87170" y="7249"/>
                    <a:pt x="58769" y="7144"/>
                  </a:cubicBezTo>
                  <a:close/>
                  <a:moveTo>
                    <a:pt x="58769" y="81629"/>
                  </a:moveTo>
                  <a:cubicBezTo>
                    <a:pt x="46092" y="81682"/>
                    <a:pt x="35771" y="71447"/>
                    <a:pt x="35719" y="58769"/>
                  </a:cubicBezTo>
                  <a:cubicBezTo>
                    <a:pt x="35666" y="46092"/>
                    <a:pt x="45901" y="35772"/>
                    <a:pt x="58579" y="35719"/>
                  </a:cubicBezTo>
                  <a:cubicBezTo>
                    <a:pt x="71257" y="35666"/>
                    <a:pt x="81577" y="45901"/>
                    <a:pt x="81629" y="58579"/>
                  </a:cubicBezTo>
                  <a:cubicBezTo>
                    <a:pt x="81629" y="58610"/>
                    <a:pt x="81629" y="58643"/>
                    <a:pt x="81629" y="58674"/>
                  </a:cubicBezTo>
                  <a:cubicBezTo>
                    <a:pt x="81629" y="71315"/>
                    <a:pt x="71410" y="81577"/>
                    <a:pt x="58769" y="81629"/>
                  </a:cubicBezTo>
                  <a:close/>
                </a:path>
              </a:pathLst>
            </a:custGeom>
            <a:grpFill/>
            <a:ln w="9525" cap="flat">
              <a:noFill/>
              <a:prstDash val="solid"/>
              <a:miter/>
            </a:ln>
          </p:spPr>
          <p:txBody>
            <a:bodyPr rtlCol="0" anchor="ctr"/>
            <a:lstStyle/>
            <a:p>
              <a:endParaRPr lang="en-US" dirty="0"/>
            </a:p>
          </p:txBody>
        </p:sp>
      </p:grpSp>
      <p:sp>
        <p:nvSpPr>
          <p:cNvPr id="18" name="Graphic 53">
            <a:extLst>
              <a:ext uri="{FF2B5EF4-FFF2-40B4-BE49-F238E27FC236}">
                <a16:creationId xmlns:a16="http://schemas.microsoft.com/office/drawing/2014/main" id="{5614D9FB-3FBD-5D49-9E8E-0E5BDC387A20}"/>
              </a:ext>
            </a:extLst>
          </p:cNvPr>
          <p:cNvSpPr/>
          <p:nvPr/>
        </p:nvSpPr>
        <p:spPr>
          <a:xfrm>
            <a:off x="5033899" y="2985129"/>
            <a:ext cx="647700" cy="638175"/>
          </a:xfrm>
          <a:custGeom>
            <a:avLst/>
            <a:gdLst>
              <a:gd name="connsiteX0" fmla="*/ 628274 w 647700"/>
              <a:gd name="connsiteY0" fmla="*/ 483394 h 638175"/>
              <a:gd name="connsiteX1" fmla="*/ 598270 w 647700"/>
              <a:gd name="connsiteY1" fmla="*/ 483394 h 638175"/>
              <a:gd name="connsiteX2" fmla="*/ 598270 w 647700"/>
              <a:gd name="connsiteY2" fmla="*/ 230410 h 638175"/>
              <a:gd name="connsiteX3" fmla="*/ 620273 w 647700"/>
              <a:gd name="connsiteY3" fmla="*/ 230410 h 638175"/>
              <a:gd name="connsiteX4" fmla="*/ 634561 w 647700"/>
              <a:gd name="connsiteY4" fmla="*/ 216123 h 638175"/>
              <a:gd name="connsiteX5" fmla="*/ 634561 w 647700"/>
              <a:gd name="connsiteY5" fmla="*/ 145638 h 638175"/>
              <a:gd name="connsiteX6" fmla="*/ 620273 w 647700"/>
              <a:gd name="connsiteY6" fmla="*/ 131350 h 638175"/>
              <a:gd name="connsiteX7" fmla="*/ 618844 w 647700"/>
              <a:gd name="connsiteY7" fmla="*/ 131350 h 638175"/>
              <a:gd name="connsiteX8" fmla="*/ 330999 w 647700"/>
              <a:gd name="connsiteY8" fmla="*/ 8287 h 638175"/>
              <a:gd name="connsiteX9" fmla="*/ 319759 w 647700"/>
              <a:gd name="connsiteY9" fmla="*/ 8287 h 638175"/>
              <a:gd name="connsiteX10" fmla="*/ 32104 w 647700"/>
              <a:gd name="connsiteY10" fmla="*/ 131541 h 638175"/>
              <a:gd name="connsiteX11" fmla="*/ 20008 w 647700"/>
              <a:gd name="connsiteY11" fmla="*/ 145638 h 638175"/>
              <a:gd name="connsiteX12" fmla="*/ 20008 w 647700"/>
              <a:gd name="connsiteY12" fmla="*/ 216123 h 638175"/>
              <a:gd name="connsiteX13" fmla="*/ 34295 w 647700"/>
              <a:gd name="connsiteY13" fmla="*/ 230410 h 638175"/>
              <a:gd name="connsiteX14" fmla="*/ 50964 w 647700"/>
              <a:gd name="connsiteY14" fmla="*/ 230410 h 638175"/>
              <a:gd name="connsiteX15" fmla="*/ 50964 w 647700"/>
              <a:gd name="connsiteY15" fmla="*/ 483394 h 638175"/>
              <a:gd name="connsiteX16" fmla="*/ 21436 w 647700"/>
              <a:gd name="connsiteY16" fmla="*/ 483394 h 638175"/>
              <a:gd name="connsiteX17" fmla="*/ 7144 w 647700"/>
              <a:gd name="connsiteY17" fmla="*/ 497677 h 638175"/>
              <a:gd name="connsiteX18" fmla="*/ 7149 w 647700"/>
              <a:gd name="connsiteY18" fmla="*/ 498063 h 638175"/>
              <a:gd name="connsiteX19" fmla="*/ 7149 w 647700"/>
              <a:gd name="connsiteY19" fmla="*/ 621888 h 638175"/>
              <a:gd name="connsiteX20" fmla="*/ 21436 w 647700"/>
              <a:gd name="connsiteY20" fmla="*/ 635794 h 638175"/>
              <a:gd name="connsiteX21" fmla="*/ 628274 w 647700"/>
              <a:gd name="connsiteY21" fmla="*/ 635794 h 638175"/>
              <a:gd name="connsiteX22" fmla="*/ 642562 w 647700"/>
              <a:gd name="connsiteY22" fmla="*/ 621507 h 638175"/>
              <a:gd name="connsiteX23" fmla="*/ 642562 w 647700"/>
              <a:gd name="connsiteY23" fmla="*/ 497682 h 638175"/>
              <a:gd name="connsiteX24" fmla="*/ 628274 w 647700"/>
              <a:gd name="connsiteY24" fmla="*/ 483394 h 638175"/>
              <a:gd name="connsiteX25" fmla="*/ 569695 w 647700"/>
              <a:gd name="connsiteY25" fmla="*/ 483394 h 638175"/>
              <a:gd name="connsiteX26" fmla="*/ 517689 w 647700"/>
              <a:gd name="connsiteY26" fmla="*/ 483394 h 638175"/>
              <a:gd name="connsiteX27" fmla="*/ 517689 w 647700"/>
              <a:gd name="connsiteY27" fmla="*/ 230410 h 638175"/>
              <a:gd name="connsiteX28" fmla="*/ 569695 w 647700"/>
              <a:gd name="connsiteY28" fmla="*/ 230410 h 638175"/>
              <a:gd name="connsiteX29" fmla="*/ 463777 w 647700"/>
              <a:gd name="connsiteY29" fmla="*/ 547783 h 638175"/>
              <a:gd name="connsiteX30" fmla="*/ 189553 w 647700"/>
              <a:gd name="connsiteY30" fmla="*/ 547783 h 638175"/>
              <a:gd name="connsiteX31" fmla="*/ 189553 w 647700"/>
              <a:gd name="connsiteY31" fmla="*/ 511969 h 638175"/>
              <a:gd name="connsiteX32" fmla="*/ 463777 w 647700"/>
              <a:gd name="connsiteY32" fmla="*/ 511969 h 638175"/>
              <a:gd name="connsiteX33" fmla="*/ 193839 w 647700"/>
              <a:gd name="connsiteY33" fmla="*/ 230410 h 638175"/>
              <a:gd name="connsiteX34" fmla="*/ 193839 w 647700"/>
              <a:gd name="connsiteY34" fmla="*/ 483394 h 638175"/>
              <a:gd name="connsiteX35" fmla="*/ 160120 w 647700"/>
              <a:gd name="connsiteY35" fmla="*/ 483394 h 638175"/>
              <a:gd name="connsiteX36" fmla="*/ 160120 w 647700"/>
              <a:gd name="connsiteY36" fmla="*/ 230410 h 638175"/>
              <a:gd name="connsiteX37" fmla="*/ 274420 w 647700"/>
              <a:gd name="connsiteY37" fmla="*/ 230410 h 638175"/>
              <a:gd name="connsiteX38" fmla="*/ 274420 w 647700"/>
              <a:gd name="connsiteY38" fmla="*/ 483394 h 638175"/>
              <a:gd name="connsiteX39" fmla="*/ 222414 w 647700"/>
              <a:gd name="connsiteY39" fmla="*/ 483394 h 638175"/>
              <a:gd name="connsiteX40" fmla="*/ 222414 w 647700"/>
              <a:gd name="connsiteY40" fmla="*/ 230410 h 638175"/>
              <a:gd name="connsiteX41" fmla="*/ 346239 w 647700"/>
              <a:gd name="connsiteY41" fmla="*/ 230410 h 638175"/>
              <a:gd name="connsiteX42" fmla="*/ 346239 w 647700"/>
              <a:gd name="connsiteY42" fmla="*/ 483394 h 638175"/>
              <a:gd name="connsiteX43" fmla="*/ 302995 w 647700"/>
              <a:gd name="connsiteY43" fmla="*/ 483394 h 638175"/>
              <a:gd name="connsiteX44" fmla="*/ 302995 w 647700"/>
              <a:gd name="connsiteY44" fmla="*/ 230410 h 638175"/>
              <a:gd name="connsiteX45" fmla="*/ 426820 w 647700"/>
              <a:gd name="connsiteY45" fmla="*/ 230410 h 638175"/>
              <a:gd name="connsiteX46" fmla="*/ 426820 w 647700"/>
              <a:gd name="connsiteY46" fmla="*/ 483394 h 638175"/>
              <a:gd name="connsiteX47" fmla="*/ 374814 w 647700"/>
              <a:gd name="connsiteY47" fmla="*/ 483394 h 638175"/>
              <a:gd name="connsiteX48" fmla="*/ 374814 w 647700"/>
              <a:gd name="connsiteY48" fmla="*/ 230410 h 638175"/>
              <a:gd name="connsiteX49" fmla="*/ 489114 w 647700"/>
              <a:gd name="connsiteY49" fmla="*/ 230410 h 638175"/>
              <a:gd name="connsiteX50" fmla="*/ 489114 w 647700"/>
              <a:gd name="connsiteY50" fmla="*/ 483394 h 638175"/>
              <a:gd name="connsiteX51" fmla="*/ 455395 w 647700"/>
              <a:gd name="connsiteY51" fmla="*/ 483394 h 638175"/>
              <a:gd name="connsiteX52" fmla="*/ 455395 w 647700"/>
              <a:gd name="connsiteY52" fmla="*/ 230410 h 638175"/>
              <a:gd name="connsiteX53" fmla="*/ 586840 w 647700"/>
              <a:gd name="connsiteY53" fmla="*/ 201835 h 638175"/>
              <a:gd name="connsiteX54" fmla="*/ 581030 w 647700"/>
              <a:gd name="connsiteY54" fmla="*/ 201835 h 638175"/>
              <a:gd name="connsiteX55" fmla="*/ 506259 w 647700"/>
              <a:gd name="connsiteY55" fmla="*/ 201835 h 638175"/>
              <a:gd name="connsiteX56" fmla="*/ 503401 w 647700"/>
              <a:gd name="connsiteY56" fmla="*/ 201835 h 638175"/>
              <a:gd name="connsiteX57" fmla="*/ 500544 w 647700"/>
              <a:gd name="connsiteY57" fmla="*/ 201835 h 638175"/>
              <a:gd name="connsiteX58" fmla="*/ 443965 w 647700"/>
              <a:gd name="connsiteY58" fmla="*/ 201835 h 638175"/>
              <a:gd name="connsiteX59" fmla="*/ 438155 w 647700"/>
              <a:gd name="connsiteY59" fmla="*/ 201835 h 638175"/>
              <a:gd name="connsiteX60" fmla="*/ 363384 w 647700"/>
              <a:gd name="connsiteY60" fmla="*/ 201835 h 638175"/>
              <a:gd name="connsiteX61" fmla="*/ 360526 w 647700"/>
              <a:gd name="connsiteY61" fmla="*/ 201835 h 638175"/>
              <a:gd name="connsiteX62" fmla="*/ 357669 w 647700"/>
              <a:gd name="connsiteY62" fmla="*/ 201835 h 638175"/>
              <a:gd name="connsiteX63" fmla="*/ 337285 w 647700"/>
              <a:gd name="connsiteY63" fmla="*/ 201835 h 638175"/>
              <a:gd name="connsiteX64" fmla="*/ 337285 w 647700"/>
              <a:gd name="connsiteY64" fmla="*/ 186119 h 638175"/>
              <a:gd name="connsiteX65" fmla="*/ 363860 w 647700"/>
              <a:gd name="connsiteY65" fmla="*/ 152115 h 638175"/>
              <a:gd name="connsiteX66" fmla="*/ 331856 w 647700"/>
              <a:gd name="connsiteY66" fmla="*/ 111252 h 638175"/>
              <a:gd name="connsiteX67" fmla="*/ 327094 w 647700"/>
              <a:gd name="connsiteY67" fmla="*/ 108871 h 638175"/>
              <a:gd name="connsiteX68" fmla="*/ 325284 w 647700"/>
              <a:gd name="connsiteY68" fmla="*/ 108109 h 638175"/>
              <a:gd name="connsiteX69" fmla="*/ 324712 w 647700"/>
              <a:gd name="connsiteY69" fmla="*/ 108109 h 638175"/>
              <a:gd name="connsiteX70" fmla="*/ 311949 w 647700"/>
              <a:gd name="connsiteY70" fmla="*/ 96108 h 638175"/>
              <a:gd name="connsiteX71" fmla="*/ 322998 w 647700"/>
              <a:gd name="connsiteY71" fmla="*/ 91536 h 638175"/>
              <a:gd name="connsiteX72" fmla="*/ 330999 w 647700"/>
              <a:gd name="connsiteY72" fmla="*/ 92869 h 638175"/>
              <a:gd name="connsiteX73" fmla="*/ 347048 w 647700"/>
              <a:gd name="connsiteY73" fmla="*/ 105394 h 638175"/>
              <a:gd name="connsiteX74" fmla="*/ 359574 w 647700"/>
              <a:gd name="connsiteY74" fmla="*/ 89345 h 638175"/>
              <a:gd name="connsiteX75" fmla="*/ 337762 w 647700"/>
              <a:gd name="connsiteY75" fmla="*/ 64866 h 638175"/>
              <a:gd name="connsiteX76" fmla="*/ 337762 w 647700"/>
              <a:gd name="connsiteY76" fmla="*/ 42196 h 638175"/>
              <a:gd name="connsiteX77" fmla="*/ 605986 w 647700"/>
              <a:gd name="connsiteY77" fmla="*/ 157068 h 638175"/>
              <a:gd name="connsiteX78" fmla="*/ 605986 w 647700"/>
              <a:gd name="connsiteY78" fmla="*/ 201835 h 638175"/>
              <a:gd name="connsiteX79" fmla="*/ 48583 w 647700"/>
              <a:gd name="connsiteY79" fmla="*/ 155544 h 638175"/>
              <a:gd name="connsiteX80" fmla="*/ 308710 w 647700"/>
              <a:gd name="connsiteY80" fmla="*/ 44006 h 638175"/>
              <a:gd name="connsiteX81" fmla="*/ 308710 w 647700"/>
              <a:gd name="connsiteY81" fmla="*/ 64294 h 638175"/>
              <a:gd name="connsiteX82" fmla="*/ 283374 w 647700"/>
              <a:gd name="connsiteY82" fmla="*/ 96108 h 638175"/>
              <a:gd name="connsiteX83" fmla="*/ 311949 w 647700"/>
              <a:gd name="connsiteY83" fmla="*/ 133446 h 638175"/>
              <a:gd name="connsiteX84" fmla="*/ 316140 w 647700"/>
              <a:gd name="connsiteY84" fmla="*/ 135541 h 638175"/>
              <a:gd name="connsiteX85" fmla="*/ 317664 w 647700"/>
              <a:gd name="connsiteY85" fmla="*/ 136113 h 638175"/>
              <a:gd name="connsiteX86" fmla="*/ 319188 w 647700"/>
              <a:gd name="connsiteY86" fmla="*/ 136875 h 638175"/>
              <a:gd name="connsiteX87" fmla="*/ 335285 w 647700"/>
              <a:gd name="connsiteY87" fmla="*/ 152115 h 638175"/>
              <a:gd name="connsiteX88" fmla="*/ 320521 w 647700"/>
              <a:gd name="connsiteY88" fmla="*/ 159544 h 638175"/>
              <a:gd name="connsiteX89" fmla="*/ 309187 w 647700"/>
              <a:gd name="connsiteY89" fmla="*/ 156401 h 638175"/>
              <a:gd name="connsiteX90" fmla="*/ 293375 w 647700"/>
              <a:gd name="connsiteY90" fmla="*/ 143637 h 638175"/>
              <a:gd name="connsiteX91" fmla="*/ 280612 w 647700"/>
              <a:gd name="connsiteY91" fmla="*/ 159449 h 638175"/>
              <a:gd name="connsiteX92" fmla="*/ 308520 w 647700"/>
              <a:gd name="connsiteY92" fmla="*/ 186881 h 638175"/>
              <a:gd name="connsiteX93" fmla="*/ 308520 w 647700"/>
              <a:gd name="connsiteY93" fmla="*/ 201835 h 638175"/>
              <a:gd name="connsiteX94" fmla="*/ 291375 w 647700"/>
              <a:gd name="connsiteY94" fmla="*/ 201835 h 638175"/>
              <a:gd name="connsiteX95" fmla="*/ 285565 w 647700"/>
              <a:gd name="connsiteY95" fmla="*/ 201835 h 638175"/>
              <a:gd name="connsiteX96" fmla="*/ 210984 w 647700"/>
              <a:gd name="connsiteY96" fmla="*/ 201835 h 638175"/>
              <a:gd name="connsiteX97" fmla="*/ 208126 w 647700"/>
              <a:gd name="connsiteY97" fmla="*/ 201835 h 638175"/>
              <a:gd name="connsiteX98" fmla="*/ 205269 w 647700"/>
              <a:gd name="connsiteY98" fmla="*/ 201835 h 638175"/>
              <a:gd name="connsiteX99" fmla="*/ 148690 w 647700"/>
              <a:gd name="connsiteY99" fmla="*/ 201835 h 638175"/>
              <a:gd name="connsiteX100" fmla="*/ 142880 w 647700"/>
              <a:gd name="connsiteY100" fmla="*/ 201835 h 638175"/>
              <a:gd name="connsiteX101" fmla="*/ 68109 w 647700"/>
              <a:gd name="connsiteY101" fmla="*/ 201835 h 638175"/>
              <a:gd name="connsiteX102" fmla="*/ 65251 w 647700"/>
              <a:gd name="connsiteY102" fmla="*/ 201835 h 638175"/>
              <a:gd name="connsiteX103" fmla="*/ 62394 w 647700"/>
              <a:gd name="connsiteY103" fmla="*/ 201835 h 638175"/>
              <a:gd name="connsiteX104" fmla="*/ 48583 w 647700"/>
              <a:gd name="connsiteY104" fmla="*/ 201835 h 638175"/>
              <a:gd name="connsiteX105" fmla="*/ 79539 w 647700"/>
              <a:gd name="connsiteY105" fmla="*/ 230410 h 638175"/>
              <a:gd name="connsiteX106" fmla="*/ 131545 w 647700"/>
              <a:gd name="connsiteY106" fmla="*/ 230410 h 638175"/>
              <a:gd name="connsiteX107" fmla="*/ 131545 w 647700"/>
              <a:gd name="connsiteY107" fmla="*/ 483394 h 638175"/>
              <a:gd name="connsiteX108" fmla="*/ 79539 w 647700"/>
              <a:gd name="connsiteY108" fmla="*/ 483394 h 638175"/>
              <a:gd name="connsiteX109" fmla="*/ 35724 w 647700"/>
              <a:gd name="connsiteY109" fmla="*/ 511969 h 638175"/>
              <a:gd name="connsiteX110" fmla="*/ 160978 w 647700"/>
              <a:gd name="connsiteY110" fmla="*/ 511969 h 638175"/>
              <a:gd name="connsiteX111" fmla="*/ 160978 w 647700"/>
              <a:gd name="connsiteY111" fmla="*/ 607219 h 638175"/>
              <a:gd name="connsiteX112" fmla="*/ 35724 w 647700"/>
              <a:gd name="connsiteY112" fmla="*/ 607219 h 638175"/>
              <a:gd name="connsiteX113" fmla="*/ 189553 w 647700"/>
              <a:gd name="connsiteY113" fmla="*/ 607219 h 638175"/>
              <a:gd name="connsiteX114" fmla="*/ 189553 w 647700"/>
              <a:gd name="connsiteY114" fmla="*/ 576358 h 638175"/>
              <a:gd name="connsiteX115" fmla="*/ 463777 w 647700"/>
              <a:gd name="connsiteY115" fmla="*/ 576358 h 638175"/>
              <a:gd name="connsiteX116" fmla="*/ 463777 w 647700"/>
              <a:gd name="connsiteY116" fmla="*/ 607219 h 638175"/>
              <a:gd name="connsiteX117" fmla="*/ 613987 w 647700"/>
              <a:gd name="connsiteY117" fmla="*/ 607219 h 638175"/>
              <a:gd name="connsiteX118" fmla="*/ 492352 w 647700"/>
              <a:gd name="connsiteY118" fmla="*/ 607219 h 638175"/>
              <a:gd name="connsiteX119" fmla="*/ 492352 w 647700"/>
              <a:gd name="connsiteY119" fmla="*/ 511969 h 638175"/>
              <a:gd name="connsiteX120" fmla="*/ 613987 w 647700"/>
              <a:gd name="connsiteY120" fmla="*/ 511969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47700" h="638175">
                <a:moveTo>
                  <a:pt x="628274" y="483394"/>
                </a:moveTo>
                <a:lnTo>
                  <a:pt x="598270" y="483394"/>
                </a:lnTo>
                <a:lnTo>
                  <a:pt x="598270" y="230410"/>
                </a:lnTo>
                <a:lnTo>
                  <a:pt x="620273" y="230410"/>
                </a:lnTo>
                <a:cubicBezTo>
                  <a:pt x="628164" y="230410"/>
                  <a:pt x="634561" y="224013"/>
                  <a:pt x="634561" y="216123"/>
                </a:cubicBezTo>
                <a:lnTo>
                  <a:pt x="634561" y="145638"/>
                </a:lnTo>
                <a:cubicBezTo>
                  <a:pt x="634561" y="137747"/>
                  <a:pt x="628164" y="131350"/>
                  <a:pt x="620273" y="131350"/>
                </a:cubicBezTo>
                <a:lnTo>
                  <a:pt x="618844" y="131350"/>
                </a:lnTo>
                <a:lnTo>
                  <a:pt x="330999" y="8287"/>
                </a:lnTo>
                <a:cubicBezTo>
                  <a:pt x="327407" y="6763"/>
                  <a:pt x="323351" y="6763"/>
                  <a:pt x="319759" y="8287"/>
                </a:cubicBezTo>
                <a:lnTo>
                  <a:pt x="32104" y="131541"/>
                </a:lnTo>
                <a:cubicBezTo>
                  <a:pt x="25151" y="132620"/>
                  <a:pt x="20018" y="138601"/>
                  <a:pt x="20008" y="145638"/>
                </a:cubicBezTo>
                <a:lnTo>
                  <a:pt x="20008" y="216123"/>
                </a:lnTo>
                <a:cubicBezTo>
                  <a:pt x="20008" y="224013"/>
                  <a:pt x="26404" y="230410"/>
                  <a:pt x="34295" y="230410"/>
                </a:cubicBezTo>
                <a:lnTo>
                  <a:pt x="50964" y="230410"/>
                </a:lnTo>
                <a:lnTo>
                  <a:pt x="50964" y="483394"/>
                </a:lnTo>
                <a:lnTo>
                  <a:pt x="21436" y="483394"/>
                </a:lnTo>
                <a:cubicBezTo>
                  <a:pt x="13546" y="483391"/>
                  <a:pt x="7147" y="489785"/>
                  <a:pt x="7144" y="497677"/>
                </a:cubicBezTo>
                <a:cubicBezTo>
                  <a:pt x="7144" y="497805"/>
                  <a:pt x="7145" y="497934"/>
                  <a:pt x="7149" y="498063"/>
                </a:cubicBezTo>
                <a:lnTo>
                  <a:pt x="7149" y="621888"/>
                </a:lnTo>
                <a:cubicBezTo>
                  <a:pt x="7355" y="629630"/>
                  <a:pt x="13692" y="635797"/>
                  <a:pt x="21436" y="635794"/>
                </a:cubicBezTo>
                <a:lnTo>
                  <a:pt x="628274" y="635794"/>
                </a:lnTo>
                <a:cubicBezTo>
                  <a:pt x="636165" y="635794"/>
                  <a:pt x="642562" y="629397"/>
                  <a:pt x="642562" y="621507"/>
                </a:cubicBezTo>
                <a:lnTo>
                  <a:pt x="642562" y="497682"/>
                </a:lnTo>
                <a:cubicBezTo>
                  <a:pt x="642562" y="489791"/>
                  <a:pt x="636165" y="483394"/>
                  <a:pt x="628274" y="483394"/>
                </a:cubicBezTo>
                <a:close/>
                <a:moveTo>
                  <a:pt x="569695" y="483394"/>
                </a:moveTo>
                <a:lnTo>
                  <a:pt x="517689" y="483394"/>
                </a:lnTo>
                <a:lnTo>
                  <a:pt x="517689" y="230410"/>
                </a:lnTo>
                <a:lnTo>
                  <a:pt x="569695" y="230410"/>
                </a:lnTo>
                <a:close/>
                <a:moveTo>
                  <a:pt x="463777" y="547783"/>
                </a:moveTo>
                <a:lnTo>
                  <a:pt x="189553" y="547783"/>
                </a:lnTo>
                <a:lnTo>
                  <a:pt x="189553" y="511969"/>
                </a:lnTo>
                <a:lnTo>
                  <a:pt x="463777" y="511969"/>
                </a:lnTo>
                <a:close/>
                <a:moveTo>
                  <a:pt x="193839" y="230410"/>
                </a:moveTo>
                <a:lnTo>
                  <a:pt x="193839" y="483394"/>
                </a:lnTo>
                <a:lnTo>
                  <a:pt x="160120" y="483394"/>
                </a:lnTo>
                <a:lnTo>
                  <a:pt x="160120" y="230410"/>
                </a:lnTo>
                <a:close/>
                <a:moveTo>
                  <a:pt x="274420" y="230410"/>
                </a:moveTo>
                <a:lnTo>
                  <a:pt x="274420" y="483394"/>
                </a:lnTo>
                <a:lnTo>
                  <a:pt x="222414" y="483394"/>
                </a:lnTo>
                <a:lnTo>
                  <a:pt x="222414" y="230410"/>
                </a:lnTo>
                <a:close/>
                <a:moveTo>
                  <a:pt x="346239" y="230410"/>
                </a:moveTo>
                <a:lnTo>
                  <a:pt x="346239" y="483394"/>
                </a:lnTo>
                <a:lnTo>
                  <a:pt x="302995" y="483394"/>
                </a:lnTo>
                <a:lnTo>
                  <a:pt x="302995" y="230410"/>
                </a:lnTo>
                <a:close/>
                <a:moveTo>
                  <a:pt x="426820" y="230410"/>
                </a:moveTo>
                <a:lnTo>
                  <a:pt x="426820" y="483394"/>
                </a:lnTo>
                <a:lnTo>
                  <a:pt x="374814" y="483394"/>
                </a:lnTo>
                <a:lnTo>
                  <a:pt x="374814" y="230410"/>
                </a:lnTo>
                <a:close/>
                <a:moveTo>
                  <a:pt x="489114" y="230410"/>
                </a:moveTo>
                <a:lnTo>
                  <a:pt x="489114" y="483394"/>
                </a:lnTo>
                <a:lnTo>
                  <a:pt x="455395" y="483394"/>
                </a:lnTo>
                <a:lnTo>
                  <a:pt x="455395" y="230410"/>
                </a:lnTo>
                <a:close/>
                <a:moveTo>
                  <a:pt x="586840" y="201835"/>
                </a:moveTo>
                <a:cubicBezTo>
                  <a:pt x="584937" y="201326"/>
                  <a:pt x="582933" y="201326"/>
                  <a:pt x="581030" y="201835"/>
                </a:cubicBezTo>
                <a:lnTo>
                  <a:pt x="506259" y="201835"/>
                </a:lnTo>
                <a:cubicBezTo>
                  <a:pt x="505308" y="201742"/>
                  <a:pt x="504352" y="201742"/>
                  <a:pt x="503401" y="201835"/>
                </a:cubicBezTo>
                <a:cubicBezTo>
                  <a:pt x="502452" y="201729"/>
                  <a:pt x="501493" y="201729"/>
                  <a:pt x="500544" y="201835"/>
                </a:cubicBezTo>
                <a:lnTo>
                  <a:pt x="443965" y="201835"/>
                </a:lnTo>
                <a:cubicBezTo>
                  <a:pt x="442062" y="201326"/>
                  <a:pt x="440058" y="201326"/>
                  <a:pt x="438155" y="201835"/>
                </a:cubicBezTo>
                <a:lnTo>
                  <a:pt x="363384" y="201835"/>
                </a:lnTo>
                <a:cubicBezTo>
                  <a:pt x="362433" y="201742"/>
                  <a:pt x="361477" y="201742"/>
                  <a:pt x="360526" y="201835"/>
                </a:cubicBezTo>
                <a:cubicBezTo>
                  <a:pt x="359577" y="201729"/>
                  <a:pt x="358618" y="201729"/>
                  <a:pt x="357669" y="201835"/>
                </a:cubicBezTo>
                <a:lnTo>
                  <a:pt x="337285" y="201835"/>
                </a:lnTo>
                <a:lnTo>
                  <a:pt x="337285" y="186119"/>
                </a:lnTo>
                <a:cubicBezTo>
                  <a:pt x="353144" y="182612"/>
                  <a:pt x="364289" y="168351"/>
                  <a:pt x="363860" y="152115"/>
                </a:cubicBezTo>
                <a:cubicBezTo>
                  <a:pt x="363860" y="127159"/>
                  <a:pt x="346144" y="118396"/>
                  <a:pt x="331856" y="111252"/>
                </a:cubicBezTo>
                <a:lnTo>
                  <a:pt x="327094" y="108871"/>
                </a:lnTo>
                <a:lnTo>
                  <a:pt x="325284" y="108109"/>
                </a:lnTo>
                <a:lnTo>
                  <a:pt x="324712" y="108109"/>
                </a:lnTo>
                <a:cubicBezTo>
                  <a:pt x="311949" y="101537"/>
                  <a:pt x="311949" y="100394"/>
                  <a:pt x="311949" y="96108"/>
                </a:cubicBezTo>
                <a:cubicBezTo>
                  <a:pt x="311949" y="94298"/>
                  <a:pt x="311949" y="91536"/>
                  <a:pt x="322998" y="91536"/>
                </a:cubicBezTo>
                <a:cubicBezTo>
                  <a:pt x="325738" y="91187"/>
                  <a:pt x="328520" y="91650"/>
                  <a:pt x="330999" y="92869"/>
                </a:cubicBezTo>
                <a:cubicBezTo>
                  <a:pt x="331972" y="100760"/>
                  <a:pt x="339158" y="106368"/>
                  <a:pt x="347048" y="105394"/>
                </a:cubicBezTo>
                <a:cubicBezTo>
                  <a:pt x="354939" y="104421"/>
                  <a:pt x="360547" y="97236"/>
                  <a:pt x="359574" y="89345"/>
                </a:cubicBezTo>
                <a:cubicBezTo>
                  <a:pt x="358016" y="77481"/>
                  <a:pt x="349368" y="67775"/>
                  <a:pt x="337762" y="64866"/>
                </a:cubicBezTo>
                <a:lnTo>
                  <a:pt x="337762" y="42196"/>
                </a:lnTo>
                <a:lnTo>
                  <a:pt x="605986" y="157068"/>
                </a:lnTo>
                <a:lnTo>
                  <a:pt x="605986" y="201835"/>
                </a:lnTo>
                <a:close/>
                <a:moveTo>
                  <a:pt x="48583" y="155544"/>
                </a:moveTo>
                <a:lnTo>
                  <a:pt x="308710" y="44006"/>
                </a:lnTo>
                <a:lnTo>
                  <a:pt x="308710" y="64294"/>
                </a:lnTo>
                <a:cubicBezTo>
                  <a:pt x="293596" y="67234"/>
                  <a:pt x="282857" y="80719"/>
                  <a:pt x="283374" y="96108"/>
                </a:cubicBezTo>
                <a:cubicBezTo>
                  <a:pt x="283374" y="119063"/>
                  <a:pt x="300043" y="127350"/>
                  <a:pt x="311949" y="133446"/>
                </a:cubicBezTo>
                <a:lnTo>
                  <a:pt x="316140" y="135541"/>
                </a:lnTo>
                <a:lnTo>
                  <a:pt x="317664" y="136113"/>
                </a:lnTo>
                <a:lnTo>
                  <a:pt x="319188" y="136875"/>
                </a:lnTo>
                <a:cubicBezTo>
                  <a:pt x="333380" y="143923"/>
                  <a:pt x="335285" y="145733"/>
                  <a:pt x="335285" y="152115"/>
                </a:cubicBezTo>
                <a:cubicBezTo>
                  <a:pt x="335285" y="155067"/>
                  <a:pt x="335285" y="159544"/>
                  <a:pt x="320521" y="159544"/>
                </a:cubicBezTo>
                <a:cubicBezTo>
                  <a:pt x="313282" y="159544"/>
                  <a:pt x="309758" y="157639"/>
                  <a:pt x="309187" y="156401"/>
                </a:cubicBezTo>
                <a:cubicBezTo>
                  <a:pt x="308345" y="148510"/>
                  <a:pt x="301266" y="142795"/>
                  <a:pt x="293375" y="143637"/>
                </a:cubicBezTo>
                <a:cubicBezTo>
                  <a:pt x="285485" y="144479"/>
                  <a:pt x="279770" y="151558"/>
                  <a:pt x="280612" y="159449"/>
                </a:cubicBezTo>
                <a:cubicBezTo>
                  <a:pt x="282713" y="173815"/>
                  <a:pt x="294120" y="185026"/>
                  <a:pt x="308520" y="186881"/>
                </a:cubicBezTo>
                <a:lnTo>
                  <a:pt x="308520" y="201835"/>
                </a:lnTo>
                <a:lnTo>
                  <a:pt x="291375" y="201835"/>
                </a:lnTo>
                <a:cubicBezTo>
                  <a:pt x="289472" y="201326"/>
                  <a:pt x="287468" y="201326"/>
                  <a:pt x="285565" y="201835"/>
                </a:cubicBezTo>
                <a:lnTo>
                  <a:pt x="210984" y="201835"/>
                </a:lnTo>
                <a:cubicBezTo>
                  <a:pt x="210033" y="201742"/>
                  <a:pt x="209077" y="201742"/>
                  <a:pt x="208126" y="201835"/>
                </a:cubicBezTo>
                <a:cubicBezTo>
                  <a:pt x="207177" y="201729"/>
                  <a:pt x="206218" y="201729"/>
                  <a:pt x="205269" y="201835"/>
                </a:cubicBezTo>
                <a:lnTo>
                  <a:pt x="148690" y="201835"/>
                </a:lnTo>
                <a:cubicBezTo>
                  <a:pt x="146787" y="201326"/>
                  <a:pt x="144783" y="201326"/>
                  <a:pt x="142880" y="201835"/>
                </a:cubicBezTo>
                <a:lnTo>
                  <a:pt x="68109" y="201835"/>
                </a:lnTo>
                <a:cubicBezTo>
                  <a:pt x="67159" y="201742"/>
                  <a:pt x="66202" y="201742"/>
                  <a:pt x="65251" y="201835"/>
                </a:cubicBezTo>
                <a:cubicBezTo>
                  <a:pt x="64302" y="201729"/>
                  <a:pt x="63343" y="201729"/>
                  <a:pt x="62394" y="201835"/>
                </a:cubicBezTo>
                <a:lnTo>
                  <a:pt x="48583" y="201835"/>
                </a:lnTo>
                <a:close/>
                <a:moveTo>
                  <a:pt x="79539" y="230410"/>
                </a:moveTo>
                <a:lnTo>
                  <a:pt x="131545" y="230410"/>
                </a:lnTo>
                <a:lnTo>
                  <a:pt x="131545" y="483394"/>
                </a:lnTo>
                <a:lnTo>
                  <a:pt x="79539" y="483394"/>
                </a:lnTo>
                <a:close/>
                <a:moveTo>
                  <a:pt x="35724" y="511969"/>
                </a:moveTo>
                <a:lnTo>
                  <a:pt x="160978" y="511969"/>
                </a:lnTo>
                <a:lnTo>
                  <a:pt x="160978" y="607219"/>
                </a:lnTo>
                <a:lnTo>
                  <a:pt x="35724" y="607219"/>
                </a:lnTo>
                <a:close/>
                <a:moveTo>
                  <a:pt x="189553" y="607219"/>
                </a:moveTo>
                <a:lnTo>
                  <a:pt x="189553" y="576358"/>
                </a:lnTo>
                <a:lnTo>
                  <a:pt x="463777" y="576358"/>
                </a:lnTo>
                <a:lnTo>
                  <a:pt x="463777" y="607219"/>
                </a:lnTo>
                <a:close/>
                <a:moveTo>
                  <a:pt x="613987" y="607219"/>
                </a:moveTo>
                <a:lnTo>
                  <a:pt x="492352" y="607219"/>
                </a:lnTo>
                <a:lnTo>
                  <a:pt x="492352" y="511969"/>
                </a:lnTo>
                <a:lnTo>
                  <a:pt x="613987" y="511969"/>
                </a:lnTo>
                <a:close/>
              </a:path>
            </a:pathLst>
          </a:custGeom>
          <a:solidFill>
            <a:srgbClr val="00B29F"/>
          </a:solidFill>
          <a:ln w="9525" cap="flat">
            <a:noFill/>
            <a:prstDash val="solid"/>
            <a:miter/>
          </a:ln>
        </p:spPr>
        <p:txBody>
          <a:bodyPr rtlCol="0" anchor="ctr"/>
          <a:lstStyle/>
          <a:p>
            <a:endParaRPr lang="en-US" dirty="0"/>
          </a:p>
        </p:txBody>
      </p:sp>
      <p:sp>
        <p:nvSpPr>
          <p:cNvPr id="19" name="Graphic 1889356">
            <a:extLst>
              <a:ext uri="{FF2B5EF4-FFF2-40B4-BE49-F238E27FC236}">
                <a16:creationId xmlns:a16="http://schemas.microsoft.com/office/drawing/2014/main" id="{CD83B50D-F946-0B40-93F3-0C3DFC880EB3}"/>
              </a:ext>
            </a:extLst>
          </p:cNvPr>
          <p:cNvSpPr/>
          <p:nvPr/>
        </p:nvSpPr>
        <p:spPr>
          <a:xfrm>
            <a:off x="10636975" y="3023229"/>
            <a:ext cx="647700" cy="561975"/>
          </a:xfrm>
          <a:custGeom>
            <a:avLst/>
            <a:gdLst>
              <a:gd name="connsiteX0" fmla="*/ 646400 w 647700"/>
              <a:gd name="connsiteY0" fmla="*/ 26273 h 561975"/>
              <a:gd name="connsiteX1" fmla="*/ 638031 w 647700"/>
              <a:gd name="connsiteY1" fmla="*/ 8030 h 561975"/>
              <a:gd name="connsiteX2" fmla="*/ 624206 w 647700"/>
              <a:gd name="connsiteY2" fmla="*/ 10271 h 561975"/>
              <a:gd name="connsiteX3" fmla="*/ 438183 w 647700"/>
              <a:gd name="connsiteY3" fmla="*/ 154575 h 561975"/>
              <a:gd name="connsiteX4" fmla="*/ 432849 w 647700"/>
              <a:gd name="connsiteY4" fmla="*/ 168005 h 561975"/>
              <a:gd name="connsiteX5" fmla="*/ 406274 w 647700"/>
              <a:gd name="connsiteY5" fmla="*/ 222679 h 561975"/>
              <a:gd name="connsiteX6" fmla="*/ 369794 w 647700"/>
              <a:gd name="connsiteY6" fmla="*/ 135906 h 561975"/>
              <a:gd name="connsiteX7" fmla="*/ 356554 w 647700"/>
              <a:gd name="connsiteY7" fmla="*/ 127143 h 561975"/>
              <a:gd name="connsiteX8" fmla="*/ 305214 w 647700"/>
              <a:gd name="connsiteY8" fmla="*/ 127143 h 561975"/>
              <a:gd name="connsiteX9" fmla="*/ 241923 w 647700"/>
              <a:gd name="connsiteY9" fmla="*/ 190344 h 561975"/>
              <a:gd name="connsiteX10" fmla="*/ 241968 w 647700"/>
              <a:gd name="connsiteY10" fmla="*/ 192770 h 561975"/>
              <a:gd name="connsiteX11" fmla="*/ 256256 w 647700"/>
              <a:gd name="connsiteY11" fmla="*/ 207058 h 561975"/>
              <a:gd name="connsiteX12" fmla="*/ 259685 w 647700"/>
              <a:gd name="connsiteY12" fmla="*/ 207058 h 561975"/>
              <a:gd name="connsiteX13" fmla="*/ 252731 w 647700"/>
              <a:gd name="connsiteY13" fmla="*/ 224393 h 561975"/>
              <a:gd name="connsiteX14" fmla="*/ 221489 w 647700"/>
              <a:gd name="connsiteY14" fmla="*/ 168005 h 561975"/>
              <a:gd name="connsiteX15" fmla="*/ 216060 w 647700"/>
              <a:gd name="connsiteY15" fmla="*/ 154575 h 561975"/>
              <a:gd name="connsiteX16" fmla="*/ 30132 w 647700"/>
              <a:gd name="connsiteY16" fmla="*/ 10271 h 561975"/>
              <a:gd name="connsiteX17" fmla="*/ 12987 w 647700"/>
              <a:gd name="connsiteY17" fmla="*/ 10271 h 561975"/>
              <a:gd name="connsiteX18" fmla="*/ 7844 w 647700"/>
              <a:gd name="connsiteY18" fmla="*/ 26273 h 561975"/>
              <a:gd name="connsiteX19" fmla="*/ 25084 w 647700"/>
              <a:gd name="connsiteY19" fmla="*/ 109141 h 561975"/>
              <a:gd name="connsiteX20" fmla="*/ 25084 w 647700"/>
              <a:gd name="connsiteY20" fmla="*/ 112284 h 561975"/>
              <a:gd name="connsiteX21" fmla="*/ 28799 w 647700"/>
              <a:gd name="connsiteY21" fmla="*/ 152194 h 561975"/>
              <a:gd name="connsiteX22" fmla="*/ 247874 w 647700"/>
              <a:gd name="connsiteY22" fmla="*/ 410035 h 561975"/>
              <a:gd name="connsiteX23" fmla="*/ 244159 w 647700"/>
              <a:gd name="connsiteY23" fmla="*/ 418703 h 561975"/>
              <a:gd name="connsiteX24" fmla="*/ 159958 w 647700"/>
              <a:gd name="connsiteY24" fmla="*/ 449088 h 561975"/>
              <a:gd name="connsiteX25" fmla="*/ 86615 w 647700"/>
              <a:gd name="connsiteY25" fmla="*/ 389652 h 561975"/>
              <a:gd name="connsiteX26" fmla="*/ 66518 w 647700"/>
              <a:gd name="connsiteY26" fmla="*/ 391843 h 561975"/>
              <a:gd name="connsiteX27" fmla="*/ 68708 w 647700"/>
              <a:gd name="connsiteY27" fmla="*/ 411940 h 561975"/>
              <a:gd name="connsiteX28" fmla="*/ 120143 w 647700"/>
              <a:gd name="connsiteY28" fmla="*/ 453279 h 561975"/>
              <a:gd name="connsiteX29" fmla="*/ 114714 w 647700"/>
              <a:gd name="connsiteY29" fmla="*/ 464423 h 561975"/>
              <a:gd name="connsiteX30" fmla="*/ 129002 w 647700"/>
              <a:gd name="connsiteY30" fmla="*/ 478711 h 561975"/>
              <a:gd name="connsiteX31" fmla="*/ 151100 w 647700"/>
              <a:gd name="connsiteY31" fmla="*/ 478139 h 561975"/>
              <a:gd name="connsiteX32" fmla="*/ 193486 w 647700"/>
              <a:gd name="connsiteY32" fmla="*/ 512048 h 561975"/>
              <a:gd name="connsiteX33" fmla="*/ 202439 w 647700"/>
              <a:gd name="connsiteY33" fmla="*/ 515191 h 561975"/>
              <a:gd name="connsiteX34" fmla="*/ 216739 w 647700"/>
              <a:gd name="connsiteY34" fmla="*/ 500916 h 561975"/>
              <a:gd name="connsiteX35" fmla="*/ 211393 w 647700"/>
              <a:gd name="connsiteY35" fmla="*/ 489760 h 561975"/>
              <a:gd name="connsiteX36" fmla="*/ 191581 w 647700"/>
              <a:gd name="connsiteY36" fmla="*/ 473948 h 561975"/>
              <a:gd name="connsiteX37" fmla="*/ 268733 w 647700"/>
              <a:gd name="connsiteY37" fmla="*/ 433943 h 561975"/>
              <a:gd name="connsiteX38" fmla="*/ 276830 w 647700"/>
              <a:gd name="connsiteY38" fmla="*/ 412512 h 561975"/>
              <a:gd name="connsiteX39" fmla="*/ 288831 w 647700"/>
              <a:gd name="connsiteY39" fmla="*/ 412512 h 561975"/>
              <a:gd name="connsiteX40" fmla="*/ 253208 w 647700"/>
              <a:gd name="connsiteY40" fmla="*/ 487569 h 561975"/>
              <a:gd name="connsiteX41" fmla="*/ 251779 w 647700"/>
              <a:gd name="connsiteY41" fmla="*/ 494332 h 561975"/>
              <a:gd name="connsiteX42" fmla="*/ 329693 w 647700"/>
              <a:gd name="connsiteY42" fmla="*/ 559387 h 561975"/>
              <a:gd name="connsiteX43" fmla="*/ 409989 w 647700"/>
              <a:gd name="connsiteY43" fmla="*/ 494998 h 561975"/>
              <a:gd name="connsiteX44" fmla="*/ 408656 w 647700"/>
              <a:gd name="connsiteY44" fmla="*/ 487569 h 561975"/>
              <a:gd name="connsiteX45" fmla="*/ 373032 w 647700"/>
              <a:gd name="connsiteY45" fmla="*/ 412512 h 561975"/>
              <a:gd name="connsiteX46" fmla="*/ 377414 w 647700"/>
              <a:gd name="connsiteY46" fmla="*/ 412512 h 561975"/>
              <a:gd name="connsiteX47" fmla="*/ 385605 w 647700"/>
              <a:gd name="connsiteY47" fmla="*/ 433943 h 561975"/>
              <a:gd name="connsiteX48" fmla="*/ 462758 w 647700"/>
              <a:gd name="connsiteY48" fmla="*/ 473948 h 561975"/>
              <a:gd name="connsiteX49" fmla="*/ 442946 w 647700"/>
              <a:gd name="connsiteY49" fmla="*/ 489855 h 561975"/>
              <a:gd name="connsiteX50" fmla="*/ 440745 w 647700"/>
              <a:gd name="connsiteY50" fmla="*/ 509940 h 561975"/>
              <a:gd name="connsiteX51" fmla="*/ 440755 w 647700"/>
              <a:gd name="connsiteY51" fmla="*/ 509953 h 561975"/>
              <a:gd name="connsiteX52" fmla="*/ 451899 w 647700"/>
              <a:gd name="connsiteY52" fmla="*/ 515287 h 561975"/>
              <a:gd name="connsiteX53" fmla="*/ 460853 w 647700"/>
              <a:gd name="connsiteY53" fmla="*/ 512143 h 561975"/>
              <a:gd name="connsiteX54" fmla="*/ 503239 w 647700"/>
              <a:gd name="connsiteY54" fmla="*/ 478044 h 561975"/>
              <a:gd name="connsiteX55" fmla="*/ 525242 w 647700"/>
              <a:gd name="connsiteY55" fmla="*/ 478615 h 561975"/>
              <a:gd name="connsiteX56" fmla="*/ 539446 w 647700"/>
              <a:gd name="connsiteY56" fmla="*/ 464246 h 561975"/>
              <a:gd name="connsiteX57" fmla="*/ 534100 w 647700"/>
              <a:gd name="connsiteY57" fmla="*/ 453184 h 561975"/>
              <a:gd name="connsiteX58" fmla="*/ 585630 w 647700"/>
              <a:gd name="connsiteY58" fmla="*/ 411845 h 561975"/>
              <a:gd name="connsiteX59" fmla="*/ 587821 w 647700"/>
              <a:gd name="connsiteY59" fmla="*/ 391747 h 561975"/>
              <a:gd name="connsiteX60" fmla="*/ 567723 w 647700"/>
              <a:gd name="connsiteY60" fmla="*/ 389557 h 561975"/>
              <a:gd name="connsiteX61" fmla="*/ 493904 w 647700"/>
              <a:gd name="connsiteY61" fmla="*/ 448897 h 561975"/>
              <a:gd name="connsiteX62" fmla="*/ 409799 w 647700"/>
              <a:gd name="connsiteY62" fmla="*/ 418798 h 561975"/>
              <a:gd name="connsiteX63" fmla="*/ 406084 w 647700"/>
              <a:gd name="connsiteY63" fmla="*/ 410131 h 561975"/>
              <a:gd name="connsiteX64" fmla="*/ 406655 w 647700"/>
              <a:gd name="connsiteY64" fmla="*/ 410131 h 561975"/>
              <a:gd name="connsiteX65" fmla="*/ 625159 w 647700"/>
              <a:gd name="connsiteY65" fmla="*/ 152384 h 561975"/>
              <a:gd name="connsiteX66" fmla="*/ 628778 w 647700"/>
              <a:gd name="connsiteY66" fmla="*/ 112379 h 561975"/>
              <a:gd name="connsiteX67" fmla="*/ 628778 w 647700"/>
              <a:gd name="connsiteY67" fmla="*/ 109331 h 561975"/>
              <a:gd name="connsiteX68" fmla="*/ 646400 w 647700"/>
              <a:gd name="connsiteY68" fmla="*/ 26273 h 561975"/>
              <a:gd name="connsiteX69" fmla="*/ 462091 w 647700"/>
              <a:gd name="connsiteY69" fmla="*/ 172196 h 561975"/>
              <a:gd name="connsiteX70" fmla="*/ 608585 w 647700"/>
              <a:gd name="connsiteY70" fmla="*/ 58468 h 561975"/>
              <a:gd name="connsiteX71" fmla="*/ 601442 w 647700"/>
              <a:gd name="connsiteY71" fmla="*/ 101140 h 561975"/>
              <a:gd name="connsiteX72" fmla="*/ 492190 w 647700"/>
              <a:gd name="connsiteY72" fmla="*/ 183817 h 561975"/>
              <a:gd name="connsiteX73" fmla="*/ 486665 w 647700"/>
              <a:gd name="connsiteY73" fmla="*/ 193342 h 561975"/>
              <a:gd name="connsiteX74" fmla="*/ 469711 w 647700"/>
              <a:gd name="connsiteY74" fmla="*/ 240967 h 561975"/>
              <a:gd name="connsiteX75" fmla="*/ 412561 w 647700"/>
              <a:gd name="connsiteY75" fmla="*/ 284591 h 561975"/>
              <a:gd name="connsiteX76" fmla="*/ 412561 w 647700"/>
              <a:gd name="connsiteY76" fmla="*/ 250873 h 561975"/>
              <a:gd name="connsiteX77" fmla="*/ 462091 w 647700"/>
              <a:gd name="connsiteY77" fmla="*/ 172196 h 561975"/>
              <a:gd name="connsiteX78" fmla="*/ 357316 w 647700"/>
              <a:gd name="connsiteY78" fmla="*/ 384032 h 561975"/>
              <a:gd name="connsiteX79" fmla="*/ 343314 w 647700"/>
              <a:gd name="connsiteY79" fmla="*/ 382984 h 561975"/>
              <a:gd name="connsiteX80" fmla="*/ 341600 w 647700"/>
              <a:gd name="connsiteY80" fmla="*/ 384032 h 561975"/>
              <a:gd name="connsiteX81" fmla="*/ 320454 w 647700"/>
              <a:gd name="connsiteY81" fmla="*/ 384032 h 561975"/>
              <a:gd name="connsiteX82" fmla="*/ 318644 w 647700"/>
              <a:gd name="connsiteY82" fmla="*/ 382984 h 561975"/>
              <a:gd name="connsiteX83" fmla="*/ 304643 w 647700"/>
              <a:gd name="connsiteY83" fmla="*/ 384032 h 561975"/>
              <a:gd name="connsiteX84" fmla="*/ 275496 w 647700"/>
              <a:gd name="connsiteY84" fmla="*/ 384032 h 561975"/>
              <a:gd name="connsiteX85" fmla="*/ 275496 w 647700"/>
              <a:gd name="connsiteY85" fmla="*/ 256016 h 561975"/>
              <a:gd name="connsiteX86" fmla="*/ 383891 w 647700"/>
              <a:gd name="connsiteY86" fmla="*/ 256016 h 561975"/>
              <a:gd name="connsiteX87" fmla="*/ 383891 w 647700"/>
              <a:gd name="connsiteY87" fmla="*/ 292211 h 561975"/>
              <a:gd name="connsiteX88" fmla="*/ 381319 w 647700"/>
              <a:gd name="connsiteY88" fmla="*/ 300498 h 561975"/>
              <a:gd name="connsiteX89" fmla="*/ 383891 w 647700"/>
              <a:gd name="connsiteY89" fmla="*/ 308689 h 561975"/>
              <a:gd name="connsiteX90" fmla="*/ 383891 w 647700"/>
              <a:gd name="connsiteY90" fmla="*/ 376793 h 561975"/>
              <a:gd name="connsiteX91" fmla="*/ 380938 w 647700"/>
              <a:gd name="connsiteY91" fmla="*/ 381079 h 561975"/>
              <a:gd name="connsiteX92" fmla="*/ 379795 w 647700"/>
              <a:gd name="connsiteY92" fmla="*/ 384032 h 561975"/>
              <a:gd name="connsiteX93" fmla="*/ 305405 w 647700"/>
              <a:gd name="connsiteY93" fmla="*/ 155432 h 561975"/>
              <a:gd name="connsiteX94" fmla="*/ 347315 w 647700"/>
              <a:gd name="connsiteY94" fmla="*/ 155432 h 561975"/>
              <a:gd name="connsiteX95" fmla="*/ 377509 w 647700"/>
              <a:gd name="connsiteY95" fmla="*/ 227155 h 561975"/>
              <a:gd name="connsiteX96" fmla="*/ 282259 w 647700"/>
              <a:gd name="connsiteY96" fmla="*/ 227155 h 561975"/>
              <a:gd name="connsiteX97" fmla="*/ 293975 w 647700"/>
              <a:gd name="connsiteY97" fmla="*/ 197723 h 561975"/>
              <a:gd name="connsiteX98" fmla="*/ 285270 w 647700"/>
              <a:gd name="connsiteY98" fmla="*/ 179489 h 561975"/>
              <a:gd name="connsiteX99" fmla="*/ 280735 w 647700"/>
              <a:gd name="connsiteY99" fmla="*/ 178673 h 561975"/>
              <a:gd name="connsiteX100" fmla="*/ 272734 w 647700"/>
              <a:gd name="connsiteY100" fmla="*/ 178673 h 561975"/>
              <a:gd name="connsiteX101" fmla="*/ 305214 w 647700"/>
              <a:gd name="connsiteY101" fmla="*/ 155718 h 561975"/>
              <a:gd name="connsiteX102" fmla="*/ 192248 w 647700"/>
              <a:gd name="connsiteY102" fmla="*/ 172196 h 561975"/>
              <a:gd name="connsiteX103" fmla="*/ 246921 w 647700"/>
              <a:gd name="connsiteY103" fmla="*/ 252397 h 561975"/>
              <a:gd name="connsiteX104" fmla="*/ 246921 w 647700"/>
              <a:gd name="connsiteY104" fmla="*/ 285353 h 561975"/>
              <a:gd name="connsiteX105" fmla="*/ 167673 w 647700"/>
              <a:gd name="connsiteY105" fmla="*/ 193246 h 561975"/>
              <a:gd name="connsiteX106" fmla="*/ 162149 w 647700"/>
              <a:gd name="connsiteY106" fmla="*/ 183721 h 561975"/>
              <a:gd name="connsiteX107" fmla="*/ 52897 w 647700"/>
              <a:gd name="connsiteY107" fmla="*/ 101140 h 561975"/>
              <a:gd name="connsiteX108" fmla="*/ 45658 w 647700"/>
              <a:gd name="connsiteY108" fmla="*/ 58468 h 561975"/>
              <a:gd name="connsiteX109" fmla="*/ 57659 w 647700"/>
              <a:gd name="connsiteY109" fmla="*/ 150098 h 561975"/>
              <a:gd name="connsiteX110" fmla="*/ 56897 w 647700"/>
              <a:gd name="connsiteY110" fmla="*/ 139811 h 561975"/>
              <a:gd name="connsiteX111" fmla="*/ 140432 w 647700"/>
              <a:gd name="connsiteY111" fmla="*/ 203248 h 561975"/>
              <a:gd name="connsiteX112" fmla="*/ 247016 w 647700"/>
              <a:gd name="connsiteY112" fmla="*/ 314119 h 561975"/>
              <a:gd name="connsiteX113" fmla="*/ 247016 w 647700"/>
              <a:gd name="connsiteY113" fmla="*/ 380222 h 561975"/>
              <a:gd name="connsiteX114" fmla="*/ 57659 w 647700"/>
              <a:gd name="connsiteY114" fmla="*/ 150098 h 561975"/>
              <a:gd name="connsiteX115" fmla="*/ 380938 w 647700"/>
              <a:gd name="connsiteY115" fmla="*/ 495856 h 561975"/>
              <a:gd name="connsiteX116" fmla="*/ 329693 w 647700"/>
              <a:gd name="connsiteY116" fmla="*/ 531098 h 561975"/>
              <a:gd name="connsiteX117" fmla="*/ 280735 w 647700"/>
              <a:gd name="connsiteY117" fmla="*/ 496427 h 561975"/>
              <a:gd name="connsiteX118" fmla="*/ 320454 w 647700"/>
              <a:gd name="connsiteY118" fmla="*/ 412798 h 561975"/>
              <a:gd name="connsiteX119" fmla="*/ 341409 w 647700"/>
              <a:gd name="connsiteY119" fmla="*/ 412798 h 561975"/>
              <a:gd name="connsiteX120" fmla="*/ 412466 w 647700"/>
              <a:gd name="connsiteY120" fmla="*/ 378698 h 561975"/>
              <a:gd name="connsiteX121" fmla="*/ 412466 w 647700"/>
              <a:gd name="connsiteY121" fmla="*/ 313452 h 561975"/>
              <a:gd name="connsiteX122" fmla="*/ 514002 w 647700"/>
              <a:gd name="connsiteY122" fmla="*/ 203248 h 561975"/>
              <a:gd name="connsiteX123" fmla="*/ 597632 w 647700"/>
              <a:gd name="connsiteY123" fmla="*/ 140002 h 561975"/>
              <a:gd name="connsiteX124" fmla="*/ 596965 w 647700"/>
              <a:gd name="connsiteY124" fmla="*/ 150384 h 561975"/>
              <a:gd name="connsiteX125" fmla="*/ 412466 w 647700"/>
              <a:gd name="connsiteY125" fmla="*/ 378698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47700" h="561975">
                <a:moveTo>
                  <a:pt x="646400" y="26273"/>
                </a:moveTo>
                <a:cubicBezTo>
                  <a:pt x="649127" y="18925"/>
                  <a:pt x="645380" y="10757"/>
                  <a:pt x="638031" y="8030"/>
                </a:cubicBezTo>
                <a:cubicBezTo>
                  <a:pt x="633350" y="6293"/>
                  <a:pt x="628099" y="7144"/>
                  <a:pt x="624206" y="10271"/>
                </a:cubicBezTo>
                <a:lnTo>
                  <a:pt x="438183" y="154575"/>
                </a:lnTo>
                <a:cubicBezTo>
                  <a:pt x="434122" y="157769"/>
                  <a:pt x="432086" y="162895"/>
                  <a:pt x="432849" y="168005"/>
                </a:cubicBezTo>
                <a:cubicBezTo>
                  <a:pt x="438374" y="203819"/>
                  <a:pt x="418466" y="217630"/>
                  <a:pt x="406274" y="222679"/>
                </a:cubicBezTo>
                <a:lnTo>
                  <a:pt x="369794" y="135906"/>
                </a:lnTo>
                <a:cubicBezTo>
                  <a:pt x="367538" y="130593"/>
                  <a:pt x="362326" y="127143"/>
                  <a:pt x="356554" y="127143"/>
                </a:cubicBezTo>
                <a:lnTo>
                  <a:pt x="305214" y="127143"/>
                </a:lnTo>
                <a:cubicBezTo>
                  <a:pt x="270284" y="127118"/>
                  <a:pt x="241948" y="155414"/>
                  <a:pt x="241923" y="190344"/>
                </a:cubicBezTo>
                <a:cubicBezTo>
                  <a:pt x="241922" y="191153"/>
                  <a:pt x="241938" y="191961"/>
                  <a:pt x="241968" y="192770"/>
                </a:cubicBezTo>
                <a:cubicBezTo>
                  <a:pt x="241968" y="200661"/>
                  <a:pt x="248365" y="207058"/>
                  <a:pt x="256256" y="207058"/>
                </a:cubicBezTo>
                <a:lnTo>
                  <a:pt x="259685" y="207058"/>
                </a:lnTo>
                <a:lnTo>
                  <a:pt x="252731" y="224393"/>
                </a:lnTo>
                <a:cubicBezTo>
                  <a:pt x="242254" y="221440"/>
                  <a:pt x="214631" y="209725"/>
                  <a:pt x="221489" y="168005"/>
                </a:cubicBezTo>
                <a:cubicBezTo>
                  <a:pt x="222210" y="162880"/>
                  <a:pt x="220141" y="157759"/>
                  <a:pt x="216060" y="154575"/>
                </a:cubicBezTo>
                <a:lnTo>
                  <a:pt x="30132" y="10271"/>
                </a:lnTo>
                <a:cubicBezTo>
                  <a:pt x="25032" y="6523"/>
                  <a:pt x="18088" y="6523"/>
                  <a:pt x="12987" y="10271"/>
                </a:cubicBezTo>
                <a:cubicBezTo>
                  <a:pt x="8010" y="13944"/>
                  <a:pt x="5939" y="20388"/>
                  <a:pt x="7844" y="26273"/>
                </a:cubicBezTo>
                <a:cubicBezTo>
                  <a:pt x="16195" y="53289"/>
                  <a:pt x="21967" y="81036"/>
                  <a:pt x="25084" y="109141"/>
                </a:cubicBezTo>
                <a:cubicBezTo>
                  <a:pt x="24991" y="110187"/>
                  <a:pt x="24991" y="111238"/>
                  <a:pt x="25084" y="112284"/>
                </a:cubicBezTo>
                <a:cubicBezTo>
                  <a:pt x="26608" y="124476"/>
                  <a:pt x="27846" y="137811"/>
                  <a:pt x="28799" y="152194"/>
                </a:cubicBezTo>
                <a:cubicBezTo>
                  <a:pt x="32609" y="215344"/>
                  <a:pt x="61850" y="365268"/>
                  <a:pt x="247874" y="410035"/>
                </a:cubicBezTo>
                <a:cubicBezTo>
                  <a:pt x="247153" y="413120"/>
                  <a:pt x="245895" y="416053"/>
                  <a:pt x="244159" y="418703"/>
                </a:cubicBezTo>
                <a:cubicBezTo>
                  <a:pt x="237682" y="428800"/>
                  <a:pt x="218060" y="444802"/>
                  <a:pt x="159958" y="449088"/>
                </a:cubicBezTo>
                <a:lnTo>
                  <a:pt x="86615" y="389652"/>
                </a:lnTo>
                <a:cubicBezTo>
                  <a:pt x="80461" y="384708"/>
                  <a:pt x="71463" y="385688"/>
                  <a:pt x="66518" y="391843"/>
                </a:cubicBezTo>
                <a:cubicBezTo>
                  <a:pt x="61573" y="397998"/>
                  <a:pt x="62554" y="406996"/>
                  <a:pt x="68708" y="411940"/>
                </a:cubicBezTo>
                <a:lnTo>
                  <a:pt x="120143" y="453279"/>
                </a:lnTo>
                <a:cubicBezTo>
                  <a:pt x="116754" y="455992"/>
                  <a:pt x="114762" y="460083"/>
                  <a:pt x="114714" y="464423"/>
                </a:cubicBezTo>
                <a:cubicBezTo>
                  <a:pt x="114714" y="472314"/>
                  <a:pt x="121111" y="478711"/>
                  <a:pt x="129002" y="478711"/>
                </a:cubicBezTo>
                <a:cubicBezTo>
                  <a:pt x="136717" y="478711"/>
                  <a:pt x="144051" y="478711"/>
                  <a:pt x="151100" y="478139"/>
                </a:cubicBezTo>
                <a:lnTo>
                  <a:pt x="193486" y="512048"/>
                </a:lnTo>
                <a:cubicBezTo>
                  <a:pt x="196033" y="514072"/>
                  <a:pt x="199187" y="515179"/>
                  <a:pt x="202439" y="515191"/>
                </a:cubicBezTo>
                <a:cubicBezTo>
                  <a:pt x="210330" y="515198"/>
                  <a:pt x="216733" y="508808"/>
                  <a:pt x="216739" y="500916"/>
                </a:cubicBezTo>
                <a:cubicBezTo>
                  <a:pt x="216743" y="496579"/>
                  <a:pt x="214776" y="492474"/>
                  <a:pt x="211393" y="489760"/>
                </a:cubicBezTo>
                <a:lnTo>
                  <a:pt x="191581" y="473948"/>
                </a:lnTo>
                <a:cubicBezTo>
                  <a:pt x="229681" y="467471"/>
                  <a:pt x="255684" y="454041"/>
                  <a:pt x="268733" y="433943"/>
                </a:cubicBezTo>
                <a:cubicBezTo>
                  <a:pt x="272890" y="427439"/>
                  <a:pt x="275648" y="420140"/>
                  <a:pt x="276830" y="412512"/>
                </a:cubicBezTo>
                <a:lnTo>
                  <a:pt x="288831" y="412512"/>
                </a:lnTo>
                <a:lnTo>
                  <a:pt x="253208" y="487569"/>
                </a:lnTo>
                <a:cubicBezTo>
                  <a:pt x="252174" y="489668"/>
                  <a:pt x="251683" y="491993"/>
                  <a:pt x="251779" y="494332"/>
                </a:cubicBezTo>
                <a:cubicBezTo>
                  <a:pt x="252827" y="516811"/>
                  <a:pt x="270829" y="559387"/>
                  <a:pt x="329693" y="559387"/>
                </a:cubicBezTo>
                <a:cubicBezTo>
                  <a:pt x="388558" y="559387"/>
                  <a:pt x="407894" y="517287"/>
                  <a:pt x="409989" y="494998"/>
                </a:cubicBezTo>
                <a:cubicBezTo>
                  <a:pt x="410224" y="492447"/>
                  <a:pt x="409763" y="489880"/>
                  <a:pt x="408656" y="487569"/>
                </a:cubicBezTo>
                <a:lnTo>
                  <a:pt x="373032" y="412512"/>
                </a:lnTo>
                <a:lnTo>
                  <a:pt x="377414" y="412512"/>
                </a:lnTo>
                <a:cubicBezTo>
                  <a:pt x="378631" y="420146"/>
                  <a:pt x="381420" y="427443"/>
                  <a:pt x="385605" y="433943"/>
                </a:cubicBezTo>
                <a:cubicBezTo>
                  <a:pt x="398559" y="454041"/>
                  <a:pt x="424467" y="467471"/>
                  <a:pt x="462758" y="473948"/>
                </a:cubicBezTo>
                <a:lnTo>
                  <a:pt x="442946" y="489855"/>
                </a:lnTo>
                <a:cubicBezTo>
                  <a:pt x="436792" y="494794"/>
                  <a:pt x="435807" y="503786"/>
                  <a:pt x="440745" y="509940"/>
                </a:cubicBezTo>
                <a:cubicBezTo>
                  <a:pt x="440748" y="509944"/>
                  <a:pt x="440751" y="509949"/>
                  <a:pt x="440755" y="509953"/>
                </a:cubicBezTo>
                <a:cubicBezTo>
                  <a:pt x="443451" y="513350"/>
                  <a:pt x="447562" y="515318"/>
                  <a:pt x="451899" y="515287"/>
                </a:cubicBezTo>
                <a:cubicBezTo>
                  <a:pt x="455152" y="515274"/>
                  <a:pt x="458306" y="514167"/>
                  <a:pt x="460853" y="512143"/>
                </a:cubicBezTo>
                <a:lnTo>
                  <a:pt x="503239" y="478044"/>
                </a:lnTo>
                <a:cubicBezTo>
                  <a:pt x="510287" y="478425"/>
                  <a:pt x="517622" y="478615"/>
                  <a:pt x="525242" y="478615"/>
                </a:cubicBezTo>
                <a:cubicBezTo>
                  <a:pt x="533132" y="478570"/>
                  <a:pt x="539492" y="472137"/>
                  <a:pt x="539446" y="464246"/>
                </a:cubicBezTo>
                <a:cubicBezTo>
                  <a:pt x="539422" y="459942"/>
                  <a:pt x="537458" y="455877"/>
                  <a:pt x="534100" y="453184"/>
                </a:cubicBezTo>
                <a:lnTo>
                  <a:pt x="585630" y="411845"/>
                </a:lnTo>
                <a:cubicBezTo>
                  <a:pt x="591785" y="406901"/>
                  <a:pt x="592766" y="397902"/>
                  <a:pt x="587821" y="391747"/>
                </a:cubicBezTo>
                <a:cubicBezTo>
                  <a:pt x="582877" y="385592"/>
                  <a:pt x="573878" y="384611"/>
                  <a:pt x="567723" y="389557"/>
                </a:cubicBezTo>
                <a:lnTo>
                  <a:pt x="493904" y="448897"/>
                </a:lnTo>
                <a:cubicBezTo>
                  <a:pt x="436183" y="444611"/>
                  <a:pt x="416466" y="428800"/>
                  <a:pt x="409799" y="418798"/>
                </a:cubicBezTo>
                <a:cubicBezTo>
                  <a:pt x="408046" y="416158"/>
                  <a:pt x="406788" y="413221"/>
                  <a:pt x="406084" y="410131"/>
                </a:cubicBezTo>
                <a:lnTo>
                  <a:pt x="406655" y="410131"/>
                </a:lnTo>
                <a:cubicBezTo>
                  <a:pt x="592107" y="365077"/>
                  <a:pt x="621349" y="215535"/>
                  <a:pt x="625159" y="152384"/>
                </a:cubicBezTo>
                <a:cubicBezTo>
                  <a:pt x="626016" y="138001"/>
                  <a:pt x="627350" y="124666"/>
                  <a:pt x="628778" y="112379"/>
                </a:cubicBezTo>
                <a:cubicBezTo>
                  <a:pt x="628878" y="111366"/>
                  <a:pt x="628878" y="110345"/>
                  <a:pt x="628778" y="109331"/>
                </a:cubicBezTo>
                <a:cubicBezTo>
                  <a:pt x="632116" y="81167"/>
                  <a:pt x="638015" y="53366"/>
                  <a:pt x="646400" y="26273"/>
                </a:cubicBezTo>
                <a:close/>
                <a:moveTo>
                  <a:pt x="462091" y="172196"/>
                </a:moveTo>
                <a:lnTo>
                  <a:pt x="608585" y="58468"/>
                </a:lnTo>
                <a:cubicBezTo>
                  <a:pt x="606109" y="70374"/>
                  <a:pt x="603632" y="84757"/>
                  <a:pt x="601442" y="101140"/>
                </a:cubicBezTo>
                <a:lnTo>
                  <a:pt x="492190" y="183817"/>
                </a:lnTo>
                <a:cubicBezTo>
                  <a:pt x="489133" y="186111"/>
                  <a:pt x="487140" y="189549"/>
                  <a:pt x="486665" y="193342"/>
                </a:cubicBezTo>
                <a:cubicBezTo>
                  <a:pt x="483741" y="210060"/>
                  <a:pt x="478009" y="226162"/>
                  <a:pt x="469711" y="240967"/>
                </a:cubicBezTo>
                <a:cubicBezTo>
                  <a:pt x="458323" y="263473"/>
                  <a:pt x="437274" y="279541"/>
                  <a:pt x="412561" y="284591"/>
                </a:cubicBezTo>
                <a:lnTo>
                  <a:pt x="412561" y="250873"/>
                </a:lnTo>
                <a:cubicBezTo>
                  <a:pt x="446006" y="240180"/>
                  <a:pt x="466909" y="206977"/>
                  <a:pt x="462091" y="172196"/>
                </a:cubicBezTo>
                <a:close/>
                <a:moveTo>
                  <a:pt x="357316" y="384032"/>
                </a:moveTo>
                <a:cubicBezTo>
                  <a:pt x="353148" y="381274"/>
                  <a:pt x="347846" y="380878"/>
                  <a:pt x="343314" y="382984"/>
                </a:cubicBezTo>
                <a:cubicBezTo>
                  <a:pt x="342710" y="383277"/>
                  <a:pt x="342136" y="383627"/>
                  <a:pt x="341600" y="384032"/>
                </a:cubicBezTo>
                <a:lnTo>
                  <a:pt x="320454" y="384032"/>
                </a:lnTo>
                <a:cubicBezTo>
                  <a:pt x="319885" y="383627"/>
                  <a:pt x="319279" y="383277"/>
                  <a:pt x="318644" y="382984"/>
                </a:cubicBezTo>
                <a:cubicBezTo>
                  <a:pt x="314112" y="380878"/>
                  <a:pt x="308811" y="381274"/>
                  <a:pt x="304643" y="384032"/>
                </a:cubicBezTo>
                <a:lnTo>
                  <a:pt x="275496" y="384032"/>
                </a:lnTo>
                <a:lnTo>
                  <a:pt x="275496" y="256016"/>
                </a:lnTo>
                <a:lnTo>
                  <a:pt x="383891" y="256016"/>
                </a:lnTo>
                <a:lnTo>
                  <a:pt x="383891" y="292211"/>
                </a:lnTo>
                <a:cubicBezTo>
                  <a:pt x="382217" y="294651"/>
                  <a:pt x="381321" y="297539"/>
                  <a:pt x="381319" y="300498"/>
                </a:cubicBezTo>
                <a:cubicBezTo>
                  <a:pt x="381310" y="303429"/>
                  <a:pt x="382209" y="306290"/>
                  <a:pt x="383891" y="308689"/>
                </a:cubicBezTo>
                <a:lnTo>
                  <a:pt x="383891" y="376793"/>
                </a:lnTo>
                <a:cubicBezTo>
                  <a:pt x="382672" y="378046"/>
                  <a:pt x="381674" y="379494"/>
                  <a:pt x="380938" y="381079"/>
                </a:cubicBezTo>
                <a:cubicBezTo>
                  <a:pt x="380938" y="381937"/>
                  <a:pt x="380176" y="382984"/>
                  <a:pt x="379795" y="384032"/>
                </a:cubicBezTo>
                <a:close/>
                <a:moveTo>
                  <a:pt x="305405" y="155432"/>
                </a:moveTo>
                <a:lnTo>
                  <a:pt x="347315" y="155432"/>
                </a:lnTo>
                <a:lnTo>
                  <a:pt x="377509" y="227155"/>
                </a:lnTo>
                <a:lnTo>
                  <a:pt x="282259" y="227155"/>
                </a:lnTo>
                <a:lnTo>
                  <a:pt x="293975" y="197723"/>
                </a:lnTo>
                <a:cubicBezTo>
                  <a:pt x="296606" y="190284"/>
                  <a:pt x="292709" y="182120"/>
                  <a:pt x="285270" y="179489"/>
                </a:cubicBezTo>
                <a:cubicBezTo>
                  <a:pt x="283812" y="178973"/>
                  <a:pt x="282281" y="178698"/>
                  <a:pt x="280735" y="178673"/>
                </a:cubicBezTo>
                <a:lnTo>
                  <a:pt x="272734" y="178673"/>
                </a:lnTo>
                <a:cubicBezTo>
                  <a:pt x="278030" y="165242"/>
                  <a:pt x="290785" y="156228"/>
                  <a:pt x="305214" y="155718"/>
                </a:cubicBezTo>
                <a:close/>
                <a:moveTo>
                  <a:pt x="192248" y="172196"/>
                </a:moveTo>
                <a:cubicBezTo>
                  <a:pt x="187149" y="209008"/>
                  <a:pt x="210792" y="243690"/>
                  <a:pt x="246921" y="252397"/>
                </a:cubicBezTo>
                <a:lnTo>
                  <a:pt x="246921" y="285353"/>
                </a:lnTo>
                <a:cubicBezTo>
                  <a:pt x="180246" y="276685"/>
                  <a:pt x="168149" y="196866"/>
                  <a:pt x="167673" y="193246"/>
                </a:cubicBezTo>
                <a:cubicBezTo>
                  <a:pt x="167120" y="189481"/>
                  <a:pt x="165142" y="186072"/>
                  <a:pt x="162149" y="183721"/>
                </a:cubicBezTo>
                <a:lnTo>
                  <a:pt x="52897" y="101140"/>
                </a:lnTo>
                <a:cubicBezTo>
                  <a:pt x="50706" y="84757"/>
                  <a:pt x="48134" y="70374"/>
                  <a:pt x="45658" y="58468"/>
                </a:cubicBezTo>
                <a:close/>
                <a:moveTo>
                  <a:pt x="57659" y="150098"/>
                </a:moveTo>
                <a:cubicBezTo>
                  <a:pt x="57659" y="146574"/>
                  <a:pt x="57659" y="143145"/>
                  <a:pt x="56897" y="139811"/>
                </a:cubicBezTo>
                <a:lnTo>
                  <a:pt x="140432" y="203248"/>
                </a:lnTo>
                <a:cubicBezTo>
                  <a:pt x="147861" y="242776"/>
                  <a:pt x="177865" y="307356"/>
                  <a:pt x="247016" y="314119"/>
                </a:cubicBezTo>
                <a:lnTo>
                  <a:pt x="247016" y="380222"/>
                </a:lnTo>
                <a:cubicBezTo>
                  <a:pt x="86520" y="337360"/>
                  <a:pt x="60993" y="206200"/>
                  <a:pt x="57659" y="150098"/>
                </a:cubicBezTo>
                <a:close/>
                <a:moveTo>
                  <a:pt x="380938" y="495856"/>
                </a:moveTo>
                <a:cubicBezTo>
                  <a:pt x="378557" y="505381"/>
                  <a:pt x="369032" y="531098"/>
                  <a:pt x="329693" y="531098"/>
                </a:cubicBezTo>
                <a:cubicBezTo>
                  <a:pt x="290355" y="531098"/>
                  <a:pt x="282068" y="505762"/>
                  <a:pt x="280735" y="496427"/>
                </a:cubicBezTo>
                <a:lnTo>
                  <a:pt x="320454" y="412798"/>
                </a:lnTo>
                <a:lnTo>
                  <a:pt x="341409" y="412798"/>
                </a:lnTo>
                <a:close/>
                <a:moveTo>
                  <a:pt x="412466" y="378698"/>
                </a:moveTo>
                <a:lnTo>
                  <a:pt x="412466" y="313452"/>
                </a:lnTo>
                <a:cubicBezTo>
                  <a:pt x="477998" y="303927"/>
                  <a:pt x="506763" y="241729"/>
                  <a:pt x="514002" y="203248"/>
                </a:cubicBezTo>
                <a:lnTo>
                  <a:pt x="597632" y="140002"/>
                </a:lnTo>
                <a:cubicBezTo>
                  <a:pt x="597632" y="143431"/>
                  <a:pt x="597632" y="146860"/>
                  <a:pt x="596965" y="150384"/>
                </a:cubicBezTo>
                <a:cubicBezTo>
                  <a:pt x="593345" y="205629"/>
                  <a:pt x="568295" y="334502"/>
                  <a:pt x="412466" y="378698"/>
                </a:cubicBezTo>
                <a:close/>
              </a:path>
            </a:pathLst>
          </a:custGeom>
          <a:solidFill>
            <a:srgbClr val="00B29F"/>
          </a:solidFill>
          <a:ln w="9525" cap="flat">
            <a:noFill/>
            <a:prstDash val="solid"/>
            <a:miter/>
          </a:ln>
        </p:spPr>
        <p:txBody>
          <a:bodyPr rtlCol="0" anchor="ctr"/>
          <a:lstStyle/>
          <a:p>
            <a:endParaRPr lang="en-US" dirty="0"/>
          </a:p>
        </p:txBody>
      </p:sp>
      <p:grpSp>
        <p:nvGrpSpPr>
          <p:cNvPr id="20" name="Graphic 1889344">
            <a:extLst>
              <a:ext uri="{FF2B5EF4-FFF2-40B4-BE49-F238E27FC236}">
                <a16:creationId xmlns:a16="http://schemas.microsoft.com/office/drawing/2014/main" id="{4FEEBC10-7F1F-8446-9559-424E27AC3C5E}"/>
              </a:ext>
            </a:extLst>
          </p:cNvPr>
          <p:cNvGrpSpPr/>
          <p:nvPr/>
        </p:nvGrpSpPr>
        <p:grpSpPr>
          <a:xfrm>
            <a:off x="533404" y="3999716"/>
            <a:ext cx="609600" cy="428625"/>
            <a:chOff x="4813026" y="560668"/>
            <a:chExt cx="609600" cy="428625"/>
          </a:xfrm>
          <a:solidFill>
            <a:srgbClr val="00B29F"/>
          </a:solidFill>
        </p:grpSpPr>
        <p:sp>
          <p:nvSpPr>
            <p:cNvPr id="21" name="Freeform: Shape 23">
              <a:extLst>
                <a:ext uri="{FF2B5EF4-FFF2-40B4-BE49-F238E27FC236}">
                  <a16:creationId xmlns:a16="http://schemas.microsoft.com/office/drawing/2014/main" id="{16F18BF5-EA80-5949-A5D5-B441147D4C70}"/>
                </a:ext>
              </a:extLst>
            </p:cNvPr>
            <p:cNvSpPr/>
            <p:nvPr/>
          </p:nvSpPr>
          <p:spPr>
            <a:xfrm>
              <a:off x="4805882" y="553537"/>
              <a:ext cx="619125" cy="438150"/>
            </a:xfrm>
            <a:custGeom>
              <a:avLst/>
              <a:gdLst>
                <a:gd name="connsiteX0" fmla="*/ 610362 w 619125"/>
                <a:gd name="connsiteY0" fmla="*/ 198298 h 438150"/>
                <a:gd name="connsiteX1" fmla="*/ 578644 w 619125"/>
                <a:gd name="connsiteY1" fmla="*/ 159531 h 438150"/>
                <a:gd name="connsiteX2" fmla="*/ 579977 w 619125"/>
                <a:gd name="connsiteY2" fmla="*/ 155816 h 438150"/>
                <a:gd name="connsiteX3" fmla="*/ 578644 w 619125"/>
                <a:gd name="connsiteY3" fmla="*/ 56375 h 438150"/>
                <a:gd name="connsiteX4" fmla="*/ 456343 w 619125"/>
                <a:gd name="connsiteY4" fmla="*/ 11132 h 438150"/>
                <a:gd name="connsiteX5" fmla="*/ 456343 w 619125"/>
                <a:gd name="connsiteY5" fmla="*/ 11132 h 438150"/>
                <a:gd name="connsiteX6" fmla="*/ 454819 w 619125"/>
                <a:gd name="connsiteY6" fmla="*/ 11132 h 438150"/>
                <a:gd name="connsiteX7" fmla="*/ 80867 w 619125"/>
                <a:gd name="connsiteY7" fmla="*/ 112954 h 438150"/>
                <a:gd name="connsiteX8" fmla="*/ 7144 w 619125"/>
                <a:gd name="connsiteY8" fmla="*/ 216110 h 438150"/>
                <a:gd name="connsiteX9" fmla="*/ 46673 w 619125"/>
                <a:gd name="connsiteY9" fmla="*/ 324790 h 438150"/>
                <a:gd name="connsiteX10" fmla="*/ 114681 w 619125"/>
                <a:gd name="connsiteY10" fmla="*/ 351460 h 438150"/>
                <a:gd name="connsiteX11" fmla="*/ 116586 w 619125"/>
                <a:gd name="connsiteY11" fmla="*/ 351460 h 438150"/>
                <a:gd name="connsiteX12" fmla="*/ 120110 w 619125"/>
                <a:gd name="connsiteY12" fmla="*/ 351460 h 438150"/>
                <a:gd name="connsiteX13" fmla="*/ 289084 w 619125"/>
                <a:gd name="connsiteY13" fmla="*/ 305549 h 438150"/>
                <a:gd name="connsiteX14" fmla="*/ 289084 w 619125"/>
                <a:gd name="connsiteY14" fmla="*/ 307931 h 438150"/>
                <a:gd name="connsiteX15" fmla="*/ 295847 w 619125"/>
                <a:gd name="connsiteY15" fmla="*/ 325933 h 438150"/>
                <a:gd name="connsiteX16" fmla="*/ 312706 w 619125"/>
                <a:gd name="connsiteY16" fmla="*/ 333077 h 438150"/>
                <a:gd name="connsiteX17" fmla="*/ 315182 w 619125"/>
                <a:gd name="connsiteY17" fmla="*/ 333077 h 438150"/>
                <a:gd name="connsiteX18" fmla="*/ 315182 w 619125"/>
                <a:gd name="connsiteY18" fmla="*/ 424136 h 438150"/>
                <a:gd name="connsiteX19" fmla="*/ 329656 w 619125"/>
                <a:gd name="connsiteY19" fmla="*/ 438235 h 438150"/>
                <a:gd name="connsiteX20" fmla="*/ 339947 w 619125"/>
                <a:gd name="connsiteY20" fmla="*/ 433661 h 438150"/>
                <a:gd name="connsiteX21" fmla="*/ 380048 w 619125"/>
                <a:gd name="connsiteY21" fmla="*/ 390608 h 438150"/>
                <a:gd name="connsiteX22" fmla="*/ 419576 w 619125"/>
                <a:gd name="connsiteY22" fmla="*/ 412801 h 438150"/>
                <a:gd name="connsiteX23" fmla="*/ 439011 w 619125"/>
                <a:gd name="connsiteY23" fmla="*/ 407273 h 438150"/>
                <a:gd name="connsiteX24" fmla="*/ 440817 w 619125"/>
                <a:gd name="connsiteY24" fmla="*/ 400323 h 438150"/>
                <a:gd name="connsiteX25" fmla="*/ 440817 w 619125"/>
                <a:gd name="connsiteY25" fmla="*/ 299453 h 438150"/>
                <a:gd name="connsiteX26" fmla="*/ 452342 w 619125"/>
                <a:gd name="connsiteY26" fmla="*/ 292881 h 438150"/>
                <a:gd name="connsiteX27" fmla="*/ 468344 w 619125"/>
                <a:gd name="connsiteY27" fmla="*/ 262115 h 438150"/>
                <a:gd name="connsiteX28" fmla="*/ 467773 w 619125"/>
                <a:gd name="connsiteY28" fmla="*/ 257353 h 438150"/>
                <a:gd name="connsiteX29" fmla="*/ 603028 w 619125"/>
                <a:gd name="connsiteY29" fmla="*/ 221063 h 438150"/>
                <a:gd name="connsiteX30" fmla="*/ 613114 w 619125"/>
                <a:gd name="connsiteY30" fmla="*/ 203555 h 438150"/>
                <a:gd name="connsiteX31" fmla="*/ 610362 w 619125"/>
                <a:gd name="connsiteY31" fmla="*/ 198203 h 438150"/>
                <a:gd name="connsiteX32" fmla="*/ 554641 w 619125"/>
                <a:gd name="connsiteY32" fmla="*/ 71425 h 438150"/>
                <a:gd name="connsiteX33" fmla="*/ 552831 w 619125"/>
                <a:gd name="connsiteY33" fmla="*/ 145720 h 438150"/>
                <a:gd name="connsiteX34" fmla="*/ 552260 w 619125"/>
                <a:gd name="connsiteY34" fmla="*/ 147244 h 438150"/>
                <a:gd name="connsiteX35" fmla="*/ 466535 w 619125"/>
                <a:gd name="connsiteY35" fmla="*/ 169151 h 438150"/>
                <a:gd name="connsiteX36" fmla="*/ 460248 w 619125"/>
                <a:gd name="connsiteY36" fmla="*/ 152673 h 438150"/>
                <a:gd name="connsiteX37" fmla="*/ 441674 w 619125"/>
                <a:gd name="connsiteY37" fmla="*/ 145148 h 438150"/>
                <a:gd name="connsiteX38" fmla="*/ 429197 w 619125"/>
                <a:gd name="connsiteY38" fmla="*/ 145148 h 438150"/>
                <a:gd name="connsiteX39" fmla="*/ 424339 w 619125"/>
                <a:gd name="connsiteY39" fmla="*/ 136290 h 438150"/>
                <a:gd name="connsiteX40" fmla="*/ 408623 w 619125"/>
                <a:gd name="connsiteY40" fmla="*/ 124670 h 438150"/>
                <a:gd name="connsiteX41" fmla="*/ 386239 w 619125"/>
                <a:gd name="connsiteY41" fmla="*/ 130194 h 438150"/>
                <a:gd name="connsiteX42" fmla="*/ 384905 w 619125"/>
                <a:gd name="connsiteY42" fmla="*/ 131242 h 438150"/>
                <a:gd name="connsiteX43" fmla="*/ 353473 w 619125"/>
                <a:gd name="connsiteY43" fmla="*/ 67996 h 438150"/>
                <a:gd name="connsiteX44" fmla="*/ 462153 w 619125"/>
                <a:gd name="connsiteY44" fmla="*/ 38468 h 438150"/>
                <a:gd name="connsiteX45" fmla="*/ 462153 w 619125"/>
                <a:gd name="connsiteY45" fmla="*/ 38468 h 438150"/>
                <a:gd name="connsiteX46" fmla="*/ 464153 w 619125"/>
                <a:gd name="connsiteY46" fmla="*/ 38468 h 438150"/>
                <a:gd name="connsiteX47" fmla="*/ 554641 w 619125"/>
                <a:gd name="connsiteY47" fmla="*/ 71425 h 438150"/>
                <a:gd name="connsiteX48" fmla="*/ 145923 w 619125"/>
                <a:gd name="connsiteY48" fmla="*/ 147625 h 438150"/>
                <a:gd name="connsiteX49" fmla="*/ 130302 w 619125"/>
                <a:gd name="connsiteY49" fmla="*/ 128575 h 438150"/>
                <a:gd name="connsiteX50" fmla="*/ 258509 w 619125"/>
                <a:gd name="connsiteY50" fmla="*/ 94380 h 438150"/>
                <a:gd name="connsiteX51" fmla="*/ 305657 w 619125"/>
                <a:gd name="connsiteY51" fmla="*/ 180105 h 438150"/>
                <a:gd name="connsiteX52" fmla="*/ 286607 w 619125"/>
                <a:gd name="connsiteY52" fmla="*/ 209633 h 438150"/>
                <a:gd name="connsiteX53" fmla="*/ 286607 w 619125"/>
                <a:gd name="connsiteY53" fmla="*/ 216586 h 438150"/>
                <a:gd name="connsiteX54" fmla="*/ 154305 w 619125"/>
                <a:gd name="connsiteY54" fmla="*/ 249447 h 438150"/>
                <a:gd name="connsiteX55" fmla="*/ 145923 w 619125"/>
                <a:gd name="connsiteY55" fmla="*/ 147815 h 438150"/>
                <a:gd name="connsiteX56" fmla="*/ 332423 w 619125"/>
                <a:gd name="connsiteY56" fmla="*/ 152768 h 438150"/>
                <a:gd name="connsiteX57" fmla="*/ 331089 w 619125"/>
                <a:gd name="connsiteY57" fmla="*/ 155340 h 438150"/>
                <a:gd name="connsiteX58" fmla="*/ 294323 w 619125"/>
                <a:gd name="connsiteY58" fmla="*/ 84379 h 438150"/>
                <a:gd name="connsiteX59" fmla="*/ 320612 w 619125"/>
                <a:gd name="connsiteY59" fmla="*/ 77235 h 438150"/>
                <a:gd name="connsiteX60" fmla="*/ 356807 w 619125"/>
                <a:gd name="connsiteY60" fmla="*/ 136385 h 438150"/>
                <a:gd name="connsiteX61" fmla="*/ 332423 w 619125"/>
                <a:gd name="connsiteY61" fmla="*/ 152959 h 438150"/>
                <a:gd name="connsiteX62" fmla="*/ 114491 w 619125"/>
                <a:gd name="connsiteY62" fmla="*/ 322885 h 438150"/>
                <a:gd name="connsiteX63" fmla="*/ 66866 w 619125"/>
                <a:gd name="connsiteY63" fmla="*/ 304406 h 438150"/>
                <a:gd name="connsiteX64" fmla="*/ 35719 w 619125"/>
                <a:gd name="connsiteY64" fmla="*/ 216110 h 438150"/>
                <a:gd name="connsiteX65" fmla="*/ 84201 w 619125"/>
                <a:gd name="connsiteY65" fmla="*/ 141338 h 438150"/>
                <a:gd name="connsiteX66" fmla="*/ 121444 w 619125"/>
                <a:gd name="connsiteY66" fmla="*/ 162484 h 438150"/>
                <a:gd name="connsiteX67" fmla="*/ 123634 w 619125"/>
                <a:gd name="connsiteY67" fmla="*/ 248209 h 438150"/>
                <a:gd name="connsiteX68" fmla="*/ 107061 w 619125"/>
                <a:gd name="connsiteY68" fmla="*/ 260115 h 438150"/>
                <a:gd name="connsiteX69" fmla="*/ 107061 w 619125"/>
                <a:gd name="connsiteY69" fmla="*/ 260115 h 438150"/>
                <a:gd name="connsiteX70" fmla="*/ 100394 w 619125"/>
                <a:gd name="connsiteY70" fmla="*/ 257067 h 438150"/>
                <a:gd name="connsiteX71" fmla="*/ 95536 w 619125"/>
                <a:gd name="connsiteY71" fmla="*/ 209442 h 438150"/>
                <a:gd name="connsiteX72" fmla="*/ 83674 w 619125"/>
                <a:gd name="connsiteY72" fmla="*/ 192919 h 438150"/>
                <a:gd name="connsiteX73" fmla="*/ 83344 w 619125"/>
                <a:gd name="connsiteY73" fmla="*/ 192869 h 438150"/>
                <a:gd name="connsiteX74" fmla="*/ 66900 w 619125"/>
                <a:gd name="connsiteY74" fmla="*/ 204378 h 438150"/>
                <a:gd name="connsiteX75" fmla="*/ 66866 w 619125"/>
                <a:gd name="connsiteY75" fmla="*/ 204584 h 438150"/>
                <a:gd name="connsiteX76" fmla="*/ 77819 w 619125"/>
                <a:gd name="connsiteY76" fmla="*/ 275355 h 438150"/>
                <a:gd name="connsiteX77" fmla="*/ 105918 w 619125"/>
                <a:gd name="connsiteY77" fmla="*/ 288785 h 438150"/>
                <a:gd name="connsiteX78" fmla="*/ 114872 w 619125"/>
                <a:gd name="connsiteY78" fmla="*/ 288023 h 438150"/>
                <a:gd name="connsiteX79" fmla="*/ 115634 w 619125"/>
                <a:gd name="connsiteY79" fmla="*/ 288023 h 438150"/>
                <a:gd name="connsiteX80" fmla="*/ 119158 w 619125"/>
                <a:gd name="connsiteY80" fmla="*/ 288023 h 438150"/>
                <a:gd name="connsiteX81" fmla="*/ 273844 w 619125"/>
                <a:gd name="connsiteY81" fmla="*/ 248876 h 438150"/>
                <a:gd name="connsiteX82" fmla="*/ 278035 w 619125"/>
                <a:gd name="connsiteY82" fmla="*/ 277451 h 438150"/>
                <a:gd name="connsiteX83" fmla="*/ 279083 w 619125"/>
                <a:gd name="connsiteY83" fmla="*/ 278498 h 438150"/>
                <a:gd name="connsiteX84" fmla="*/ 384334 w 619125"/>
                <a:gd name="connsiteY84" fmla="*/ 360413 h 438150"/>
                <a:gd name="connsiteX85" fmla="*/ 366903 w 619125"/>
                <a:gd name="connsiteY85" fmla="*/ 363080 h 438150"/>
                <a:gd name="connsiteX86" fmla="*/ 343757 w 619125"/>
                <a:gd name="connsiteY86" fmla="*/ 388131 h 438150"/>
                <a:gd name="connsiteX87" fmla="*/ 343757 w 619125"/>
                <a:gd name="connsiteY87" fmla="*/ 350031 h 438150"/>
                <a:gd name="connsiteX88" fmla="*/ 352044 w 619125"/>
                <a:gd name="connsiteY88" fmla="*/ 351555 h 438150"/>
                <a:gd name="connsiteX89" fmla="*/ 369094 w 619125"/>
                <a:gd name="connsiteY89" fmla="*/ 346126 h 438150"/>
                <a:gd name="connsiteX90" fmla="*/ 380619 w 619125"/>
                <a:gd name="connsiteY90" fmla="*/ 337649 h 438150"/>
                <a:gd name="connsiteX91" fmla="*/ 391954 w 619125"/>
                <a:gd name="connsiteY91" fmla="*/ 340506 h 438150"/>
                <a:gd name="connsiteX92" fmla="*/ 412337 w 619125"/>
                <a:gd name="connsiteY92" fmla="*/ 336220 h 438150"/>
                <a:gd name="connsiteX93" fmla="*/ 412337 w 619125"/>
                <a:gd name="connsiteY93" fmla="*/ 376606 h 438150"/>
                <a:gd name="connsiteX94" fmla="*/ 438055 w 619125"/>
                <a:gd name="connsiteY94" fmla="*/ 252114 h 438150"/>
                <a:gd name="connsiteX95" fmla="*/ 439960 w 619125"/>
                <a:gd name="connsiteY95" fmla="*/ 265925 h 438150"/>
                <a:gd name="connsiteX96" fmla="*/ 438436 w 619125"/>
                <a:gd name="connsiteY96" fmla="*/ 268116 h 438150"/>
                <a:gd name="connsiteX97" fmla="*/ 420434 w 619125"/>
                <a:gd name="connsiteY97" fmla="*/ 278117 h 438150"/>
                <a:gd name="connsiteX98" fmla="*/ 407670 w 619125"/>
                <a:gd name="connsiteY98" fmla="*/ 291452 h 438150"/>
                <a:gd name="connsiteX99" fmla="*/ 398145 w 619125"/>
                <a:gd name="connsiteY99" fmla="*/ 310502 h 438150"/>
                <a:gd name="connsiteX100" fmla="*/ 397002 w 619125"/>
                <a:gd name="connsiteY100" fmla="*/ 311836 h 438150"/>
                <a:gd name="connsiteX101" fmla="*/ 385382 w 619125"/>
                <a:gd name="connsiteY101" fmla="*/ 309455 h 438150"/>
                <a:gd name="connsiteX102" fmla="*/ 363665 w 619125"/>
                <a:gd name="connsiteY102" fmla="*/ 314598 h 438150"/>
                <a:gd name="connsiteX103" fmla="*/ 353568 w 619125"/>
                <a:gd name="connsiteY103" fmla="*/ 321932 h 438150"/>
                <a:gd name="connsiteX104" fmla="*/ 346805 w 619125"/>
                <a:gd name="connsiteY104" fmla="*/ 313455 h 438150"/>
                <a:gd name="connsiteX105" fmla="*/ 328517 w 619125"/>
                <a:gd name="connsiteY105" fmla="*/ 304597 h 438150"/>
                <a:gd name="connsiteX106" fmla="*/ 318040 w 619125"/>
                <a:gd name="connsiteY106" fmla="*/ 304597 h 438150"/>
                <a:gd name="connsiteX107" fmla="*/ 318040 w 619125"/>
                <a:gd name="connsiteY107" fmla="*/ 288785 h 438150"/>
                <a:gd name="connsiteX108" fmla="*/ 311944 w 619125"/>
                <a:gd name="connsiteY108" fmla="*/ 270878 h 438150"/>
                <a:gd name="connsiteX109" fmla="*/ 301085 w 619125"/>
                <a:gd name="connsiteY109" fmla="*/ 259448 h 438150"/>
                <a:gd name="connsiteX110" fmla="*/ 301085 w 619125"/>
                <a:gd name="connsiteY110" fmla="*/ 259448 h 438150"/>
                <a:gd name="connsiteX111" fmla="*/ 311182 w 619125"/>
                <a:gd name="connsiteY111" fmla="*/ 244208 h 438150"/>
                <a:gd name="connsiteX112" fmla="*/ 316230 w 619125"/>
                <a:gd name="connsiteY112" fmla="*/ 226206 h 438150"/>
                <a:gd name="connsiteX113" fmla="*/ 315373 w 619125"/>
                <a:gd name="connsiteY113" fmla="*/ 208394 h 438150"/>
                <a:gd name="connsiteX114" fmla="*/ 317087 w 619125"/>
                <a:gd name="connsiteY114" fmla="*/ 206108 h 438150"/>
                <a:gd name="connsiteX115" fmla="*/ 329184 w 619125"/>
                <a:gd name="connsiteY115" fmla="*/ 202108 h 438150"/>
                <a:gd name="connsiteX116" fmla="*/ 346805 w 619125"/>
                <a:gd name="connsiteY116" fmla="*/ 187058 h 438150"/>
                <a:gd name="connsiteX117" fmla="*/ 357664 w 619125"/>
                <a:gd name="connsiteY117" fmla="*/ 166770 h 438150"/>
                <a:gd name="connsiteX118" fmla="*/ 358616 w 619125"/>
                <a:gd name="connsiteY118" fmla="*/ 165627 h 438150"/>
                <a:gd name="connsiteX119" fmla="*/ 366713 w 619125"/>
                <a:gd name="connsiteY119" fmla="*/ 168199 h 438150"/>
                <a:gd name="connsiteX120" fmla="*/ 391287 w 619125"/>
                <a:gd name="connsiteY120" fmla="*/ 163246 h 438150"/>
                <a:gd name="connsiteX121" fmla="*/ 401765 w 619125"/>
                <a:gd name="connsiteY121" fmla="*/ 155245 h 438150"/>
                <a:gd name="connsiteX122" fmla="*/ 405765 w 619125"/>
                <a:gd name="connsiteY122" fmla="*/ 162579 h 438150"/>
                <a:gd name="connsiteX123" fmla="*/ 427673 w 619125"/>
                <a:gd name="connsiteY123" fmla="*/ 174676 h 438150"/>
                <a:gd name="connsiteX124" fmla="*/ 437674 w 619125"/>
                <a:gd name="connsiteY124" fmla="*/ 174676 h 438150"/>
                <a:gd name="connsiteX125" fmla="*/ 436245 w 619125"/>
                <a:gd name="connsiteY125" fmla="*/ 185820 h 438150"/>
                <a:gd name="connsiteX126" fmla="*/ 442150 w 619125"/>
                <a:gd name="connsiteY126" fmla="*/ 205918 h 438150"/>
                <a:gd name="connsiteX127" fmla="*/ 451675 w 619125"/>
                <a:gd name="connsiteY127" fmla="*/ 216967 h 438150"/>
                <a:gd name="connsiteX128" fmla="*/ 451675 w 619125"/>
                <a:gd name="connsiteY128" fmla="*/ 216967 h 438150"/>
                <a:gd name="connsiteX129" fmla="*/ 442150 w 619125"/>
                <a:gd name="connsiteY129" fmla="*/ 233826 h 438150"/>
                <a:gd name="connsiteX130" fmla="*/ 438055 w 619125"/>
                <a:gd name="connsiteY130" fmla="*/ 252114 h 438150"/>
                <a:gd name="connsiteX131" fmla="*/ 479203 w 619125"/>
                <a:gd name="connsiteY131" fmla="*/ 224873 h 438150"/>
                <a:gd name="connsiteX132" fmla="*/ 474726 w 619125"/>
                <a:gd name="connsiteY132" fmla="*/ 198774 h 438150"/>
                <a:gd name="connsiteX133" fmla="*/ 473107 w 619125"/>
                <a:gd name="connsiteY133" fmla="*/ 196964 h 438150"/>
                <a:gd name="connsiteX134" fmla="*/ 555403 w 619125"/>
                <a:gd name="connsiteY134" fmla="*/ 175914 h 438150"/>
                <a:gd name="connsiteX135" fmla="*/ 574453 w 619125"/>
                <a:gd name="connsiteY135" fmla="*/ 1992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19125" h="438150">
                  <a:moveTo>
                    <a:pt x="610362" y="198298"/>
                  </a:moveTo>
                  <a:lnTo>
                    <a:pt x="578644" y="159531"/>
                  </a:lnTo>
                  <a:lnTo>
                    <a:pt x="579977" y="155816"/>
                  </a:lnTo>
                  <a:cubicBezTo>
                    <a:pt x="588169" y="130956"/>
                    <a:pt x="601885" y="93523"/>
                    <a:pt x="578644" y="56375"/>
                  </a:cubicBezTo>
                  <a:cubicBezTo>
                    <a:pt x="552164" y="13227"/>
                    <a:pt x="495586" y="-584"/>
                    <a:pt x="456343" y="11132"/>
                  </a:cubicBezTo>
                  <a:lnTo>
                    <a:pt x="456343" y="11132"/>
                  </a:lnTo>
                  <a:cubicBezTo>
                    <a:pt x="455836" y="11078"/>
                    <a:pt x="455325" y="11078"/>
                    <a:pt x="454819" y="11132"/>
                  </a:cubicBezTo>
                  <a:lnTo>
                    <a:pt x="80867" y="112954"/>
                  </a:lnTo>
                  <a:cubicBezTo>
                    <a:pt x="39338" y="116002"/>
                    <a:pt x="7144" y="160674"/>
                    <a:pt x="7144" y="216110"/>
                  </a:cubicBezTo>
                  <a:cubicBezTo>
                    <a:pt x="7144" y="248304"/>
                    <a:pt x="17526" y="296024"/>
                    <a:pt x="46673" y="324790"/>
                  </a:cubicBezTo>
                  <a:cubicBezTo>
                    <a:pt x="64778" y="342549"/>
                    <a:pt x="89330" y="352178"/>
                    <a:pt x="114681" y="351460"/>
                  </a:cubicBezTo>
                  <a:lnTo>
                    <a:pt x="116586" y="351460"/>
                  </a:lnTo>
                  <a:cubicBezTo>
                    <a:pt x="117757" y="351606"/>
                    <a:pt x="118940" y="351606"/>
                    <a:pt x="120110" y="351460"/>
                  </a:cubicBezTo>
                  <a:lnTo>
                    <a:pt x="289084" y="305549"/>
                  </a:lnTo>
                  <a:lnTo>
                    <a:pt x="289084" y="307931"/>
                  </a:lnTo>
                  <a:cubicBezTo>
                    <a:pt x="288821" y="314597"/>
                    <a:pt x="291259" y="321088"/>
                    <a:pt x="295847" y="325933"/>
                  </a:cubicBezTo>
                  <a:cubicBezTo>
                    <a:pt x="300296" y="330457"/>
                    <a:pt x="306360" y="333027"/>
                    <a:pt x="312706" y="333077"/>
                  </a:cubicBezTo>
                  <a:lnTo>
                    <a:pt x="315182" y="333077"/>
                  </a:lnTo>
                  <a:lnTo>
                    <a:pt x="315182" y="424136"/>
                  </a:lnTo>
                  <a:cubicBezTo>
                    <a:pt x="315286" y="432026"/>
                    <a:pt x="321766" y="438338"/>
                    <a:pt x="329656" y="438235"/>
                  </a:cubicBezTo>
                  <a:cubicBezTo>
                    <a:pt x="333567" y="438183"/>
                    <a:pt x="337288" y="436530"/>
                    <a:pt x="339947" y="433661"/>
                  </a:cubicBezTo>
                  <a:lnTo>
                    <a:pt x="380048" y="390608"/>
                  </a:lnTo>
                  <a:lnTo>
                    <a:pt x="419576" y="412801"/>
                  </a:lnTo>
                  <a:cubicBezTo>
                    <a:pt x="426470" y="416641"/>
                    <a:pt x="435171" y="414166"/>
                    <a:pt x="439011" y="407273"/>
                  </a:cubicBezTo>
                  <a:cubicBezTo>
                    <a:pt x="440195" y="405148"/>
                    <a:pt x="440816" y="402756"/>
                    <a:pt x="440817" y="400323"/>
                  </a:cubicBezTo>
                  <a:lnTo>
                    <a:pt x="440817" y="299453"/>
                  </a:lnTo>
                  <a:lnTo>
                    <a:pt x="452342" y="292881"/>
                  </a:lnTo>
                  <a:cubicBezTo>
                    <a:pt x="463344" y="286744"/>
                    <a:pt x="469636" y="274646"/>
                    <a:pt x="468344" y="262115"/>
                  </a:cubicBezTo>
                  <a:lnTo>
                    <a:pt x="467773" y="257353"/>
                  </a:lnTo>
                  <a:lnTo>
                    <a:pt x="603028" y="221063"/>
                  </a:lnTo>
                  <a:cubicBezTo>
                    <a:pt x="610648" y="219013"/>
                    <a:pt x="615164" y="211175"/>
                    <a:pt x="613114" y="203555"/>
                  </a:cubicBezTo>
                  <a:cubicBezTo>
                    <a:pt x="612587" y="201595"/>
                    <a:pt x="611649" y="199771"/>
                    <a:pt x="610362" y="198203"/>
                  </a:cubicBezTo>
                  <a:close/>
                  <a:moveTo>
                    <a:pt x="554641" y="71425"/>
                  </a:moveTo>
                  <a:cubicBezTo>
                    <a:pt x="570357" y="96857"/>
                    <a:pt x="560642" y="123908"/>
                    <a:pt x="552831" y="145720"/>
                  </a:cubicBezTo>
                  <a:lnTo>
                    <a:pt x="552260" y="147244"/>
                  </a:lnTo>
                  <a:lnTo>
                    <a:pt x="466535" y="169151"/>
                  </a:lnTo>
                  <a:cubicBezTo>
                    <a:pt x="466533" y="163073"/>
                    <a:pt x="464294" y="157208"/>
                    <a:pt x="460248" y="152673"/>
                  </a:cubicBezTo>
                  <a:cubicBezTo>
                    <a:pt x="455472" y="147544"/>
                    <a:pt x="448673" y="144789"/>
                    <a:pt x="441674" y="145148"/>
                  </a:cubicBezTo>
                  <a:lnTo>
                    <a:pt x="429197" y="145148"/>
                  </a:lnTo>
                  <a:lnTo>
                    <a:pt x="424339" y="136290"/>
                  </a:lnTo>
                  <a:cubicBezTo>
                    <a:pt x="421083" y="130277"/>
                    <a:pt x="415325" y="126020"/>
                    <a:pt x="408623" y="124670"/>
                  </a:cubicBezTo>
                  <a:cubicBezTo>
                    <a:pt x="400712" y="123148"/>
                    <a:pt x="392532" y="125166"/>
                    <a:pt x="386239" y="130194"/>
                  </a:cubicBezTo>
                  <a:lnTo>
                    <a:pt x="384905" y="131242"/>
                  </a:lnTo>
                  <a:cubicBezTo>
                    <a:pt x="380253" y="107735"/>
                    <a:pt x="369401" y="85899"/>
                    <a:pt x="353473" y="67996"/>
                  </a:cubicBezTo>
                  <a:lnTo>
                    <a:pt x="462153" y="38468"/>
                  </a:lnTo>
                  <a:lnTo>
                    <a:pt x="462153" y="38468"/>
                  </a:lnTo>
                  <a:lnTo>
                    <a:pt x="464153" y="38468"/>
                  </a:lnTo>
                  <a:cubicBezTo>
                    <a:pt x="492919" y="30086"/>
                    <a:pt x="535305" y="40278"/>
                    <a:pt x="554641" y="71425"/>
                  </a:cubicBezTo>
                  <a:close/>
                  <a:moveTo>
                    <a:pt x="145923" y="147625"/>
                  </a:moveTo>
                  <a:cubicBezTo>
                    <a:pt x="141740" y="140500"/>
                    <a:pt x="136469" y="134073"/>
                    <a:pt x="130302" y="128575"/>
                  </a:cubicBezTo>
                  <a:lnTo>
                    <a:pt x="258509" y="94380"/>
                  </a:lnTo>
                  <a:cubicBezTo>
                    <a:pt x="265652" y="97333"/>
                    <a:pt x="300514" y="115335"/>
                    <a:pt x="305657" y="180105"/>
                  </a:cubicBezTo>
                  <a:cubicBezTo>
                    <a:pt x="293920" y="185189"/>
                    <a:pt x="286402" y="196843"/>
                    <a:pt x="286607" y="209633"/>
                  </a:cubicBezTo>
                  <a:lnTo>
                    <a:pt x="286607" y="216586"/>
                  </a:lnTo>
                  <a:lnTo>
                    <a:pt x="154305" y="249447"/>
                  </a:lnTo>
                  <a:cubicBezTo>
                    <a:pt x="165980" y="215905"/>
                    <a:pt x="162936" y="178992"/>
                    <a:pt x="145923" y="147815"/>
                  </a:cubicBezTo>
                  <a:close/>
                  <a:moveTo>
                    <a:pt x="332423" y="152768"/>
                  </a:moveTo>
                  <a:lnTo>
                    <a:pt x="331089" y="155340"/>
                  </a:lnTo>
                  <a:cubicBezTo>
                    <a:pt x="326798" y="128343"/>
                    <a:pt x="313902" y="103455"/>
                    <a:pt x="294323" y="84379"/>
                  </a:cubicBezTo>
                  <a:lnTo>
                    <a:pt x="320612" y="77235"/>
                  </a:lnTo>
                  <a:cubicBezTo>
                    <a:pt x="327850" y="81998"/>
                    <a:pt x="347663" y="97904"/>
                    <a:pt x="356807" y="136385"/>
                  </a:cubicBezTo>
                  <a:cubicBezTo>
                    <a:pt x="346382" y="137385"/>
                    <a:pt x="337188" y="143634"/>
                    <a:pt x="332423" y="152959"/>
                  </a:cubicBezTo>
                  <a:close/>
                  <a:moveTo>
                    <a:pt x="114491" y="322885"/>
                  </a:moveTo>
                  <a:cubicBezTo>
                    <a:pt x="96752" y="323521"/>
                    <a:pt x="79532" y="316840"/>
                    <a:pt x="66866" y="304406"/>
                  </a:cubicBezTo>
                  <a:cubicBezTo>
                    <a:pt x="42291" y="280308"/>
                    <a:pt x="35719" y="237541"/>
                    <a:pt x="35719" y="216110"/>
                  </a:cubicBezTo>
                  <a:cubicBezTo>
                    <a:pt x="35719" y="175819"/>
                    <a:pt x="57436" y="142196"/>
                    <a:pt x="84201" y="141338"/>
                  </a:cubicBezTo>
                  <a:cubicBezTo>
                    <a:pt x="99689" y="140469"/>
                    <a:pt x="114254" y="148738"/>
                    <a:pt x="121444" y="162484"/>
                  </a:cubicBezTo>
                  <a:cubicBezTo>
                    <a:pt x="135544" y="189142"/>
                    <a:pt x="136355" y="220864"/>
                    <a:pt x="123634" y="248209"/>
                  </a:cubicBezTo>
                  <a:cubicBezTo>
                    <a:pt x="120719" y="254923"/>
                    <a:pt x="114354" y="259495"/>
                    <a:pt x="107061" y="260115"/>
                  </a:cubicBezTo>
                  <a:lnTo>
                    <a:pt x="107061" y="260115"/>
                  </a:lnTo>
                  <a:cubicBezTo>
                    <a:pt x="104470" y="260270"/>
                    <a:pt x="101972" y="259127"/>
                    <a:pt x="100394" y="257067"/>
                  </a:cubicBezTo>
                  <a:cubicBezTo>
                    <a:pt x="92964" y="248209"/>
                    <a:pt x="93059" y="223730"/>
                    <a:pt x="95536" y="209442"/>
                  </a:cubicBezTo>
                  <a:cubicBezTo>
                    <a:pt x="96823" y="201604"/>
                    <a:pt x="91512" y="194206"/>
                    <a:pt x="83674" y="192919"/>
                  </a:cubicBezTo>
                  <a:cubicBezTo>
                    <a:pt x="83564" y="192901"/>
                    <a:pt x="83454" y="192884"/>
                    <a:pt x="83344" y="192869"/>
                  </a:cubicBezTo>
                  <a:cubicBezTo>
                    <a:pt x="75625" y="191506"/>
                    <a:pt x="68263" y="196659"/>
                    <a:pt x="66900" y="204378"/>
                  </a:cubicBezTo>
                  <a:cubicBezTo>
                    <a:pt x="66888" y="204446"/>
                    <a:pt x="66877" y="204516"/>
                    <a:pt x="66866" y="204584"/>
                  </a:cubicBezTo>
                  <a:cubicBezTo>
                    <a:pt x="66008" y="209442"/>
                    <a:pt x="59341" y="252971"/>
                    <a:pt x="77819" y="275355"/>
                  </a:cubicBezTo>
                  <a:cubicBezTo>
                    <a:pt x="84699" y="283816"/>
                    <a:pt x="95012" y="288745"/>
                    <a:pt x="105918" y="288785"/>
                  </a:cubicBezTo>
                  <a:cubicBezTo>
                    <a:pt x="108920" y="288820"/>
                    <a:pt x="111919" y="288564"/>
                    <a:pt x="114872" y="288023"/>
                  </a:cubicBezTo>
                  <a:lnTo>
                    <a:pt x="115634" y="288023"/>
                  </a:lnTo>
                  <a:cubicBezTo>
                    <a:pt x="116804" y="288159"/>
                    <a:pt x="117987" y="288159"/>
                    <a:pt x="119158" y="288023"/>
                  </a:cubicBezTo>
                  <a:lnTo>
                    <a:pt x="273844" y="248876"/>
                  </a:lnTo>
                  <a:cubicBezTo>
                    <a:pt x="269466" y="258391"/>
                    <a:pt x="271109" y="269592"/>
                    <a:pt x="278035" y="277451"/>
                  </a:cubicBezTo>
                  <a:lnTo>
                    <a:pt x="279083" y="278498"/>
                  </a:lnTo>
                  <a:close/>
                  <a:moveTo>
                    <a:pt x="384334" y="360413"/>
                  </a:moveTo>
                  <a:cubicBezTo>
                    <a:pt x="378603" y="357183"/>
                    <a:pt x="371406" y="358285"/>
                    <a:pt x="366903" y="363080"/>
                  </a:cubicBezTo>
                  <a:lnTo>
                    <a:pt x="343757" y="388131"/>
                  </a:lnTo>
                  <a:lnTo>
                    <a:pt x="343757" y="350031"/>
                  </a:lnTo>
                  <a:cubicBezTo>
                    <a:pt x="346411" y="351012"/>
                    <a:pt x="349215" y="351528"/>
                    <a:pt x="352044" y="351555"/>
                  </a:cubicBezTo>
                  <a:cubicBezTo>
                    <a:pt x="358162" y="351617"/>
                    <a:pt x="364138" y="349714"/>
                    <a:pt x="369094" y="346126"/>
                  </a:cubicBezTo>
                  <a:lnTo>
                    <a:pt x="380619" y="337649"/>
                  </a:lnTo>
                  <a:lnTo>
                    <a:pt x="391954" y="340506"/>
                  </a:lnTo>
                  <a:cubicBezTo>
                    <a:pt x="399048" y="341844"/>
                    <a:pt x="406383" y="340302"/>
                    <a:pt x="412337" y="336220"/>
                  </a:cubicBezTo>
                  <a:lnTo>
                    <a:pt x="412337" y="376606"/>
                  </a:lnTo>
                  <a:close/>
                  <a:moveTo>
                    <a:pt x="438055" y="252114"/>
                  </a:moveTo>
                  <a:lnTo>
                    <a:pt x="439960" y="265925"/>
                  </a:lnTo>
                  <a:cubicBezTo>
                    <a:pt x="439741" y="266819"/>
                    <a:pt x="439198" y="267600"/>
                    <a:pt x="438436" y="268116"/>
                  </a:cubicBezTo>
                  <a:lnTo>
                    <a:pt x="420434" y="278117"/>
                  </a:lnTo>
                  <a:cubicBezTo>
                    <a:pt x="414979" y="281235"/>
                    <a:pt x="410546" y="285867"/>
                    <a:pt x="407670" y="291452"/>
                  </a:cubicBezTo>
                  <a:lnTo>
                    <a:pt x="398145" y="310502"/>
                  </a:lnTo>
                  <a:cubicBezTo>
                    <a:pt x="397890" y="311041"/>
                    <a:pt x="397495" y="311502"/>
                    <a:pt x="397002" y="311836"/>
                  </a:cubicBezTo>
                  <a:lnTo>
                    <a:pt x="385382" y="309455"/>
                  </a:lnTo>
                  <a:cubicBezTo>
                    <a:pt x="377741" y="308026"/>
                    <a:pt x="369853" y="309895"/>
                    <a:pt x="363665" y="314598"/>
                  </a:cubicBezTo>
                  <a:lnTo>
                    <a:pt x="353568" y="321932"/>
                  </a:lnTo>
                  <a:lnTo>
                    <a:pt x="346805" y="313455"/>
                  </a:lnTo>
                  <a:cubicBezTo>
                    <a:pt x="342356" y="307897"/>
                    <a:pt x="335636" y="304643"/>
                    <a:pt x="328517" y="304597"/>
                  </a:cubicBezTo>
                  <a:lnTo>
                    <a:pt x="318040" y="304597"/>
                  </a:lnTo>
                  <a:lnTo>
                    <a:pt x="318040" y="288785"/>
                  </a:lnTo>
                  <a:cubicBezTo>
                    <a:pt x="318416" y="282250"/>
                    <a:pt x="316229" y="275827"/>
                    <a:pt x="311944" y="270878"/>
                  </a:cubicBezTo>
                  <a:lnTo>
                    <a:pt x="301085" y="259448"/>
                  </a:lnTo>
                  <a:lnTo>
                    <a:pt x="301085" y="259448"/>
                  </a:lnTo>
                  <a:lnTo>
                    <a:pt x="311182" y="244208"/>
                  </a:lnTo>
                  <a:cubicBezTo>
                    <a:pt x="314715" y="238888"/>
                    <a:pt x="316481" y="232588"/>
                    <a:pt x="316230" y="226206"/>
                  </a:cubicBezTo>
                  <a:lnTo>
                    <a:pt x="315373" y="208394"/>
                  </a:lnTo>
                  <a:cubicBezTo>
                    <a:pt x="315626" y="207439"/>
                    <a:pt x="316240" y="206619"/>
                    <a:pt x="317087" y="206108"/>
                  </a:cubicBezTo>
                  <a:lnTo>
                    <a:pt x="329184" y="202108"/>
                  </a:lnTo>
                  <a:cubicBezTo>
                    <a:pt x="336760" y="199519"/>
                    <a:pt x="343063" y="194136"/>
                    <a:pt x="346805" y="187058"/>
                  </a:cubicBezTo>
                  <a:lnTo>
                    <a:pt x="357664" y="166770"/>
                  </a:lnTo>
                  <a:cubicBezTo>
                    <a:pt x="357907" y="166333"/>
                    <a:pt x="358231" y="165945"/>
                    <a:pt x="358616" y="165627"/>
                  </a:cubicBezTo>
                  <a:lnTo>
                    <a:pt x="366713" y="168199"/>
                  </a:lnTo>
                  <a:cubicBezTo>
                    <a:pt x="375219" y="170706"/>
                    <a:pt x="384416" y="168852"/>
                    <a:pt x="391287" y="163246"/>
                  </a:cubicBezTo>
                  <a:lnTo>
                    <a:pt x="401765" y="155245"/>
                  </a:lnTo>
                  <a:lnTo>
                    <a:pt x="405765" y="162579"/>
                  </a:lnTo>
                  <a:cubicBezTo>
                    <a:pt x="410156" y="170466"/>
                    <a:pt x="418658" y="175161"/>
                    <a:pt x="427673" y="174676"/>
                  </a:cubicBezTo>
                  <a:lnTo>
                    <a:pt x="437674" y="174676"/>
                  </a:lnTo>
                  <a:lnTo>
                    <a:pt x="436245" y="185820"/>
                  </a:lnTo>
                  <a:cubicBezTo>
                    <a:pt x="435273" y="193053"/>
                    <a:pt x="437419" y="200360"/>
                    <a:pt x="442150" y="205918"/>
                  </a:cubicBezTo>
                  <a:lnTo>
                    <a:pt x="451675" y="216967"/>
                  </a:lnTo>
                  <a:lnTo>
                    <a:pt x="451675" y="216967"/>
                  </a:lnTo>
                  <a:lnTo>
                    <a:pt x="442150" y="233826"/>
                  </a:lnTo>
                  <a:cubicBezTo>
                    <a:pt x="438874" y="239331"/>
                    <a:pt x="437439" y="245737"/>
                    <a:pt x="438055" y="252114"/>
                  </a:cubicBezTo>
                  <a:close/>
                  <a:moveTo>
                    <a:pt x="479203" y="224873"/>
                  </a:moveTo>
                  <a:cubicBezTo>
                    <a:pt x="482520" y="216002"/>
                    <a:pt x="480811" y="206032"/>
                    <a:pt x="474726" y="198774"/>
                  </a:cubicBezTo>
                  <a:lnTo>
                    <a:pt x="473107" y="196964"/>
                  </a:lnTo>
                  <a:lnTo>
                    <a:pt x="555403" y="175914"/>
                  </a:lnTo>
                  <a:lnTo>
                    <a:pt x="574453" y="199250"/>
                  </a:lnTo>
                  <a:close/>
                </a:path>
              </a:pathLst>
            </a:custGeom>
            <a:grpFill/>
            <a:ln w="9525" cap="flat">
              <a:noFill/>
              <a:prstDash val="solid"/>
              <a:miter/>
            </a:ln>
          </p:spPr>
          <p:txBody>
            <a:bodyPr rtlCol="0" anchor="ctr"/>
            <a:lstStyle/>
            <a:p>
              <a:endParaRPr lang="en-US" dirty="0"/>
            </a:p>
          </p:txBody>
        </p:sp>
        <p:sp>
          <p:nvSpPr>
            <p:cNvPr id="22" name="Freeform: Shape 24">
              <a:extLst>
                <a:ext uri="{FF2B5EF4-FFF2-40B4-BE49-F238E27FC236}">
                  <a16:creationId xmlns:a16="http://schemas.microsoft.com/office/drawing/2014/main" id="{D5AFA56D-8668-194A-8D91-46620E1DEB63}"/>
                </a:ext>
              </a:extLst>
            </p:cNvPr>
            <p:cNvSpPr/>
            <p:nvPr/>
          </p:nvSpPr>
          <p:spPr>
            <a:xfrm>
              <a:off x="5122204" y="728280"/>
              <a:ext cx="114300" cy="123825"/>
            </a:xfrm>
            <a:custGeom>
              <a:avLst/>
              <a:gdLst>
                <a:gd name="connsiteX0" fmla="*/ 88300 w 114300"/>
                <a:gd name="connsiteY0" fmla="*/ 10982 h 123825"/>
                <a:gd name="connsiteX1" fmla="*/ 57153 w 114300"/>
                <a:gd name="connsiteY1" fmla="*/ 8791 h 123825"/>
                <a:gd name="connsiteX2" fmla="*/ 28578 w 114300"/>
                <a:gd name="connsiteY2" fmla="*/ 24984 h 123825"/>
                <a:gd name="connsiteX3" fmla="*/ 11719 w 114300"/>
                <a:gd name="connsiteY3" fmla="*/ 50130 h 123825"/>
                <a:gd name="connsiteX4" fmla="*/ 7147 w 114300"/>
                <a:gd name="connsiteY4" fmla="*/ 73275 h 123825"/>
                <a:gd name="connsiteX5" fmla="*/ 9624 w 114300"/>
                <a:gd name="connsiteY5" fmla="*/ 89563 h 123825"/>
                <a:gd name="connsiteX6" fmla="*/ 30674 w 114300"/>
                <a:gd name="connsiteY6" fmla="*/ 114423 h 123825"/>
                <a:gd name="connsiteX7" fmla="*/ 51438 w 114300"/>
                <a:gd name="connsiteY7" fmla="*/ 119376 h 123825"/>
                <a:gd name="connsiteX8" fmla="*/ 64202 w 114300"/>
                <a:gd name="connsiteY8" fmla="*/ 118138 h 123825"/>
                <a:gd name="connsiteX9" fmla="*/ 92777 w 114300"/>
                <a:gd name="connsiteY9" fmla="*/ 101946 h 123825"/>
                <a:gd name="connsiteX10" fmla="*/ 111827 w 114300"/>
                <a:gd name="connsiteY10" fmla="*/ 72132 h 123825"/>
                <a:gd name="connsiteX11" fmla="*/ 114684 w 114300"/>
                <a:gd name="connsiteY11" fmla="*/ 53654 h 123825"/>
                <a:gd name="connsiteX12" fmla="*/ 114684 w 114300"/>
                <a:gd name="connsiteY12" fmla="*/ 53654 h 123825"/>
                <a:gd name="connsiteX13" fmla="*/ 109922 w 114300"/>
                <a:gd name="connsiteY13" fmla="*/ 32413 h 123825"/>
                <a:gd name="connsiteX14" fmla="*/ 88300 w 114300"/>
                <a:gd name="connsiteY14" fmla="*/ 10982 h 123825"/>
                <a:gd name="connsiteX15" fmla="*/ 84204 w 114300"/>
                <a:gd name="connsiteY15" fmla="*/ 63560 h 123825"/>
                <a:gd name="connsiteX16" fmla="*/ 73060 w 114300"/>
                <a:gd name="connsiteY16" fmla="*/ 81276 h 123825"/>
                <a:gd name="connsiteX17" fmla="*/ 57249 w 114300"/>
                <a:gd name="connsiteY17" fmla="*/ 90801 h 123825"/>
                <a:gd name="connsiteX18" fmla="*/ 43818 w 114300"/>
                <a:gd name="connsiteY18" fmla="*/ 89849 h 123825"/>
                <a:gd name="connsiteX19" fmla="*/ 36675 w 114300"/>
                <a:gd name="connsiteY19" fmla="*/ 81086 h 123825"/>
                <a:gd name="connsiteX20" fmla="*/ 35532 w 114300"/>
                <a:gd name="connsiteY20" fmla="*/ 73656 h 123825"/>
                <a:gd name="connsiteX21" fmla="*/ 38103 w 114300"/>
                <a:gd name="connsiteY21" fmla="*/ 60988 h 123825"/>
                <a:gd name="connsiteX22" fmla="*/ 48200 w 114300"/>
                <a:gd name="connsiteY22" fmla="*/ 45939 h 123825"/>
                <a:gd name="connsiteX23" fmla="*/ 64107 w 114300"/>
                <a:gd name="connsiteY23" fmla="*/ 36414 h 123825"/>
                <a:gd name="connsiteX24" fmla="*/ 69917 w 114300"/>
                <a:gd name="connsiteY24" fmla="*/ 35652 h 123825"/>
                <a:gd name="connsiteX25" fmla="*/ 76775 w 114300"/>
                <a:gd name="connsiteY25" fmla="*/ 36985 h 123825"/>
                <a:gd name="connsiteX26" fmla="*/ 84014 w 114300"/>
                <a:gd name="connsiteY26" fmla="*/ 44415 h 123825"/>
                <a:gd name="connsiteX27" fmla="*/ 85824 w 114300"/>
                <a:gd name="connsiteY27" fmla="*/ 53940 h 123825"/>
                <a:gd name="connsiteX28" fmla="*/ 84204 w 114300"/>
                <a:gd name="connsiteY28" fmla="*/ 6356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300" h="123825">
                  <a:moveTo>
                    <a:pt x="88300" y="10982"/>
                  </a:moveTo>
                  <a:cubicBezTo>
                    <a:pt x="78459" y="6772"/>
                    <a:pt x="67487" y="6000"/>
                    <a:pt x="57153" y="8791"/>
                  </a:cubicBezTo>
                  <a:cubicBezTo>
                    <a:pt x="46394" y="11640"/>
                    <a:pt x="36552" y="17217"/>
                    <a:pt x="28578" y="24984"/>
                  </a:cubicBezTo>
                  <a:cubicBezTo>
                    <a:pt x="21264" y="32097"/>
                    <a:pt x="15522" y="40663"/>
                    <a:pt x="11719" y="50130"/>
                  </a:cubicBezTo>
                  <a:cubicBezTo>
                    <a:pt x="8732" y="57483"/>
                    <a:pt x="7180" y="65339"/>
                    <a:pt x="7147" y="73275"/>
                  </a:cubicBezTo>
                  <a:cubicBezTo>
                    <a:pt x="7083" y="78803"/>
                    <a:pt x="7921" y="84304"/>
                    <a:pt x="9624" y="89563"/>
                  </a:cubicBezTo>
                  <a:cubicBezTo>
                    <a:pt x="13140" y="100272"/>
                    <a:pt x="20692" y="109189"/>
                    <a:pt x="30674" y="114423"/>
                  </a:cubicBezTo>
                  <a:cubicBezTo>
                    <a:pt x="37091" y="117735"/>
                    <a:pt x="44217" y="119435"/>
                    <a:pt x="51438" y="119376"/>
                  </a:cubicBezTo>
                  <a:cubicBezTo>
                    <a:pt x="55727" y="119461"/>
                    <a:pt x="60010" y="119046"/>
                    <a:pt x="64202" y="118138"/>
                  </a:cubicBezTo>
                  <a:cubicBezTo>
                    <a:pt x="74968" y="115305"/>
                    <a:pt x="84814" y="109726"/>
                    <a:pt x="92777" y="101946"/>
                  </a:cubicBezTo>
                  <a:cubicBezTo>
                    <a:pt x="101552" y="93784"/>
                    <a:pt x="108107" y="83524"/>
                    <a:pt x="111827" y="72132"/>
                  </a:cubicBezTo>
                  <a:cubicBezTo>
                    <a:pt x="113711" y="66153"/>
                    <a:pt x="114674" y="59922"/>
                    <a:pt x="114684" y="53654"/>
                  </a:cubicBezTo>
                  <a:lnTo>
                    <a:pt x="114684" y="53654"/>
                  </a:lnTo>
                  <a:cubicBezTo>
                    <a:pt x="114643" y="46314"/>
                    <a:pt x="113018" y="39068"/>
                    <a:pt x="109922" y="32413"/>
                  </a:cubicBezTo>
                  <a:cubicBezTo>
                    <a:pt x="105551" y="22884"/>
                    <a:pt x="97867" y="15269"/>
                    <a:pt x="88300" y="10982"/>
                  </a:cubicBezTo>
                  <a:close/>
                  <a:moveTo>
                    <a:pt x="84204" y="63560"/>
                  </a:moveTo>
                  <a:cubicBezTo>
                    <a:pt x="82063" y="70320"/>
                    <a:pt x="78227" y="76420"/>
                    <a:pt x="73060" y="81276"/>
                  </a:cubicBezTo>
                  <a:cubicBezTo>
                    <a:pt x="68712" y="85779"/>
                    <a:pt x="63261" y="89062"/>
                    <a:pt x="57249" y="90801"/>
                  </a:cubicBezTo>
                  <a:cubicBezTo>
                    <a:pt x="52805" y="92129"/>
                    <a:pt x="48030" y="91791"/>
                    <a:pt x="43818" y="89849"/>
                  </a:cubicBezTo>
                  <a:cubicBezTo>
                    <a:pt x="40388" y="87968"/>
                    <a:pt x="37826" y="84824"/>
                    <a:pt x="36675" y="81086"/>
                  </a:cubicBezTo>
                  <a:cubicBezTo>
                    <a:pt x="35888" y="78689"/>
                    <a:pt x="35502" y="76179"/>
                    <a:pt x="35532" y="73656"/>
                  </a:cubicBezTo>
                  <a:cubicBezTo>
                    <a:pt x="35555" y="69306"/>
                    <a:pt x="36428" y="65003"/>
                    <a:pt x="38103" y="60988"/>
                  </a:cubicBezTo>
                  <a:cubicBezTo>
                    <a:pt x="40368" y="55315"/>
                    <a:pt x="43809" y="50186"/>
                    <a:pt x="48200" y="45939"/>
                  </a:cubicBezTo>
                  <a:cubicBezTo>
                    <a:pt x="52557" y="41401"/>
                    <a:pt x="58050" y="38112"/>
                    <a:pt x="64107" y="36414"/>
                  </a:cubicBezTo>
                  <a:cubicBezTo>
                    <a:pt x="66007" y="35933"/>
                    <a:pt x="67957" y="35676"/>
                    <a:pt x="69917" y="35652"/>
                  </a:cubicBezTo>
                  <a:cubicBezTo>
                    <a:pt x="72268" y="35644"/>
                    <a:pt x="74597" y="36097"/>
                    <a:pt x="76775" y="36985"/>
                  </a:cubicBezTo>
                  <a:cubicBezTo>
                    <a:pt x="80023" y="38482"/>
                    <a:pt x="82601" y="41129"/>
                    <a:pt x="84014" y="44415"/>
                  </a:cubicBezTo>
                  <a:cubicBezTo>
                    <a:pt x="85346" y="47406"/>
                    <a:pt x="85967" y="50668"/>
                    <a:pt x="85824" y="53940"/>
                  </a:cubicBezTo>
                  <a:cubicBezTo>
                    <a:pt x="85806" y="57212"/>
                    <a:pt x="85259" y="60461"/>
                    <a:pt x="84204" y="63560"/>
                  </a:cubicBezTo>
                  <a:close/>
                </a:path>
              </a:pathLst>
            </a:custGeom>
            <a:grpFill/>
            <a:ln w="9525" cap="flat">
              <a:noFill/>
              <a:prstDash val="solid"/>
              <a:miter/>
            </a:ln>
          </p:spPr>
          <p:txBody>
            <a:bodyPr rtlCol="0" anchor="ctr"/>
            <a:lstStyle/>
            <a:p>
              <a:endParaRPr lang="en-US" dirty="0"/>
            </a:p>
          </p:txBody>
        </p:sp>
      </p:grpSp>
      <p:grpSp>
        <p:nvGrpSpPr>
          <p:cNvPr id="23" name="Graphic 1889296">
            <a:extLst>
              <a:ext uri="{FF2B5EF4-FFF2-40B4-BE49-F238E27FC236}">
                <a16:creationId xmlns:a16="http://schemas.microsoft.com/office/drawing/2014/main" id="{E611C4FC-89C8-264C-BAAC-239D92C9AEBA}"/>
              </a:ext>
            </a:extLst>
          </p:cNvPr>
          <p:cNvGrpSpPr/>
          <p:nvPr/>
        </p:nvGrpSpPr>
        <p:grpSpPr>
          <a:xfrm>
            <a:off x="6344889" y="2985129"/>
            <a:ext cx="514350" cy="638175"/>
            <a:chOff x="5681765" y="455893"/>
            <a:chExt cx="514350" cy="638175"/>
          </a:xfrm>
          <a:solidFill>
            <a:srgbClr val="00B29F"/>
          </a:solidFill>
        </p:grpSpPr>
        <p:sp>
          <p:nvSpPr>
            <p:cNvPr id="24" name="Freeform: Shape 26">
              <a:extLst>
                <a:ext uri="{FF2B5EF4-FFF2-40B4-BE49-F238E27FC236}">
                  <a16:creationId xmlns:a16="http://schemas.microsoft.com/office/drawing/2014/main" id="{DE4721B7-1711-184E-B16B-8DC071FD1A78}"/>
                </a:ext>
              </a:extLst>
            </p:cNvPr>
            <p:cNvSpPr/>
            <p:nvPr/>
          </p:nvSpPr>
          <p:spPr>
            <a:xfrm>
              <a:off x="5756631" y="768408"/>
              <a:ext cx="304800" cy="38100"/>
            </a:xfrm>
            <a:custGeom>
              <a:avLst/>
              <a:gdLst>
                <a:gd name="connsiteX0" fmla="*/ 21431 w 304800"/>
                <a:gd name="connsiteY0" fmla="*/ 35719 h 38100"/>
                <a:gd name="connsiteX1" fmla="*/ 288131 w 304800"/>
                <a:gd name="connsiteY1" fmla="*/ 35719 h 38100"/>
                <a:gd name="connsiteX2" fmla="*/ 302419 w 304800"/>
                <a:gd name="connsiteY2" fmla="*/ 21431 h 38100"/>
                <a:gd name="connsiteX3" fmla="*/ 288131 w 304800"/>
                <a:gd name="connsiteY3" fmla="*/ 7144 h 38100"/>
                <a:gd name="connsiteX4" fmla="*/ 21431 w 304800"/>
                <a:gd name="connsiteY4" fmla="*/ 7144 h 38100"/>
                <a:gd name="connsiteX5" fmla="*/ 7144 w 304800"/>
                <a:gd name="connsiteY5" fmla="*/ 21431 h 38100"/>
                <a:gd name="connsiteX6" fmla="*/ 21431 w 304800"/>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38100">
                  <a:moveTo>
                    <a:pt x="21431" y="35719"/>
                  </a:moveTo>
                  <a:lnTo>
                    <a:pt x="288131" y="35719"/>
                  </a:lnTo>
                  <a:cubicBezTo>
                    <a:pt x="296022" y="35719"/>
                    <a:pt x="302419" y="29322"/>
                    <a:pt x="302419" y="21431"/>
                  </a:cubicBezTo>
                  <a:cubicBezTo>
                    <a:pt x="302419" y="13541"/>
                    <a:pt x="296022" y="7144"/>
                    <a:pt x="288131" y="7144"/>
                  </a:cubicBezTo>
                  <a:lnTo>
                    <a:pt x="21431" y="7144"/>
                  </a:lnTo>
                  <a:cubicBezTo>
                    <a:pt x="13540" y="7144"/>
                    <a:pt x="7144" y="13541"/>
                    <a:pt x="7144" y="21431"/>
                  </a:cubicBezTo>
                  <a:cubicBezTo>
                    <a:pt x="7144" y="29322"/>
                    <a:pt x="13540" y="35719"/>
                    <a:pt x="21431" y="35719"/>
                  </a:cubicBezTo>
                  <a:close/>
                </a:path>
              </a:pathLst>
            </a:custGeom>
            <a:grpFill/>
            <a:ln w="9525" cap="flat">
              <a:noFill/>
              <a:prstDash val="solid"/>
              <a:miter/>
            </a:ln>
          </p:spPr>
          <p:txBody>
            <a:bodyPr rtlCol="0" anchor="ctr"/>
            <a:lstStyle/>
            <a:p>
              <a:endParaRPr lang="en-US" dirty="0"/>
            </a:p>
          </p:txBody>
        </p:sp>
        <p:sp>
          <p:nvSpPr>
            <p:cNvPr id="25" name="Freeform: Shape 28">
              <a:extLst>
                <a:ext uri="{FF2B5EF4-FFF2-40B4-BE49-F238E27FC236}">
                  <a16:creationId xmlns:a16="http://schemas.microsoft.com/office/drawing/2014/main" id="{96ABDA51-C184-EE40-82B0-92E14EBBCADC}"/>
                </a:ext>
              </a:extLst>
            </p:cNvPr>
            <p:cNvSpPr/>
            <p:nvPr/>
          </p:nvSpPr>
          <p:spPr>
            <a:xfrm>
              <a:off x="5756631" y="838703"/>
              <a:ext cx="304800" cy="38100"/>
            </a:xfrm>
            <a:custGeom>
              <a:avLst/>
              <a:gdLst>
                <a:gd name="connsiteX0" fmla="*/ 21431 w 304800"/>
                <a:gd name="connsiteY0" fmla="*/ 35719 h 38100"/>
                <a:gd name="connsiteX1" fmla="*/ 288131 w 304800"/>
                <a:gd name="connsiteY1" fmla="*/ 35719 h 38100"/>
                <a:gd name="connsiteX2" fmla="*/ 302419 w 304800"/>
                <a:gd name="connsiteY2" fmla="*/ 21431 h 38100"/>
                <a:gd name="connsiteX3" fmla="*/ 288131 w 304800"/>
                <a:gd name="connsiteY3" fmla="*/ 7144 h 38100"/>
                <a:gd name="connsiteX4" fmla="*/ 21431 w 304800"/>
                <a:gd name="connsiteY4" fmla="*/ 7144 h 38100"/>
                <a:gd name="connsiteX5" fmla="*/ 7144 w 304800"/>
                <a:gd name="connsiteY5" fmla="*/ 21431 h 38100"/>
                <a:gd name="connsiteX6" fmla="*/ 21431 w 304800"/>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38100">
                  <a:moveTo>
                    <a:pt x="21431" y="35719"/>
                  </a:moveTo>
                  <a:lnTo>
                    <a:pt x="288131" y="35719"/>
                  </a:lnTo>
                  <a:cubicBezTo>
                    <a:pt x="296022" y="35719"/>
                    <a:pt x="302419" y="29322"/>
                    <a:pt x="302419" y="21431"/>
                  </a:cubicBezTo>
                  <a:cubicBezTo>
                    <a:pt x="302419" y="13541"/>
                    <a:pt x="296022" y="7144"/>
                    <a:pt x="288131" y="7144"/>
                  </a:cubicBezTo>
                  <a:lnTo>
                    <a:pt x="21431" y="7144"/>
                  </a:lnTo>
                  <a:cubicBezTo>
                    <a:pt x="13540" y="7144"/>
                    <a:pt x="7144" y="13541"/>
                    <a:pt x="7144" y="21431"/>
                  </a:cubicBezTo>
                  <a:cubicBezTo>
                    <a:pt x="7144" y="29322"/>
                    <a:pt x="13540" y="35719"/>
                    <a:pt x="21431" y="35719"/>
                  </a:cubicBezTo>
                  <a:close/>
                </a:path>
              </a:pathLst>
            </a:custGeom>
            <a:grpFill/>
            <a:ln w="9525" cap="flat">
              <a:noFill/>
              <a:prstDash val="solid"/>
              <a:miter/>
            </a:ln>
          </p:spPr>
          <p:txBody>
            <a:bodyPr rtlCol="0" anchor="ctr"/>
            <a:lstStyle/>
            <a:p>
              <a:endParaRPr lang="en-US" dirty="0"/>
            </a:p>
          </p:txBody>
        </p:sp>
        <p:sp>
          <p:nvSpPr>
            <p:cNvPr id="26" name="Freeform: Shape 29">
              <a:extLst>
                <a:ext uri="{FF2B5EF4-FFF2-40B4-BE49-F238E27FC236}">
                  <a16:creationId xmlns:a16="http://schemas.microsoft.com/office/drawing/2014/main" id="{14520957-EFA7-124C-9F5B-E0470C5C65B3}"/>
                </a:ext>
              </a:extLst>
            </p:cNvPr>
            <p:cNvSpPr/>
            <p:nvPr/>
          </p:nvSpPr>
          <p:spPr>
            <a:xfrm>
              <a:off x="5756631" y="908997"/>
              <a:ext cx="304800" cy="38100"/>
            </a:xfrm>
            <a:custGeom>
              <a:avLst/>
              <a:gdLst>
                <a:gd name="connsiteX0" fmla="*/ 288131 w 304800"/>
                <a:gd name="connsiteY0" fmla="*/ 7144 h 38100"/>
                <a:gd name="connsiteX1" fmla="*/ 21431 w 304800"/>
                <a:gd name="connsiteY1" fmla="*/ 7144 h 38100"/>
                <a:gd name="connsiteX2" fmla="*/ 7144 w 304800"/>
                <a:gd name="connsiteY2" fmla="*/ 21431 h 38100"/>
                <a:gd name="connsiteX3" fmla="*/ 21431 w 304800"/>
                <a:gd name="connsiteY3" fmla="*/ 35719 h 38100"/>
                <a:gd name="connsiteX4" fmla="*/ 288131 w 304800"/>
                <a:gd name="connsiteY4" fmla="*/ 35719 h 38100"/>
                <a:gd name="connsiteX5" fmla="*/ 302419 w 304800"/>
                <a:gd name="connsiteY5" fmla="*/ 21431 h 38100"/>
                <a:gd name="connsiteX6" fmla="*/ 288131 w 30480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38100">
                  <a:moveTo>
                    <a:pt x="288131" y="7144"/>
                  </a:moveTo>
                  <a:lnTo>
                    <a:pt x="21431" y="7144"/>
                  </a:lnTo>
                  <a:cubicBezTo>
                    <a:pt x="13540" y="7144"/>
                    <a:pt x="7144" y="13541"/>
                    <a:pt x="7144" y="21431"/>
                  </a:cubicBezTo>
                  <a:cubicBezTo>
                    <a:pt x="7144" y="29322"/>
                    <a:pt x="13540" y="35719"/>
                    <a:pt x="21431" y="35719"/>
                  </a:cubicBezTo>
                  <a:lnTo>
                    <a:pt x="288131" y="35719"/>
                  </a:lnTo>
                  <a:cubicBezTo>
                    <a:pt x="296022" y="35719"/>
                    <a:pt x="302419" y="29322"/>
                    <a:pt x="302419" y="21431"/>
                  </a:cubicBezTo>
                  <a:cubicBezTo>
                    <a:pt x="302419" y="13541"/>
                    <a:pt x="296022" y="7144"/>
                    <a:pt x="288131" y="7144"/>
                  </a:cubicBezTo>
                  <a:close/>
                </a:path>
              </a:pathLst>
            </a:custGeom>
            <a:grpFill/>
            <a:ln w="9525" cap="flat">
              <a:noFill/>
              <a:prstDash val="solid"/>
              <a:miter/>
            </a:ln>
          </p:spPr>
          <p:txBody>
            <a:bodyPr rtlCol="0" anchor="ctr"/>
            <a:lstStyle/>
            <a:p>
              <a:endParaRPr lang="en-US" dirty="0"/>
            </a:p>
          </p:txBody>
        </p:sp>
        <p:sp>
          <p:nvSpPr>
            <p:cNvPr id="27" name="Freeform: Shape 30">
              <a:extLst>
                <a:ext uri="{FF2B5EF4-FFF2-40B4-BE49-F238E27FC236}">
                  <a16:creationId xmlns:a16="http://schemas.microsoft.com/office/drawing/2014/main" id="{5573463C-16EC-9947-9E49-FC68CEADDC66}"/>
                </a:ext>
              </a:extLst>
            </p:cNvPr>
            <p:cNvSpPr/>
            <p:nvPr/>
          </p:nvSpPr>
          <p:spPr>
            <a:xfrm>
              <a:off x="5674621" y="448652"/>
              <a:ext cx="523875" cy="647700"/>
            </a:xfrm>
            <a:custGeom>
              <a:avLst/>
              <a:gdLst>
                <a:gd name="connsiteX0" fmla="*/ 521494 w 523875"/>
                <a:gd name="connsiteY0" fmla="*/ 158879 h 647700"/>
                <a:gd name="connsiteX1" fmla="*/ 370525 w 523875"/>
                <a:gd name="connsiteY1" fmla="*/ 7144 h 647700"/>
                <a:gd name="connsiteX2" fmla="*/ 268986 w 523875"/>
                <a:gd name="connsiteY2" fmla="*/ 45913 h 647700"/>
                <a:gd name="connsiteX3" fmla="*/ 262319 w 523875"/>
                <a:gd name="connsiteY3" fmla="*/ 44198 h 647700"/>
                <a:gd name="connsiteX4" fmla="*/ 48006 w 523875"/>
                <a:gd name="connsiteY4" fmla="*/ 44198 h 647700"/>
                <a:gd name="connsiteX5" fmla="*/ 7144 w 523875"/>
                <a:gd name="connsiteY5" fmla="*/ 85156 h 647700"/>
                <a:gd name="connsiteX6" fmla="*/ 7144 w 523875"/>
                <a:gd name="connsiteY6" fmla="*/ 600173 h 647700"/>
                <a:gd name="connsiteX7" fmla="*/ 48006 w 523875"/>
                <a:gd name="connsiteY7" fmla="*/ 641130 h 647700"/>
                <a:gd name="connsiteX8" fmla="*/ 439960 w 523875"/>
                <a:gd name="connsiteY8" fmla="*/ 641702 h 647700"/>
                <a:gd name="connsiteX9" fmla="*/ 483393 w 523875"/>
                <a:gd name="connsiteY9" fmla="*/ 598840 h 647700"/>
                <a:gd name="connsiteX10" fmla="*/ 483394 w 523875"/>
                <a:gd name="connsiteY10" fmla="*/ 598553 h 647700"/>
                <a:gd name="connsiteX11" fmla="*/ 483394 w 523875"/>
                <a:gd name="connsiteY11" fmla="*/ 259273 h 647700"/>
                <a:gd name="connsiteX12" fmla="*/ 521494 w 523875"/>
                <a:gd name="connsiteY12" fmla="*/ 158879 h 647700"/>
                <a:gd name="connsiteX13" fmla="*/ 369761 w 523875"/>
                <a:gd name="connsiteY13" fmla="*/ 35816 h 647700"/>
                <a:gd name="connsiteX14" fmla="*/ 492919 w 523875"/>
                <a:gd name="connsiteY14" fmla="*/ 158784 h 647700"/>
                <a:gd name="connsiteX15" fmla="*/ 369951 w 523875"/>
                <a:gd name="connsiteY15" fmla="*/ 281942 h 647700"/>
                <a:gd name="connsiteX16" fmla="*/ 246793 w 523875"/>
                <a:gd name="connsiteY16" fmla="*/ 158975 h 647700"/>
                <a:gd name="connsiteX17" fmla="*/ 246793 w 523875"/>
                <a:gd name="connsiteY17" fmla="*/ 158879 h 647700"/>
                <a:gd name="connsiteX18" fmla="*/ 369761 w 523875"/>
                <a:gd name="connsiteY18" fmla="*/ 35816 h 647700"/>
                <a:gd name="connsiteX19" fmla="*/ 439960 w 523875"/>
                <a:gd name="connsiteY19" fmla="*/ 613127 h 647700"/>
                <a:gd name="connsiteX20" fmla="*/ 48006 w 523875"/>
                <a:gd name="connsiteY20" fmla="*/ 612555 h 647700"/>
                <a:gd name="connsiteX21" fmla="*/ 35719 w 523875"/>
                <a:gd name="connsiteY21" fmla="*/ 600173 h 647700"/>
                <a:gd name="connsiteX22" fmla="*/ 35719 w 523875"/>
                <a:gd name="connsiteY22" fmla="*/ 85156 h 647700"/>
                <a:gd name="connsiteX23" fmla="*/ 48006 w 523875"/>
                <a:gd name="connsiteY23" fmla="*/ 72773 h 647700"/>
                <a:gd name="connsiteX24" fmla="*/ 245269 w 523875"/>
                <a:gd name="connsiteY24" fmla="*/ 72773 h 647700"/>
                <a:gd name="connsiteX25" fmla="*/ 218313 w 523875"/>
                <a:gd name="connsiteY25" fmla="*/ 158498 h 647700"/>
                <a:gd name="connsiteX26" fmla="*/ 220885 w 523875"/>
                <a:gd name="connsiteY26" fmla="*/ 185930 h 647700"/>
                <a:gd name="connsiteX27" fmla="*/ 103442 w 523875"/>
                <a:gd name="connsiteY27" fmla="*/ 185930 h 647700"/>
                <a:gd name="connsiteX28" fmla="*/ 89154 w 523875"/>
                <a:gd name="connsiteY28" fmla="*/ 200218 h 647700"/>
                <a:gd name="connsiteX29" fmla="*/ 103442 w 523875"/>
                <a:gd name="connsiteY29" fmla="*/ 214505 h 647700"/>
                <a:gd name="connsiteX30" fmla="*/ 229076 w 523875"/>
                <a:gd name="connsiteY30" fmla="*/ 214505 h 647700"/>
                <a:gd name="connsiteX31" fmla="*/ 254127 w 523875"/>
                <a:gd name="connsiteY31" fmla="*/ 256225 h 647700"/>
                <a:gd name="connsiteX32" fmla="*/ 103442 w 523875"/>
                <a:gd name="connsiteY32" fmla="*/ 256225 h 647700"/>
                <a:gd name="connsiteX33" fmla="*/ 89154 w 523875"/>
                <a:gd name="connsiteY33" fmla="*/ 270512 h 647700"/>
                <a:gd name="connsiteX34" fmla="*/ 103442 w 523875"/>
                <a:gd name="connsiteY34" fmla="*/ 284800 h 647700"/>
                <a:gd name="connsiteX35" fmla="*/ 284417 w 523875"/>
                <a:gd name="connsiteY35" fmla="*/ 284800 h 647700"/>
                <a:gd name="connsiteX36" fmla="*/ 286131 w 523875"/>
                <a:gd name="connsiteY36" fmla="*/ 284800 h 647700"/>
                <a:gd name="connsiteX37" fmla="*/ 454819 w 523875"/>
                <a:gd name="connsiteY37" fmla="*/ 284514 h 647700"/>
                <a:gd name="connsiteX38" fmla="*/ 454819 w 523875"/>
                <a:gd name="connsiteY38" fmla="*/ 598839 h 647700"/>
                <a:gd name="connsiteX39" fmla="*/ 439960 w 523875"/>
                <a:gd name="connsiteY39" fmla="*/ 613127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3875" h="647700">
                  <a:moveTo>
                    <a:pt x="521494" y="158879"/>
                  </a:moveTo>
                  <a:cubicBezTo>
                    <a:pt x="521705" y="75290"/>
                    <a:pt x="454115" y="7356"/>
                    <a:pt x="370525" y="7144"/>
                  </a:cubicBezTo>
                  <a:cubicBezTo>
                    <a:pt x="333046" y="7049"/>
                    <a:pt x="296865" y="20864"/>
                    <a:pt x="268986" y="45913"/>
                  </a:cubicBezTo>
                  <a:cubicBezTo>
                    <a:pt x="266933" y="44814"/>
                    <a:pt x="264646" y="44225"/>
                    <a:pt x="262319" y="44198"/>
                  </a:cubicBezTo>
                  <a:lnTo>
                    <a:pt x="48006" y="44198"/>
                  </a:lnTo>
                  <a:cubicBezTo>
                    <a:pt x="25423" y="44251"/>
                    <a:pt x="7144" y="62573"/>
                    <a:pt x="7144" y="85156"/>
                  </a:cubicBezTo>
                  <a:lnTo>
                    <a:pt x="7144" y="600173"/>
                  </a:lnTo>
                  <a:cubicBezTo>
                    <a:pt x="7144" y="622755"/>
                    <a:pt x="25423" y="641078"/>
                    <a:pt x="48006" y="641130"/>
                  </a:cubicBezTo>
                  <a:lnTo>
                    <a:pt x="439960" y="641702"/>
                  </a:lnTo>
                  <a:cubicBezTo>
                    <a:pt x="463789" y="641860"/>
                    <a:pt x="483235" y="622670"/>
                    <a:pt x="483393" y="598840"/>
                  </a:cubicBezTo>
                  <a:cubicBezTo>
                    <a:pt x="483394" y="598745"/>
                    <a:pt x="483394" y="598649"/>
                    <a:pt x="483394" y="598553"/>
                  </a:cubicBezTo>
                  <a:lnTo>
                    <a:pt x="483394" y="259273"/>
                  </a:lnTo>
                  <a:cubicBezTo>
                    <a:pt x="507960" y="231604"/>
                    <a:pt x="521518" y="195880"/>
                    <a:pt x="521494" y="158879"/>
                  </a:cubicBezTo>
                  <a:close/>
                  <a:moveTo>
                    <a:pt x="369761" y="35816"/>
                  </a:moveTo>
                  <a:cubicBezTo>
                    <a:pt x="437726" y="35764"/>
                    <a:pt x="492866" y="90818"/>
                    <a:pt x="492919" y="158784"/>
                  </a:cubicBezTo>
                  <a:cubicBezTo>
                    <a:pt x="492971" y="226750"/>
                    <a:pt x="437917" y="281890"/>
                    <a:pt x="369951" y="281942"/>
                  </a:cubicBezTo>
                  <a:cubicBezTo>
                    <a:pt x="301985" y="281995"/>
                    <a:pt x="246845" y="226940"/>
                    <a:pt x="246793" y="158975"/>
                  </a:cubicBezTo>
                  <a:cubicBezTo>
                    <a:pt x="246793" y="158943"/>
                    <a:pt x="246793" y="158911"/>
                    <a:pt x="246793" y="158879"/>
                  </a:cubicBezTo>
                  <a:cubicBezTo>
                    <a:pt x="246845" y="90972"/>
                    <a:pt x="301854" y="35921"/>
                    <a:pt x="369761" y="35816"/>
                  </a:cubicBezTo>
                  <a:close/>
                  <a:moveTo>
                    <a:pt x="439960" y="613127"/>
                  </a:moveTo>
                  <a:lnTo>
                    <a:pt x="48006" y="612555"/>
                  </a:lnTo>
                  <a:cubicBezTo>
                    <a:pt x="41205" y="612503"/>
                    <a:pt x="35719" y="606974"/>
                    <a:pt x="35719" y="600173"/>
                  </a:cubicBezTo>
                  <a:lnTo>
                    <a:pt x="35719" y="85156"/>
                  </a:lnTo>
                  <a:cubicBezTo>
                    <a:pt x="35719" y="78354"/>
                    <a:pt x="41205" y="72826"/>
                    <a:pt x="48006" y="72773"/>
                  </a:cubicBezTo>
                  <a:lnTo>
                    <a:pt x="245269" y="72773"/>
                  </a:lnTo>
                  <a:cubicBezTo>
                    <a:pt x="227774" y="97942"/>
                    <a:pt x="218370" y="127847"/>
                    <a:pt x="218313" y="158498"/>
                  </a:cubicBezTo>
                  <a:cubicBezTo>
                    <a:pt x="218348" y="167700"/>
                    <a:pt x="219208" y="176882"/>
                    <a:pt x="220885" y="185930"/>
                  </a:cubicBezTo>
                  <a:lnTo>
                    <a:pt x="103442" y="185930"/>
                  </a:lnTo>
                  <a:cubicBezTo>
                    <a:pt x="95551" y="185930"/>
                    <a:pt x="89154" y="192327"/>
                    <a:pt x="89154" y="200218"/>
                  </a:cubicBezTo>
                  <a:cubicBezTo>
                    <a:pt x="89154" y="208108"/>
                    <a:pt x="95551" y="214505"/>
                    <a:pt x="103442" y="214505"/>
                  </a:cubicBezTo>
                  <a:lnTo>
                    <a:pt x="229076" y="214505"/>
                  </a:lnTo>
                  <a:cubicBezTo>
                    <a:pt x="235138" y="229663"/>
                    <a:pt x="243596" y="243750"/>
                    <a:pt x="254127" y="256225"/>
                  </a:cubicBezTo>
                  <a:lnTo>
                    <a:pt x="103442" y="256225"/>
                  </a:lnTo>
                  <a:cubicBezTo>
                    <a:pt x="95551" y="256225"/>
                    <a:pt x="89154" y="262622"/>
                    <a:pt x="89154" y="270512"/>
                  </a:cubicBezTo>
                  <a:cubicBezTo>
                    <a:pt x="89154" y="278403"/>
                    <a:pt x="95551" y="284800"/>
                    <a:pt x="103442" y="284800"/>
                  </a:cubicBezTo>
                  <a:lnTo>
                    <a:pt x="284417" y="284800"/>
                  </a:lnTo>
                  <a:lnTo>
                    <a:pt x="286131" y="284800"/>
                  </a:lnTo>
                  <a:cubicBezTo>
                    <a:pt x="337198" y="318979"/>
                    <a:pt x="403868" y="318866"/>
                    <a:pt x="454819" y="284514"/>
                  </a:cubicBezTo>
                  <a:lnTo>
                    <a:pt x="454819" y="598839"/>
                  </a:lnTo>
                  <a:cubicBezTo>
                    <a:pt x="454611" y="606866"/>
                    <a:pt x="447988" y="613233"/>
                    <a:pt x="439960" y="613127"/>
                  </a:cubicBezTo>
                  <a:close/>
                </a:path>
              </a:pathLst>
            </a:custGeom>
            <a:grpFill/>
            <a:ln w="9525" cap="flat">
              <a:noFill/>
              <a:prstDash val="solid"/>
              <a:miter/>
            </a:ln>
          </p:spPr>
          <p:txBody>
            <a:bodyPr rtlCol="0" anchor="ctr"/>
            <a:lstStyle/>
            <a:p>
              <a:endParaRPr lang="en-US" dirty="0"/>
            </a:p>
          </p:txBody>
        </p:sp>
        <p:sp>
          <p:nvSpPr>
            <p:cNvPr id="28" name="Freeform: Shape 31">
              <a:extLst>
                <a:ext uri="{FF2B5EF4-FFF2-40B4-BE49-F238E27FC236}">
                  <a16:creationId xmlns:a16="http://schemas.microsoft.com/office/drawing/2014/main" id="{71434758-BE72-1244-907D-CA9630E6756A}"/>
                </a:ext>
              </a:extLst>
            </p:cNvPr>
            <p:cNvSpPr/>
            <p:nvPr/>
          </p:nvSpPr>
          <p:spPr>
            <a:xfrm>
              <a:off x="5943034" y="502048"/>
              <a:ext cx="200025" cy="190500"/>
            </a:xfrm>
            <a:custGeom>
              <a:avLst/>
              <a:gdLst>
                <a:gd name="connsiteX0" fmla="*/ 13051 w 200025"/>
                <a:gd name="connsiteY0" fmla="*/ 95767 h 190500"/>
                <a:gd name="connsiteX1" fmla="*/ 43531 w 200025"/>
                <a:gd name="connsiteY1" fmla="*/ 125295 h 190500"/>
                <a:gd name="connsiteX2" fmla="*/ 36483 w 200025"/>
                <a:gd name="connsiteY2" fmla="*/ 166824 h 190500"/>
                <a:gd name="connsiteX3" fmla="*/ 52631 w 200025"/>
                <a:gd name="connsiteY3" fmla="*/ 189555 h 190500"/>
                <a:gd name="connsiteX4" fmla="*/ 65058 w 200025"/>
                <a:gd name="connsiteY4" fmla="*/ 187588 h 190500"/>
                <a:gd name="connsiteX5" fmla="*/ 102300 w 200025"/>
                <a:gd name="connsiteY5" fmla="*/ 167967 h 190500"/>
                <a:gd name="connsiteX6" fmla="*/ 139638 w 200025"/>
                <a:gd name="connsiteY6" fmla="*/ 187588 h 190500"/>
                <a:gd name="connsiteX7" fmla="*/ 149163 w 200025"/>
                <a:gd name="connsiteY7" fmla="*/ 189874 h 190500"/>
                <a:gd name="connsiteX8" fmla="*/ 160689 w 200025"/>
                <a:gd name="connsiteY8" fmla="*/ 186064 h 190500"/>
                <a:gd name="connsiteX9" fmla="*/ 168499 w 200025"/>
                <a:gd name="connsiteY9" fmla="*/ 167014 h 190500"/>
                <a:gd name="connsiteX10" fmla="*/ 160689 w 200025"/>
                <a:gd name="connsiteY10" fmla="*/ 125295 h 190500"/>
                <a:gd name="connsiteX11" fmla="*/ 190788 w 200025"/>
                <a:gd name="connsiteY11" fmla="*/ 95958 h 190500"/>
                <a:gd name="connsiteX12" fmla="*/ 191149 w 200025"/>
                <a:gd name="connsiteY12" fmla="*/ 68076 h 190500"/>
                <a:gd name="connsiteX13" fmla="*/ 179929 w 200025"/>
                <a:gd name="connsiteY13" fmla="*/ 62335 h 190500"/>
                <a:gd name="connsiteX14" fmla="*/ 138210 w 200025"/>
                <a:gd name="connsiteY14" fmla="*/ 56239 h 190500"/>
                <a:gd name="connsiteX15" fmla="*/ 119160 w 200025"/>
                <a:gd name="connsiteY15" fmla="*/ 18139 h 190500"/>
                <a:gd name="connsiteX16" fmla="*/ 92908 w 200025"/>
                <a:gd name="connsiteY16" fmla="*/ 9148 h 190500"/>
                <a:gd name="connsiteX17" fmla="*/ 83917 w 200025"/>
                <a:gd name="connsiteY17" fmla="*/ 18139 h 190500"/>
                <a:gd name="connsiteX18" fmla="*/ 64867 w 200025"/>
                <a:gd name="connsiteY18" fmla="*/ 56239 h 190500"/>
                <a:gd name="connsiteX19" fmla="*/ 23148 w 200025"/>
                <a:gd name="connsiteY19" fmla="*/ 62335 h 190500"/>
                <a:gd name="connsiteX20" fmla="*/ 7501 w 200025"/>
                <a:gd name="connsiteY20" fmla="*/ 85415 h 190500"/>
                <a:gd name="connsiteX21" fmla="*/ 13051 w 200025"/>
                <a:gd name="connsiteY21" fmla="*/ 95767 h 190500"/>
                <a:gd name="connsiteX22" fmla="*/ 74392 w 200025"/>
                <a:gd name="connsiteY22" fmla="*/ 83671 h 190500"/>
                <a:gd name="connsiteX23" fmla="*/ 89156 w 200025"/>
                <a:gd name="connsiteY23" fmla="*/ 72907 h 190500"/>
                <a:gd name="connsiteX24" fmla="*/ 101919 w 200025"/>
                <a:gd name="connsiteY24" fmla="*/ 47095 h 190500"/>
                <a:gd name="connsiteX25" fmla="*/ 114683 w 200025"/>
                <a:gd name="connsiteY25" fmla="*/ 72907 h 190500"/>
                <a:gd name="connsiteX26" fmla="*/ 129256 w 200025"/>
                <a:gd name="connsiteY26" fmla="*/ 83671 h 190500"/>
                <a:gd name="connsiteX27" fmla="*/ 157831 w 200025"/>
                <a:gd name="connsiteY27" fmla="*/ 87862 h 190500"/>
                <a:gd name="connsiteX28" fmla="*/ 137257 w 200025"/>
                <a:gd name="connsiteY28" fmla="*/ 107959 h 190500"/>
                <a:gd name="connsiteX29" fmla="*/ 131733 w 200025"/>
                <a:gd name="connsiteY29" fmla="*/ 125295 h 190500"/>
                <a:gd name="connsiteX30" fmla="*/ 136590 w 200025"/>
                <a:gd name="connsiteY30" fmla="*/ 153870 h 190500"/>
                <a:gd name="connsiteX31" fmla="*/ 111063 w 200025"/>
                <a:gd name="connsiteY31" fmla="*/ 140440 h 190500"/>
                <a:gd name="connsiteX32" fmla="*/ 92775 w 200025"/>
                <a:gd name="connsiteY32" fmla="*/ 140440 h 190500"/>
                <a:gd name="connsiteX33" fmla="*/ 67248 w 200025"/>
                <a:gd name="connsiteY33" fmla="*/ 153870 h 190500"/>
                <a:gd name="connsiteX34" fmla="*/ 72106 w 200025"/>
                <a:gd name="connsiteY34" fmla="*/ 125295 h 190500"/>
                <a:gd name="connsiteX35" fmla="*/ 66486 w 200025"/>
                <a:gd name="connsiteY35" fmla="*/ 107959 h 190500"/>
                <a:gd name="connsiteX36" fmla="*/ 45912 w 200025"/>
                <a:gd name="connsiteY36" fmla="*/ 87862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190500">
                  <a:moveTo>
                    <a:pt x="13051" y="95767"/>
                  </a:moveTo>
                  <a:lnTo>
                    <a:pt x="43531" y="125295"/>
                  </a:lnTo>
                  <a:lnTo>
                    <a:pt x="36483" y="166824"/>
                  </a:lnTo>
                  <a:cubicBezTo>
                    <a:pt x="34664" y="177560"/>
                    <a:pt x="41895" y="187738"/>
                    <a:pt x="52631" y="189555"/>
                  </a:cubicBezTo>
                  <a:cubicBezTo>
                    <a:pt x="56877" y="190274"/>
                    <a:pt x="61241" y="189584"/>
                    <a:pt x="65058" y="187588"/>
                  </a:cubicBezTo>
                  <a:lnTo>
                    <a:pt x="102300" y="167967"/>
                  </a:lnTo>
                  <a:lnTo>
                    <a:pt x="139638" y="187588"/>
                  </a:lnTo>
                  <a:cubicBezTo>
                    <a:pt x="142560" y="189168"/>
                    <a:pt x="145843" y="189955"/>
                    <a:pt x="149163" y="189874"/>
                  </a:cubicBezTo>
                  <a:cubicBezTo>
                    <a:pt x="153318" y="189895"/>
                    <a:pt x="157365" y="188557"/>
                    <a:pt x="160689" y="186064"/>
                  </a:cubicBezTo>
                  <a:cubicBezTo>
                    <a:pt x="166795" y="181790"/>
                    <a:pt x="169847" y="174346"/>
                    <a:pt x="168499" y="167014"/>
                  </a:cubicBezTo>
                  <a:lnTo>
                    <a:pt x="160689" y="125295"/>
                  </a:lnTo>
                  <a:lnTo>
                    <a:pt x="190788" y="95958"/>
                  </a:lnTo>
                  <a:cubicBezTo>
                    <a:pt x="198587" y="88358"/>
                    <a:pt x="198749" y="75875"/>
                    <a:pt x="191149" y="68076"/>
                  </a:cubicBezTo>
                  <a:cubicBezTo>
                    <a:pt x="188138" y="64986"/>
                    <a:pt x="184196" y="62970"/>
                    <a:pt x="179929" y="62335"/>
                  </a:cubicBezTo>
                  <a:lnTo>
                    <a:pt x="138210" y="56239"/>
                  </a:lnTo>
                  <a:lnTo>
                    <a:pt x="119160" y="18139"/>
                  </a:lnTo>
                  <a:cubicBezTo>
                    <a:pt x="114392" y="8407"/>
                    <a:pt x="102639" y="4382"/>
                    <a:pt x="92908" y="9148"/>
                  </a:cubicBezTo>
                  <a:cubicBezTo>
                    <a:pt x="88996" y="11064"/>
                    <a:pt x="85833" y="14227"/>
                    <a:pt x="83917" y="18139"/>
                  </a:cubicBezTo>
                  <a:lnTo>
                    <a:pt x="64867" y="56239"/>
                  </a:lnTo>
                  <a:lnTo>
                    <a:pt x="23148" y="62335"/>
                  </a:lnTo>
                  <a:cubicBezTo>
                    <a:pt x="12454" y="64387"/>
                    <a:pt x="5448" y="74720"/>
                    <a:pt x="7501" y="85415"/>
                  </a:cubicBezTo>
                  <a:cubicBezTo>
                    <a:pt x="8256" y="89349"/>
                    <a:pt x="10192" y="92960"/>
                    <a:pt x="13051" y="95767"/>
                  </a:cubicBezTo>
                  <a:close/>
                  <a:moveTo>
                    <a:pt x="74392" y="83671"/>
                  </a:moveTo>
                  <a:cubicBezTo>
                    <a:pt x="80785" y="82732"/>
                    <a:pt x="86307" y="78707"/>
                    <a:pt x="89156" y="72907"/>
                  </a:cubicBezTo>
                  <a:lnTo>
                    <a:pt x="101919" y="47095"/>
                  </a:lnTo>
                  <a:lnTo>
                    <a:pt x="114683" y="72907"/>
                  </a:lnTo>
                  <a:cubicBezTo>
                    <a:pt x="117495" y="78658"/>
                    <a:pt x="122933" y="82674"/>
                    <a:pt x="129256" y="83671"/>
                  </a:cubicBezTo>
                  <a:lnTo>
                    <a:pt x="157831" y="87862"/>
                  </a:lnTo>
                  <a:lnTo>
                    <a:pt x="137257" y="107959"/>
                  </a:lnTo>
                  <a:cubicBezTo>
                    <a:pt x="132596" y="112428"/>
                    <a:pt x="130517" y="118953"/>
                    <a:pt x="131733" y="125295"/>
                  </a:cubicBezTo>
                  <a:lnTo>
                    <a:pt x="136590" y="153870"/>
                  </a:lnTo>
                  <a:lnTo>
                    <a:pt x="111063" y="140440"/>
                  </a:lnTo>
                  <a:cubicBezTo>
                    <a:pt x="105365" y="137322"/>
                    <a:pt x="98473" y="137322"/>
                    <a:pt x="92775" y="140440"/>
                  </a:cubicBezTo>
                  <a:lnTo>
                    <a:pt x="67248" y="153870"/>
                  </a:lnTo>
                  <a:lnTo>
                    <a:pt x="72106" y="125295"/>
                  </a:lnTo>
                  <a:cubicBezTo>
                    <a:pt x="73298" y="118937"/>
                    <a:pt x="71181" y="112409"/>
                    <a:pt x="66486" y="107959"/>
                  </a:cubicBezTo>
                  <a:lnTo>
                    <a:pt x="45912" y="87862"/>
                  </a:lnTo>
                  <a:close/>
                </a:path>
              </a:pathLst>
            </a:custGeom>
            <a:grpFill/>
            <a:ln w="9525" cap="flat">
              <a:noFill/>
              <a:prstDash val="solid"/>
              <a:miter/>
            </a:ln>
          </p:spPr>
          <p:txBody>
            <a:bodyPr rtlCol="0" anchor="ctr"/>
            <a:lstStyle/>
            <a:p>
              <a:endParaRPr lang="en-US" dirty="0"/>
            </a:p>
          </p:txBody>
        </p:sp>
      </p:grpSp>
      <p:grpSp>
        <p:nvGrpSpPr>
          <p:cNvPr id="29" name="Graphic 35">
            <a:extLst>
              <a:ext uri="{FF2B5EF4-FFF2-40B4-BE49-F238E27FC236}">
                <a16:creationId xmlns:a16="http://schemas.microsoft.com/office/drawing/2014/main" id="{6D028758-7087-F641-A49C-E2C4C3385DCF}"/>
              </a:ext>
            </a:extLst>
          </p:cNvPr>
          <p:cNvGrpSpPr/>
          <p:nvPr/>
        </p:nvGrpSpPr>
        <p:grpSpPr>
          <a:xfrm>
            <a:off x="7302474" y="2989891"/>
            <a:ext cx="571500" cy="628650"/>
            <a:chOff x="6455254" y="460655"/>
            <a:chExt cx="571500" cy="628650"/>
          </a:xfrm>
          <a:solidFill>
            <a:srgbClr val="00B29F"/>
          </a:solidFill>
        </p:grpSpPr>
        <p:sp>
          <p:nvSpPr>
            <p:cNvPr id="30" name="Freeform: Shape 33">
              <a:extLst>
                <a:ext uri="{FF2B5EF4-FFF2-40B4-BE49-F238E27FC236}">
                  <a16:creationId xmlns:a16="http://schemas.microsoft.com/office/drawing/2014/main" id="{1424CAFE-EA83-C547-AEC3-EA6617D55111}"/>
                </a:ext>
              </a:extLst>
            </p:cNvPr>
            <p:cNvSpPr/>
            <p:nvPr/>
          </p:nvSpPr>
          <p:spPr>
            <a:xfrm>
              <a:off x="6448139" y="453545"/>
              <a:ext cx="581025" cy="638175"/>
            </a:xfrm>
            <a:custGeom>
              <a:avLst/>
              <a:gdLst>
                <a:gd name="connsiteX0" fmla="*/ 577758 w 581025"/>
                <a:gd name="connsiteY0" fmla="*/ 292098 h 638175"/>
                <a:gd name="connsiteX1" fmla="*/ 468125 w 581025"/>
                <a:gd name="connsiteY1" fmla="*/ 176465 h 638175"/>
                <a:gd name="connsiteX2" fmla="*/ 312677 w 581025"/>
                <a:gd name="connsiteY2" fmla="*/ 191228 h 638175"/>
                <a:gd name="connsiteX3" fmla="*/ 307724 w 581025"/>
                <a:gd name="connsiteY3" fmla="*/ 138746 h 638175"/>
                <a:gd name="connsiteX4" fmla="*/ 381734 w 581025"/>
                <a:gd name="connsiteY4" fmla="*/ 148271 h 638175"/>
                <a:gd name="connsiteX5" fmla="*/ 387353 w 581025"/>
                <a:gd name="connsiteY5" fmla="*/ 148271 h 638175"/>
                <a:gd name="connsiteX6" fmla="*/ 431264 w 581025"/>
                <a:gd name="connsiteY6" fmla="*/ 112171 h 638175"/>
                <a:gd name="connsiteX7" fmla="*/ 445742 w 581025"/>
                <a:gd name="connsiteY7" fmla="*/ 38638 h 638175"/>
                <a:gd name="connsiteX8" fmla="*/ 443551 w 581025"/>
                <a:gd name="connsiteY8" fmla="*/ 27875 h 638175"/>
                <a:gd name="connsiteX9" fmla="*/ 434026 w 581025"/>
                <a:gd name="connsiteY9" fmla="*/ 21874 h 638175"/>
                <a:gd name="connsiteX10" fmla="*/ 360969 w 581025"/>
                <a:gd name="connsiteY10" fmla="*/ 7967 h 638175"/>
                <a:gd name="connsiteX11" fmla="*/ 308677 w 581025"/>
                <a:gd name="connsiteY11" fmla="*/ 43019 h 638175"/>
                <a:gd name="connsiteX12" fmla="*/ 296199 w 581025"/>
                <a:gd name="connsiteY12" fmla="*/ 105313 h 638175"/>
                <a:gd name="connsiteX13" fmla="*/ 278578 w 581025"/>
                <a:gd name="connsiteY13" fmla="*/ 78643 h 638175"/>
                <a:gd name="connsiteX14" fmla="*/ 210760 w 581025"/>
                <a:gd name="connsiteY14" fmla="*/ 45210 h 638175"/>
                <a:gd name="connsiteX15" fmla="*/ 196187 w 581025"/>
                <a:gd name="connsiteY15" fmla="*/ 59212 h 638175"/>
                <a:gd name="connsiteX16" fmla="*/ 210188 w 581025"/>
                <a:gd name="connsiteY16" fmla="*/ 73785 h 638175"/>
                <a:gd name="connsiteX17" fmla="*/ 257813 w 581025"/>
                <a:gd name="connsiteY17" fmla="*/ 98264 h 638175"/>
                <a:gd name="connsiteX18" fmla="*/ 284102 w 581025"/>
                <a:gd name="connsiteY18" fmla="*/ 193514 h 638175"/>
                <a:gd name="connsiteX19" fmla="*/ 121415 w 581025"/>
                <a:gd name="connsiteY19" fmla="*/ 175226 h 638175"/>
                <a:gd name="connsiteX20" fmla="*/ 11687 w 581025"/>
                <a:gd name="connsiteY20" fmla="*/ 290860 h 638175"/>
                <a:gd name="connsiteX21" fmla="*/ 58550 w 581025"/>
                <a:gd name="connsiteY21" fmla="*/ 516698 h 638175"/>
                <a:gd name="connsiteX22" fmla="*/ 175994 w 581025"/>
                <a:gd name="connsiteY22" fmla="*/ 632998 h 638175"/>
                <a:gd name="connsiteX23" fmla="*/ 203140 w 581025"/>
                <a:gd name="connsiteY23" fmla="*/ 636522 h 638175"/>
                <a:gd name="connsiteX24" fmla="*/ 293627 w 581025"/>
                <a:gd name="connsiteY24" fmla="*/ 605471 h 638175"/>
                <a:gd name="connsiteX25" fmla="*/ 386306 w 581025"/>
                <a:gd name="connsiteY25" fmla="*/ 637760 h 638175"/>
                <a:gd name="connsiteX26" fmla="*/ 413452 w 581025"/>
                <a:gd name="connsiteY26" fmla="*/ 634236 h 638175"/>
                <a:gd name="connsiteX27" fmla="*/ 530895 w 581025"/>
                <a:gd name="connsiteY27" fmla="*/ 517936 h 638175"/>
                <a:gd name="connsiteX28" fmla="*/ 577758 w 581025"/>
                <a:gd name="connsiteY28" fmla="*/ 292098 h 638175"/>
                <a:gd name="connsiteX29" fmla="*/ 336680 w 581025"/>
                <a:gd name="connsiteY29" fmla="*/ 48639 h 638175"/>
                <a:gd name="connsiteX30" fmla="*/ 355730 w 581025"/>
                <a:gd name="connsiteY30" fmla="*/ 35971 h 638175"/>
                <a:gd name="connsiteX31" fmla="*/ 415071 w 581025"/>
                <a:gd name="connsiteY31" fmla="*/ 47496 h 638175"/>
                <a:gd name="connsiteX32" fmla="*/ 403355 w 581025"/>
                <a:gd name="connsiteY32" fmla="*/ 106932 h 638175"/>
                <a:gd name="connsiteX33" fmla="*/ 385544 w 581025"/>
                <a:gd name="connsiteY33" fmla="*/ 119791 h 638175"/>
                <a:gd name="connsiteX34" fmla="*/ 324012 w 581025"/>
                <a:gd name="connsiteY34" fmla="*/ 111885 h 638175"/>
                <a:gd name="connsiteX35" fmla="*/ 505940 w 581025"/>
                <a:gd name="connsiteY35" fmla="*/ 504125 h 638175"/>
                <a:gd name="connsiteX36" fmla="*/ 406118 w 581025"/>
                <a:gd name="connsiteY36" fmla="*/ 606614 h 638175"/>
                <a:gd name="connsiteX37" fmla="*/ 304010 w 581025"/>
                <a:gd name="connsiteY37" fmla="*/ 578039 h 638175"/>
                <a:gd name="connsiteX38" fmla="*/ 286674 w 581025"/>
                <a:gd name="connsiteY38" fmla="*/ 576038 h 638175"/>
                <a:gd name="connsiteX39" fmla="*/ 183328 w 581025"/>
                <a:gd name="connsiteY39" fmla="*/ 605090 h 638175"/>
                <a:gd name="connsiteX40" fmla="*/ 83506 w 581025"/>
                <a:gd name="connsiteY40" fmla="*/ 502601 h 638175"/>
                <a:gd name="connsiteX41" fmla="*/ 39691 w 581025"/>
                <a:gd name="connsiteY41" fmla="*/ 295908 h 638175"/>
                <a:gd name="connsiteX42" fmla="*/ 129035 w 581025"/>
                <a:gd name="connsiteY42" fmla="*/ 202468 h 638175"/>
                <a:gd name="connsiteX43" fmla="*/ 284579 w 581025"/>
                <a:gd name="connsiteY43" fmla="*/ 226185 h 638175"/>
                <a:gd name="connsiteX44" fmla="*/ 291151 w 581025"/>
                <a:gd name="connsiteY44" fmla="*/ 228376 h 638175"/>
                <a:gd name="connsiteX45" fmla="*/ 304867 w 581025"/>
                <a:gd name="connsiteY45" fmla="*/ 227519 h 638175"/>
                <a:gd name="connsiteX46" fmla="*/ 460410 w 581025"/>
                <a:gd name="connsiteY46" fmla="*/ 203801 h 638175"/>
                <a:gd name="connsiteX47" fmla="*/ 550040 w 581025"/>
                <a:gd name="connsiteY47" fmla="*/ 297527 h 638175"/>
                <a:gd name="connsiteX48" fmla="*/ 505940 w 581025"/>
                <a:gd name="connsiteY48" fmla="*/ 50412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81025" h="638175">
                  <a:moveTo>
                    <a:pt x="577758" y="292098"/>
                  </a:moveTo>
                  <a:cubicBezTo>
                    <a:pt x="566312" y="235771"/>
                    <a:pt x="523763" y="190893"/>
                    <a:pt x="468125" y="176465"/>
                  </a:cubicBezTo>
                  <a:cubicBezTo>
                    <a:pt x="416177" y="163062"/>
                    <a:pt x="361174" y="168285"/>
                    <a:pt x="312677" y="191228"/>
                  </a:cubicBezTo>
                  <a:cubicBezTo>
                    <a:pt x="313038" y="173602"/>
                    <a:pt x="311375" y="155993"/>
                    <a:pt x="307724" y="138746"/>
                  </a:cubicBezTo>
                  <a:lnTo>
                    <a:pt x="381734" y="148271"/>
                  </a:lnTo>
                  <a:cubicBezTo>
                    <a:pt x="383604" y="148409"/>
                    <a:pt x="385483" y="148409"/>
                    <a:pt x="387353" y="148271"/>
                  </a:cubicBezTo>
                  <a:cubicBezTo>
                    <a:pt x="408719" y="148229"/>
                    <a:pt x="427091" y="133125"/>
                    <a:pt x="431264" y="112171"/>
                  </a:cubicBezTo>
                  <a:lnTo>
                    <a:pt x="445742" y="38638"/>
                  </a:lnTo>
                  <a:cubicBezTo>
                    <a:pt x="446423" y="34902"/>
                    <a:pt x="445638" y="31047"/>
                    <a:pt x="443551" y="27875"/>
                  </a:cubicBezTo>
                  <a:cubicBezTo>
                    <a:pt x="441355" y="24630"/>
                    <a:pt x="437901" y="22453"/>
                    <a:pt x="434026" y="21874"/>
                  </a:cubicBezTo>
                  <a:lnTo>
                    <a:pt x="360969" y="7967"/>
                  </a:lnTo>
                  <a:cubicBezTo>
                    <a:pt x="336868" y="3298"/>
                    <a:pt x="313516" y="18952"/>
                    <a:pt x="308677" y="43019"/>
                  </a:cubicBezTo>
                  <a:lnTo>
                    <a:pt x="296199" y="105313"/>
                  </a:lnTo>
                  <a:cubicBezTo>
                    <a:pt x="291564" y="95664"/>
                    <a:pt x="285636" y="86691"/>
                    <a:pt x="278578" y="78643"/>
                  </a:cubicBezTo>
                  <a:cubicBezTo>
                    <a:pt x="261168" y="59119"/>
                    <a:pt x="236848" y="47130"/>
                    <a:pt x="210760" y="45210"/>
                  </a:cubicBezTo>
                  <a:cubicBezTo>
                    <a:pt x="202869" y="45052"/>
                    <a:pt x="196345" y="51321"/>
                    <a:pt x="196187" y="59212"/>
                  </a:cubicBezTo>
                  <a:cubicBezTo>
                    <a:pt x="196029" y="67103"/>
                    <a:pt x="202298" y="73627"/>
                    <a:pt x="210188" y="73785"/>
                  </a:cubicBezTo>
                  <a:cubicBezTo>
                    <a:pt x="228628" y="75491"/>
                    <a:pt x="245694" y="84262"/>
                    <a:pt x="257813" y="98264"/>
                  </a:cubicBezTo>
                  <a:cubicBezTo>
                    <a:pt x="276292" y="119124"/>
                    <a:pt x="285055" y="151223"/>
                    <a:pt x="284102" y="193514"/>
                  </a:cubicBezTo>
                  <a:cubicBezTo>
                    <a:pt x="233914" y="167795"/>
                    <a:pt x="176061" y="161291"/>
                    <a:pt x="121415" y="175226"/>
                  </a:cubicBezTo>
                  <a:cubicBezTo>
                    <a:pt x="65729" y="189603"/>
                    <a:pt x="23128" y="234497"/>
                    <a:pt x="11687" y="290860"/>
                  </a:cubicBezTo>
                  <a:cubicBezTo>
                    <a:pt x="-1552" y="360202"/>
                    <a:pt x="14164" y="436211"/>
                    <a:pt x="58550" y="516698"/>
                  </a:cubicBezTo>
                  <a:cubicBezTo>
                    <a:pt x="95507" y="583373"/>
                    <a:pt x="133893" y="621473"/>
                    <a:pt x="175994" y="632998"/>
                  </a:cubicBezTo>
                  <a:cubicBezTo>
                    <a:pt x="184845" y="635373"/>
                    <a:pt x="193975" y="636558"/>
                    <a:pt x="203140" y="636522"/>
                  </a:cubicBezTo>
                  <a:cubicBezTo>
                    <a:pt x="236001" y="636522"/>
                    <a:pt x="266481" y="621568"/>
                    <a:pt x="293627" y="605471"/>
                  </a:cubicBezTo>
                  <a:cubicBezTo>
                    <a:pt x="321345" y="622044"/>
                    <a:pt x="352492" y="637760"/>
                    <a:pt x="386306" y="637760"/>
                  </a:cubicBezTo>
                  <a:cubicBezTo>
                    <a:pt x="395470" y="637784"/>
                    <a:pt x="404598" y="636599"/>
                    <a:pt x="413452" y="634236"/>
                  </a:cubicBezTo>
                  <a:cubicBezTo>
                    <a:pt x="455552" y="623092"/>
                    <a:pt x="493938" y="584992"/>
                    <a:pt x="530895" y="517936"/>
                  </a:cubicBezTo>
                  <a:cubicBezTo>
                    <a:pt x="575282" y="437545"/>
                    <a:pt x="590998" y="361535"/>
                    <a:pt x="577758" y="292098"/>
                  </a:cubicBezTo>
                  <a:close/>
                  <a:moveTo>
                    <a:pt x="336680" y="48639"/>
                  </a:moveTo>
                  <a:cubicBezTo>
                    <a:pt x="338450" y="39885"/>
                    <a:pt x="346973" y="34218"/>
                    <a:pt x="355730" y="35971"/>
                  </a:cubicBezTo>
                  <a:lnTo>
                    <a:pt x="415071" y="47496"/>
                  </a:lnTo>
                  <a:lnTo>
                    <a:pt x="403355" y="106932"/>
                  </a:lnTo>
                  <a:cubicBezTo>
                    <a:pt x="401763" y="115261"/>
                    <a:pt x="393950" y="120900"/>
                    <a:pt x="385544" y="119791"/>
                  </a:cubicBezTo>
                  <a:lnTo>
                    <a:pt x="324012" y="111885"/>
                  </a:lnTo>
                  <a:close/>
                  <a:moveTo>
                    <a:pt x="505940" y="504125"/>
                  </a:moveTo>
                  <a:cubicBezTo>
                    <a:pt x="472888" y="564037"/>
                    <a:pt x="440217" y="597660"/>
                    <a:pt x="406118" y="606614"/>
                  </a:cubicBezTo>
                  <a:cubicBezTo>
                    <a:pt x="374114" y="615186"/>
                    <a:pt x="343253" y="602137"/>
                    <a:pt x="304010" y="578039"/>
                  </a:cubicBezTo>
                  <a:cubicBezTo>
                    <a:pt x="299372" y="573478"/>
                    <a:pt x="292228" y="572654"/>
                    <a:pt x="286674" y="576038"/>
                  </a:cubicBezTo>
                  <a:cubicBezTo>
                    <a:pt x="246860" y="600327"/>
                    <a:pt x="215618" y="614138"/>
                    <a:pt x="183328" y="605090"/>
                  </a:cubicBezTo>
                  <a:cubicBezTo>
                    <a:pt x="149133" y="595565"/>
                    <a:pt x="116653" y="562513"/>
                    <a:pt x="83506" y="502601"/>
                  </a:cubicBezTo>
                  <a:cubicBezTo>
                    <a:pt x="41977" y="427067"/>
                    <a:pt x="27594" y="359726"/>
                    <a:pt x="39691" y="295908"/>
                  </a:cubicBezTo>
                  <a:cubicBezTo>
                    <a:pt x="49169" y="250247"/>
                    <a:pt x="83844" y="213982"/>
                    <a:pt x="129035" y="202468"/>
                  </a:cubicBezTo>
                  <a:cubicBezTo>
                    <a:pt x="211522" y="179703"/>
                    <a:pt x="283912" y="226185"/>
                    <a:pt x="284579" y="226185"/>
                  </a:cubicBezTo>
                  <a:cubicBezTo>
                    <a:pt x="286555" y="227447"/>
                    <a:pt x="288813" y="228200"/>
                    <a:pt x="291151" y="228376"/>
                  </a:cubicBezTo>
                  <a:cubicBezTo>
                    <a:pt x="295570" y="230452"/>
                    <a:pt x="300742" y="230128"/>
                    <a:pt x="304867" y="227519"/>
                  </a:cubicBezTo>
                  <a:cubicBezTo>
                    <a:pt x="305629" y="227042"/>
                    <a:pt x="377543" y="180656"/>
                    <a:pt x="460410" y="203801"/>
                  </a:cubicBezTo>
                  <a:cubicBezTo>
                    <a:pt x="505779" y="215287"/>
                    <a:pt x="540593" y="251691"/>
                    <a:pt x="550040" y="297527"/>
                  </a:cubicBezTo>
                  <a:cubicBezTo>
                    <a:pt x="561851" y="361059"/>
                    <a:pt x="547469" y="428687"/>
                    <a:pt x="505940" y="504125"/>
                  </a:cubicBezTo>
                  <a:close/>
                </a:path>
              </a:pathLst>
            </a:custGeom>
            <a:grpFill/>
            <a:ln w="9525" cap="flat">
              <a:noFill/>
              <a:prstDash val="solid"/>
              <a:miter/>
            </a:ln>
          </p:spPr>
          <p:txBody>
            <a:bodyPr rtlCol="0" anchor="ctr"/>
            <a:lstStyle/>
            <a:p>
              <a:endParaRPr lang="en-US" dirty="0"/>
            </a:p>
          </p:txBody>
        </p:sp>
        <p:sp>
          <p:nvSpPr>
            <p:cNvPr id="31" name="Freeform: Shape 34">
              <a:extLst>
                <a:ext uri="{FF2B5EF4-FFF2-40B4-BE49-F238E27FC236}">
                  <a16:creationId xmlns:a16="http://schemas.microsoft.com/office/drawing/2014/main" id="{C98A5595-C8E6-8E45-805F-6F9F938FF4DE}"/>
                </a:ext>
              </a:extLst>
            </p:cNvPr>
            <p:cNvSpPr/>
            <p:nvPr/>
          </p:nvSpPr>
          <p:spPr>
            <a:xfrm>
              <a:off x="6518606" y="676215"/>
              <a:ext cx="95250" cy="200025"/>
            </a:xfrm>
            <a:custGeom>
              <a:avLst/>
              <a:gdLst>
                <a:gd name="connsiteX0" fmla="*/ 75237 w 95250"/>
                <a:gd name="connsiteY0" fmla="*/ 7897 h 200025"/>
                <a:gd name="connsiteX1" fmla="*/ 55425 w 95250"/>
                <a:gd name="connsiteY1" fmla="*/ 19708 h 200025"/>
                <a:gd name="connsiteX2" fmla="*/ 12563 w 95250"/>
                <a:gd name="connsiteY2" fmla="*/ 159440 h 200025"/>
                <a:gd name="connsiteX3" fmla="*/ 18278 w 95250"/>
                <a:gd name="connsiteY3" fmla="*/ 183252 h 200025"/>
                <a:gd name="connsiteX4" fmla="*/ 31898 w 95250"/>
                <a:gd name="connsiteY4" fmla="*/ 194015 h 200025"/>
                <a:gd name="connsiteX5" fmla="*/ 35899 w 95250"/>
                <a:gd name="connsiteY5" fmla="*/ 193444 h 200025"/>
                <a:gd name="connsiteX6" fmla="*/ 45442 w 95250"/>
                <a:gd name="connsiteY6" fmla="*/ 175786 h 200025"/>
                <a:gd name="connsiteX7" fmla="*/ 45424 w 95250"/>
                <a:gd name="connsiteY7" fmla="*/ 175727 h 200025"/>
                <a:gd name="connsiteX8" fmla="*/ 42471 w 95250"/>
                <a:gd name="connsiteY8" fmla="*/ 164297 h 200025"/>
                <a:gd name="connsiteX9" fmla="*/ 41900 w 95250"/>
                <a:gd name="connsiteY9" fmla="*/ 161059 h 200025"/>
                <a:gd name="connsiteX10" fmla="*/ 40185 w 95250"/>
                <a:gd name="connsiteY10" fmla="*/ 153915 h 200025"/>
                <a:gd name="connsiteX11" fmla="*/ 65617 w 95250"/>
                <a:gd name="connsiteY11" fmla="*/ 48092 h 200025"/>
                <a:gd name="connsiteX12" fmla="*/ 80381 w 95250"/>
                <a:gd name="connsiteY12" fmla="*/ 39044 h 200025"/>
                <a:gd name="connsiteX13" fmla="*/ 86572 w 95250"/>
                <a:gd name="connsiteY13" fmla="*/ 34376 h 200025"/>
                <a:gd name="connsiteX14" fmla="*/ 93335 w 95250"/>
                <a:gd name="connsiteY14" fmla="*/ 16850 h 200025"/>
                <a:gd name="connsiteX15" fmla="*/ 75237 w 95250"/>
                <a:gd name="connsiteY15" fmla="*/ 7897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50" h="200025">
                  <a:moveTo>
                    <a:pt x="75237" y="7897"/>
                  </a:moveTo>
                  <a:cubicBezTo>
                    <a:pt x="68164" y="10987"/>
                    <a:pt x="61507" y="14955"/>
                    <a:pt x="55425" y="19708"/>
                  </a:cubicBezTo>
                  <a:cubicBezTo>
                    <a:pt x="26850" y="38758"/>
                    <a:pt x="-6011" y="82668"/>
                    <a:pt x="12563" y="159440"/>
                  </a:cubicBezTo>
                  <a:cubicBezTo>
                    <a:pt x="13991" y="167060"/>
                    <a:pt x="15896" y="174965"/>
                    <a:pt x="18278" y="183252"/>
                  </a:cubicBezTo>
                  <a:cubicBezTo>
                    <a:pt x="19897" y="189484"/>
                    <a:pt x="25461" y="193881"/>
                    <a:pt x="31898" y="194015"/>
                  </a:cubicBezTo>
                  <a:cubicBezTo>
                    <a:pt x="33252" y="194012"/>
                    <a:pt x="34599" y="193820"/>
                    <a:pt x="35899" y="193444"/>
                  </a:cubicBezTo>
                  <a:cubicBezTo>
                    <a:pt x="43410" y="191204"/>
                    <a:pt x="47682" y="183298"/>
                    <a:pt x="45442" y="175786"/>
                  </a:cubicBezTo>
                  <a:cubicBezTo>
                    <a:pt x="45436" y="175767"/>
                    <a:pt x="45430" y="175747"/>
                    <a:pt x="45424" y="175727"/>
                  </a:cubicBezTo>
                  <a:cubicBezTo>
                    <a:pt x="44281" y="171822"/>
                    <a:pt x="43328" y="168012"/>
                    <a:pt x="42471" y="164297"/>
                  </a:cubicBezTo>
                  <a:cubicBezTo>
                    <a:pt x="42427" y="163197"/>
                    <a:pt x="42236" y="162108"/>
                    <a:pt x="41900" y="161059"/>
                  </a:cubicBezTo>
                  <a:cubicBezTo>
                    <a:pt x="41233" y="158582"/>
                    <a:pt x="40852" y="156296"/>
                    <a:pt x="40185" y="153915"/>
                  </a:cubicBezTo>
                  <a:cubicBezTo>
                    <a:pt x="29041" y="94955"/>
                    <a:pt x="48853" y="63428"/>
                    <a:pt x="65617" y="48092"/>
                  </a:cubicBezTo>
                  <a:cubicBezTo>
                    <a:pt x="70108" y="44424"/>
                    <a:pt x="75074" y="41380"/>
                    <a:pt x="80381" y="39044"/>
                  </a:cubicBezTo>
                  <a:cubicBezTo>
                    <a:pt x="82845" y="38106"/>
                    <a:pt x="84993" y="36488"/>
                    <a:pt x="86572" y="34376"/>
                  </a:cubicBezTo>
                  <a:cubicBezTo>
                    <a:pt x="92923" y="31076"/>
                    <a:pt x="95822" y="23562"/>
                    <a:pt x="93335" y="16850"/>
                  </a:cubicBezTo>
                  <a:cubicBezTo>
                    <a:pt x="90805" y="9385"/>
                    <a:pt x="82707" y="5377"/>
                    <a:pt x="75237" y="7897"/>
                  </a:cubicBezTo>
                  <a:close/>
                </a:path>
              </a:pathLst>
            </a:custGeom>
            <a:grpFill/>
            <a:ln w="9525" cap="flat">
              <a:noFill/>
              <a:prstDash val="solid"/>
              <a:miter/>
            </a:ln>
          </p:spPr>
          <p:txBody>
            <a:bodyPr rtlCol="0" anchor="ctr"/>
            <a:lstStyle/>
            <a:p>
              <a:endParaRPr lang="en-US" dirty="0"/>
            </a:p>
          </p:txBody>
        </p:sp>
      </p:grpSp>
      <p:grpSp>
        <p:nvGrpSpPr>
          <p:cNvPr id="32" name="Graphic 83">
            <a:extLst>
              <a:ext uri="{FF2B5EF4-FFF2-40B4-BE49-F238E27FC236}">
                <a16:creationId xmlns:a16="http://schemas.microsoft.com/office/drawing/2014/main" id="{6DA9BA20-DE92-FE48-A331-EC9A0642F16E}"/>
              </a:ext>
            </a:extLst>
          </p:cNvPr>
          <p:cNvGrpSpPr/>
          <p:nvPr/>
        </p:nvGrpSpPr>
        <p:grpSpPr>
          <a:xfrm>
            <a:off x="8378762" y="2985129"/>
            <a:ext cx="638175" cy="638175"/>
            <a:chOff x="7259959" y="504301"/>
            <a:chExt cx="638175" cy="638175"/>
          </a:xfrm>
          <a:solidFill>
            <a:srgbClr val="00B29F"/>
          </a:solidFill>
        </p:grpSpPr>
        <p:sp>
          <p:nvSpPr>
            <p:cNvPr id="33" name="Freeform: Shape 37">
              <a:extLst>
                <a:ext uri="{FF2B5EF4-FFF2-40B4-BE49-F238E27FC236}">
                  <a16:creationId xmlns:a16="http://schemas.microsoft.com/office/drawing/2014/main" id="{25C7601F-85CA-C74F-BB5B-1C4A4BA62042}"/>
                </a:ext>
              </a:extLst>
            </p:cNvPr>
            <p:cNvSpPr/>
            <p:nvPr/>
          </p:nvSpPr>
          <p:spPr>
            <a:xfrm>
              <a:off x="7388547" y="633269"/>
              <a:ext cx="371475" cy="371475"/>
            </a:xfrm>
            <a:custGeom>
              <a:avLst/>
              <a:gdLst>
                <a:gd name="connsiteX0" fmla="*/ 188119 w 371475"/>
                <a:gd name="connsiteY0" fmla="*/ 7144 h 371475"/>
                <a:gd name="connsiteX1" fmla="*/ 7144 w 371475"/>
                <a:gd name="connsiteY1" fmla="*/ 188119 h 371475"/>
                <a:gd name="connsiteX2" fmla="*/ 188119 w 371475"/>
                <a:gd name="connsiteY2" fmla="*/ 369094 h 371475"/>
                <a:gd name="connsiteX3" fmla="*/ 369094 w 371475"/>
                <a:gd name="connsiteY3" fmla="*/ 188119 h 371475"/>
                <a:gd name="connsiteX4" fmla="*/ 188119 w 371475"/>
                <a:gd name="connsiteY4" fmla="*/ 7144 h 371475"/>
                <a:gd name="connsiteX5" fmla="*/ 188119 w 371475"/>
                <a:gd name="connsiteY5" fmla="*/ 340519 h 371475"/>
                <a:gd name="connsiteX6" fmla="*/ 35719 w 371475"/>
                <a:gd name="connsiteY6" fmla="*/ 188119 h 371475"/>
                <a:gd name="connsiteX7" fmla="*/ 188119 w 371475"/>
                <a:gd name="connsiteY7" fmla="*/ 35719 h 371475"/>
                <a:gd name="connsiteX8" fmla="*/ 340519 w 371475"/>
                <a:gd name="connsiteY8" fmla="*/ 188119 h 371475"/>
                <a:gd name="connsiteX9" fmla="*/ 188119 w 371475"/>
                <a:gd name="connsiteY9" fmla="*/ 340519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475" h="371475">
                  <a:moveTo>
                    <a:pt x="188119" y="7144"/>
                  </a:moveTo>
                  <a:cubicBezTo>
                    <a:pt x="88169" y="7144"/>
                    <a:pt x="7144" y="88169"/>
                    <a:pt x="7144" y="188119"/>
                  </a:cubicBezTo>
                  <a:cubicBezTo>
                    <a:pt x="7144" y="288068"/>
                    <a:pt x="88169" y="369094"/>
                    <a:pt x="188119" y="369094"/>
                  </a:cubicBezTo>
                  <a:cubicBezTo>
                    <a:pt x="288068" y="369094"/>
                    <a:pt x="369094" y="288068"/>
                    <a:pt x="369094" y="188119"/>
                  </a:cubicBezTo>
                  <a:cubicBezTo>
                    <a:pt x="369094" y="88169"/>
                    <a:pt x="288068" y="7144"/>
                    <a:pt x="188119" y="7144"/>
                  </a:cubicBezTo>
                  <a:close/>
                  <a:moveTo>
                    <a:pt x="188119" y="340519"/>
                  </a:moveTo>
                  <a:cubicBezTo>
                    <a:pt x="103950" y="340519"/>
                    <a:pt x="35719" y="272287"/>
                    <a:pt x="35719" y="188119"/>
                  </a:cubicBezTo>
                  <a:cubicBezTo>
                    <a:pt x="35719" y="103950"/>
                    <a:pt x="103950" y="35719"/>
                    <a:pt x="188119" y="35719"/>
                  </a:cubicBezTo>
                  <a:cubicBezTo>
                    <a:pt x="272287" y="35719"/>
                    <a:pt x="340519" y="103950"/>
                    <a:pt x="340519" y="188119"/>
                  </a:cubicBezTo>
                  <a:cubicBezTo>
                    <a:pt x="340519" y="272287"/>
                    <a:pt x="272287" y="340519"/>
                    <a:pt x="188119" y="340519"/>
                  </a:cubicBezTo>
                  <a:close/>
                </a:path>
              </a:pathLst>
            </a:custGeom>
            <a:grpFill/>
            <a:ln w="9525" cap="flat">
              <a:noFill/>
              <a:prstDash val="solid"/>
              <a:miter/>
            </a:ln>
          </p:spPr>
          <p:txBody>
            <a:bodyPr rtlCol="0" anchor="ctr"/>
            <a:lstStyle/>
            <a:p>
              <a:endParaRPr lang="en-US" dirty="0"/>
            </a:p>
          </p:txBody>
        </p:sp>
        <p:sp>
          <p:nvSpPr>
            <p:cNvPr id="34" name="Freeform: Shape 38">
              <a:extLst>
                <a:ext uri="{FF2B5EF4-FFF2-40B4-BE49-F238E27FC236}">
                  <a16:creationId xmlns:a16="http://schemas.microsoft.com/office/drawing/2014/main" id="{C0C87842-A703-5345-B57C-B7E3AAAEA308}"/>
                </a:ext>
              </a:extLst>
            </p:cNvPr>
            <p:cNvSpPr/>
            <p:nvPr/>
          </p:nvSpPr>
          <p:spPr>
            <a:xfrm>
              <a:off x="7557234" y="497157"/>
              <a:ext cx="38100" cy="123825"/>
            </a:xfrm>
            <a:custGeom>
              <a:avLst/>
              <a:gdLst>
                <a:gd name="connsiteX0" fmla="*/ 21431 w 38100"/>
                <a:gd name="connsiteY0" fmla="*/ 120777 h 123825"/>
                <a:gd name="connsiteX1" fmla="*/ 35719 w 38100"/>
                <a:gd name="connsiteY1" fmla="*/ 106490 h 123825"/>
                <a:gd name="connsiteX2" fmla="*/ 35719 w 38100"/>
                <a:gd name="connsiteY2" fmla="*/ 21431 h 123825"/>
                <a:gd name="connsiteX3" fmla="*/ 21431 w 38100"/>
                <a:gd name="connsiteY3" fmla="*/ 7144 h 123825"/>
                <a:gd name="connsiteX4" fmla="*/ 7144 w 38100"/>
                <a:gd name="connsiteY4" fmla="*/ 21431 h 123825"/>
                <a:gd name="connsiteX5" fmla="*/ 7144 w 38100"/>
                <a:gd name="connsiteY5" fmla="*/ 106490 h 123825"/>
                <a:gd name="connsiteX6" fmla="*/ 21431 w 38100"/>
                <a:gd name="connsiteY6" fmla="*/ 12077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23825">
                  <a:moveTo>
                    <a:pt x="21431" y="120777"/>
                  </a:moveTo>
                  <a:cubicBezTo>
                    <a:pt x="29322" y="120777"/>
                    <a:pt x="35719" y="114380"/>
                    <a:pt x="35719" y="106490"/>
                  </a:cubicBezTo>
                  <a:lnTo>
                    <a:pt x="35719" y="21431"/>
                  </a:lnTo>
                  <a:cubicBezTo>
                    <a:pt x="35719" y="13540"/>
                    <a:pt x="29322" y="7144"/>
                    <a:pt x="21431" y="7144"/>
                  </a:cubicBezTo>
                  <a:cubicBezTo>
                    <a:pt x="13541" y="7144"/>
                    <a:pt x="7144" y="13540"/>
                    <a:pt x="7144" y="21431"/>
                  </a:cubicBezTo>
                  <a:lnTo>
                    <a:pt x="7144" y="106490"/>
                  </a:lnTo>
                  <a:cubicBezTo>
                    <a:pt x="7144" y="114380"/>
                    <a:pt x="13541" y="120777"/>
                    <a:pt x="21431" y="120777"/>
                  </a:cubicBezTo>
                  <a:close/>
                </a:path>
              </a:pathLst>
            </a:custGeom>
            <a:grpFill/>
            <a:ln w="9525" cap="flat">
              <a:noFill/>
              <a:prstDash val="solid"/>
              <a:miter/>
            </a:ln>
          </p:spPr>
          <p:txBody>
            <a:bodyPr rtlCol="0" anchor="ctr"/>
            <a:lstStyle/>
            <a:p>
              <a:endParaRPr lang="en-US" dirty="0"/>
            </a:p>
          </p:txBody>
        </p:sp>
        <p:sp>
          <p:nvSpPr>
            <p:cNvPr id="35" name="Freeform: Shape 39">
              <a:extLst>
                <a:ext uri="{FF2B5EF4-FFF2-40B4-BE49-F238E27FC236}">
                  <a16:creationId xmlns:a16="http://schemas.microsoft.com/office/drawing/2014/main" id="{98987847-D22A-7E48-B31E-910B0BA9C9B6}"/>
                </a:ext>
              </a:extLst>
            </p:cNvPr>
            <p:cNvSpPr/>
            <p:nvPr/>
          </p:nvSpPr>
          <p:spPr>
            <a:xfrm>
              <a:off x="7557615" y="1021027"/>
              <a:ext cx="38100" cy="123825"/>
            </a:xfrm>
            <a:custGeom>
              <a:avLst/>
              <a:gdLst>
                <a:gd name="connsiteX0" fmla="*/ 21050 w 38100"/>
                <a:gd name="connsiteY0" fmla="*/ 7149 h 123825"/>
                <a:gd name="connsiteX1" fmla="*/ 7144 w 38100"/>
                <a:gd name="connsiteY1" fmla="*/ 21436 h 123825"/>
                <a:gd name="connsiteX2" fmla="*/ 7144 w 38100"/>
                <a:gd name="connsiteY2" fmla="*/ 106494 h 123825"/>
                <a:gd name="connsiteX3" fmla="*/ 21431 w 38100"/>
                <a:gd name="connsiteY3" fmla="*/ 120782 h 123825"/>
                <a:gd name="connsiteX4" fmla="*/ 35719 w 38100"/>
                <a:gd name="connsiteY4" fmla="*/ 106494 h 123825"/>
                <a:gd name="connsiteX5" fmla="*/ 35719 w 38100"/>
                <a:gd name="connsiteY5" fmla="*/ 21436 h 123825"/>
                <a:gd name="connsiteX6" fmla="*/ 21436 w 38100"/>
                <a:gd name="connsiteY6" fmla="*/ 7144 h 123825"/>
                <a:gd name="connsiteX7" fmla="*/ 21050 w 38100"/>
                <a:gd name="connsiteY7" fmla="*/ 714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123825">
                  <a:moveTo>
                    <a:pt x="21050" y="7149"/>
                  </a:moveTo>
                  <a:cubicBezTo>
                    <a:pt x="13308" y="7355"/>
                    <a:pt x="7141" y="13691"/>
                    <a:pt x="7144" y="21436"/>
                  </a:cubicBezTo>
                  <a:lnTo>
                    <a:pt x="7144" y="106494"/>
                  </a:lnTo>
                  <a:cubicBezTo>
                    <a:pt x="7144" y="114385"/>
                    <a:pt x="13541" y="120782"/>
                    <a:pt x="21431" y="120782"/>
                  </a:cubicBezTo>
                  <a:cubicBezTo>
                    <a:pt x="29322" y="120782"/>
                    <a:pt x="35719" y="114385"/>
                    <a:pt x="35719" y="106494"/>
                  </a:cubicBezTo>
                  <a:lnTo>
                    <a:pt x="35719" y="21436"/>
                  </a:lnTo>
                  <a:cubicBezTo>
                    <a:pt x="35722" y="13546"/>
                    <a:pt x="29327" y="7147"/>
                    <a:pt x="21436" y="7144"/>
                  </a:cubicBezTo>
                  <a:cubicBezTo>
                    <a:pt x="21307" y="7144"/>
                    <a:pt x="21179" y="7145"/>
                    <a:pt x="21050" y="7149"/>
                  </a:cubicBezTo>
                  <a:close/>
                </a:path>
              </a:pathLst>
            </a:custGeom>
            <a:grpFill/>
            <a:ln w="9525" cap="flat">
              <a:noFill/>
              <a:prstDash val="solid"/>
              <a:miter/>
            </a:ln>
          </p:spPr>
          <p:txBody>
            <a:bodyPr rtlCol="0" anchor="ctr"/>
            <a:lstStyle/>
            <a:p>
              <a:endParaRPr lang="en-US" dirty="0"/>
            </a:p>
          </p:txBody>
        </p:sp>
        <p:sp>
          <p:nvSpPr>
            <p:cNvPr id="36" name="Freeform: Shape 40">
              <a:extLst>
                <a:ext uri="{FF2B5EF4-FFF2-40B4-BE49-F238E27FC236}">
                  <a16:creationId xmlns:a16="http://schemas.microsoft.com/office/drawing/2014/main" id="{48D1470F-F370-A74D-A8B4-6D4643CC61F1}"/>
                </a:ext>
              </a:extLst>
            </p:cNvPr>
            <p:cNvSpPr/>
            <p:nvPr/>
          </p:nvSpPr>
          <p:spPr>
            <a:xfrm>
              <a:off x="7776690" y="801957"/>
              <a:ext cx="123825" cy="38100"/>
            </a:xfrm>
            <a:custGeom>
              <a:avLst/>
              <a:gdLst>
                <a:gd name="connsiteX0" fmla="*/ 106490 w 123825"/>
                <a:gd name="connsiteY0" fmla="*/ 7144 h 38100"/>
                <a:gd name="connsiteX1" fmla="*/ 21431 w 123825"/>
                <a:gd name="connsiteY1" fmla="*/ 7144 h 38100"/>
                <a:gd name="connsiteX2" fmla="*/ 7144 w 123825"/>
                <a:gd name="connsiteY2" fmla="*/ 21431 h 38100"/>
                <a:gd name="connsiteX3" fmla="*/ 21431 w 123825"/>
                <a:gd name="connsiteY3" fmla="*/ 35719 h 38100"/>
                <a:gd name="connsiteX4" fmla="*/ 106490 w 123825"/>
                <a:gd name="connsiteY4" fmla="*/ 35719 h 38100"/>
                <a:gd name="connsiteX5" fmla="*/ 120777 w 123825"/>
                <a:gd name="connsiteY5" fmla="*/ 21431 h 38100"/>
                <a:gd name="connsiteX6" fmla="*/ 106490 w 123825"/>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38100">
                  <a:moveTo>
                    <a:pt x="106490" y="7144"/>
                  </a:moveTo>
                  <a:lnTo>
                    <a:pt x="21431" y="7144"/>
                  </a:lnTo>
                  <a:cubicBezTo>
                    <a:pt x="13541" y="7144"/>
                    <a:pt x="7144" y="13541"/>
                    <a:pt x="7144" y="21431"/>
                  </a:cubicBezTo>
                  <a:cubicBezTo>
                    <a:pt x="7144" y="29322"/>
                    <a:pt x="13541" y="35719"/>
                    <a:pt x="21431" y="35719"/>
                  </a:cubicBezTo>
                  <a:lnTo>
                    <a:pt x="106490" y="35719"/>
                  </a:lnTo>
                  <a:cubicBezTo>
                    <a:pt x="114380" y="35719"/>
                    <a:pt x="120777" y="29322"/>
                    <a:pt x="120777" y="21431"/>
                  </a:cubicBezTo>
                  <a:cubicBezTo>
                    <a:pt x="120777" y="13541"/>
                    <a:pt x="114380" y="7144"/>
                    <a:pt x="106490" y="7144"/>
                  </a:cubicBezTo>
                  <a:close/>
                </a:path>
              </a:pathLst>
            </a:custGeom>
            <a:grpFill/>
            <a:ln w="9525" cap="flat">
              <a:noFill/>
              <a:prstDash val="solid"/>
              <a:miter/>
            </a:ln>
          </p:spPr>
          <p:txBody>
            <a:bodyPr rtlCol="0" anchor="ctr"/>
            <a:lstStyle/>
            <a:p>
              <a:endParaRPr lang="en-US" dirty="0"/>
            </a:p>
          </p:txBody>
        </p:sp>
        <p:sp>
          <p:nvSpPr>
            <p:cNvPr id="37" name="Freeform: Shape 41">
              <a:extLst>
                <a:ext uri="{FF2B5EF4-FFF2-40B4-BE49-F238E27FC236}">
                  <a16:creationId xmlns:a16="http://schemas.microsoft.com/office/drawing/2014/main" id="{DCEC2593-CDFD-4845-9046-3321A8F38969}"/>
                </a:ext>
              </a:extLst>
            </p:cNvPr>
            <p:cNvSpPr/>
            <p:nvPr/>
          </p:nvSpPr>
          <p:spPr>
            <a:xfrm>
              <a:off x="7252815" y="801576"/>
              <a:ext cx="123825" cy="38100"/>
            </a:xfrm>
            <a:custGeom>
              <a:avLst/>
              <a:gdLst>
                <a:gd name="connsiteX0" fmla="*/ 120777 w 123825"/>
                <a:gd name="connsiteY0" fmla="*/ 21431 h 38100"/>
                <a:gd name="connsiteX1" fmla="*/ 106490 w 123825"/>
                <a:gd name="connsiteY1" fmla="*/ 7144 h 38100"/>
                <a:gd name="connsiteX2" fmla="*/ 21431 w 123825"/>
                <a:gd name="connsiteY2" fmla="*/ 7144 h 38100"/>
                <a:gd name="connsiteX3" fmla="*/ 7144 w 123825"/>
                <a:gd name="connsiteY3" fmla="*/ 21431 h 38100"/>
                <a:gd name="connsiteX4" fmla="*/ 21431 w 123825"/>
                <a:gd name="connsiteY4" fmla="*/ 35719 h 38100"/>
                <a:gd name="connsiteX5" fmla="*/ 106490 w 123825"/>
                <a:gd name="connsiteY5" fmla="*/ 35719 h 38100"/>
                <a:gd name="connsiteX6" fmla="*/ 120777 w 123825"/>
                <a:gd name="connsiteY6" fmla="*/ 2143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38100">
                  <a:moveTo>
                    <a:pt x="120777" y="21431"/>
                  </a:moveTo>
                  <a:cubicBezTo>
                    <a:pt x="120777" y="13541"/>
                    <a:pt x="114380" y="7144"/>
                    <a:pt x="106490" y="7144"/>
                  </a:cubicBezTo>
                  <a:lnTo>
                    <a:pt x="21431" y="7144"/>
                  </a:lnTo>
                  <a:cubicBezTo>
                    <a:pt x="13540" y="7144"/>
                    <a:pt x="7144" y="13541"/>
                    <a:pt x="7144" y="21431"/>
                  </a:cubicBezTo>
                  <a:cubicBezTo>
                    <a:pt x="7144" y="29322"/>
                    <a:pt x="13540" y="35719"/>
                    <a:pt x="21431" y="35719"/>
                  </a:cubicBezTo>
                  <a:lnTo>
                    <a:pt x="106490" y="35719"/>
                  </a:lnTo>
                  <a:cubicBezTo>
                    <a:pt x="114380" y="35719"/>
                    <a:pt x="120777" y="29322"/>
                    <a:pt x="120777" y="21431"/>
                  </a:cubicBezTo>
                  <a:close/>
                </a:path>
              </a:pathLst>
            </a:custGeom>
            <a:grpFill/>
            <a:ln w="9525" cap="flat">
              <a:noFill/>
              <a:prstDash val="solid"/>
              <a:miter/>
            </a:ln>
          </p:spPr>
          <p:txBody>
            <a:bodyPr rtlCol="0" anchor="ctr"/>
            <a:lstStyle/>
            <a:p>
              <a:endParaRPr lang="en-US" dirty="0"/>
            </a:p>
          </p:txBody>
        </p:sp>
        <p:sp>
          <p:nvSpPr>
            <p:cNvPr id="38" name="Freeform: Shape 42">
              <a:extLst>
                <a:ext uri="{FF2B5EF4-FFF2-40B4-BE49-F238E27FC236}">
                  <a16:creationId xmlns:a16="http://schemas.microsoft.com/office/drawing/2014/main" id="{BE4A076E-7768-8642-8B28-5368F13B9D35}"/>
                </a:ext>
              </a:extLst>
            </p:cNvPr>
            <p:cNvSpPr/>
            <p:nvPr/>
          </p:nvSpPr>
          <p:spPr>
            <a:xfrm>
              <a:off x="7712448" y="585955"/>
              <a:ext cx="95250" cy="95250"/>
            </a:xfrm>
            <a:custGeom>
              <a:avLst/>
              <a:gdLst>
                <a:gd name="connsiteX0" fmla="*/ 21380 w 95250"/>
                <a:gd name="connsiteY0" fmla="*/ 96178 h 95250"/>
                <a:gd name="connsiteX1" fmla="*/ 31477 w 95250"/>
                <a:gd name="connsiteY1" fmla="*/ 91987 h 95250"/>
                <a:gd name="connsiteX2" fmla="*/ 91579 w 95250"/>
                <a:gd name="connsiteY2" fmla="*/ 31884 h 95250"/>
                <a:gd name="connsiteX3" fmla="*/ 92292 w 95250"/>
                <a:gd name="connsiteY3" fmla="*/ 11691 h 95250"/>
                <a:gd name="connsiteX4" fmla="*/ 72099 w 95250"/>
                <a:gd name="connsiteY4" fmla="*/ 10978 h 95250"/>
                <a:gd name="connsiteX5" fmla="*/ 71386 w 95250"/>
                <a:gd name="connsiteY5" fmla="*/ 11691 h 95250"/>
                <a:gd name="connsiteX6" fmla="*/ 11284 w 95250"/>
                <a:gd name="connsiteY6" fmla="*/ 71794 h 95250"/>
                <a:gd name="connsiteX7" fmla="*/ 11284 w 95250"/>
                <a:gd name="connsiteY7" fmla="*/ 91987 h 95250"/>
                <a:gd name="connsiteX8" fmla="*/ 21380 w 95250"/>
                <a:gd name="connsiteY8" fmla="*/ 961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21380" y="96178"/>
                  </a:moveTo>
                  <a:cubicBezTo>
                    <a:pt x="25179" y="96229"/>
                    <a:pt x="28831" y="94713"/>
                    <a:pt x="31477" y="91987"/>
                  </a:cubicBezTo>
                  <a:lnTo>
                    <a:pt x="91579" y="31884"/>
                  </a:lnTo>
                  <a:cubicBezTo>
                    <a:pt x="97352" y="26504"/>
                    <a:pt x="97672" y="17464"/>
                    <a:pt x="92292" y="11691"/>
                  </a:cubicBezTo>
                  <a:cubicBezTo>
                    <a:pt x="86913" y="5918"/>
                    <a:pt x="77872" y="5599"/>
                    <a:pt x="72099" y="10978"/>
                  </a:cubicBezTo>
                  <a:cubicBezTo>
                    <a:pt x="71853" y="11208"/>
                    <a:pt x="71616" y="11445"/>
                    <a:pt x="71386" y="11691"/>
                  </a:cubicBezTo>
                  <a:lnTo>
                    <a:pt x="11284" y="71794"/>
                  </a:lnTo>
                  <a:cubicBezTo>
                    <a:pt x="5764" y="77394"/>
                    <a:pt x="5764" y="86387"/>
                    <a:pt x="11284" y="91987"/>
                  </a:cubicBezTo>
                  <a:cubicBezTo>
                    <a:pt x="13949" y="94685"/>
                    <a:pt x="17588" y="96196"/>
                    <a:pt x="21380" y="96178"/>
                  </a:cubicBezTo>
                  <a:close/>
                </a:path>
              </a:pathLst>
            </a:custGeom>
            <a:grpFill/>
            <a:ln w="9525" cap="flat">
              <a:noFill/>
              <a:prstDash val="solid"/>
              <a:miter/>
            </a:ln>
          </p:spPr>
          <p:txBody>
            <a:bodyPr rtlCol="0" anchor="ctr"/>
            <a:lstStyle/>
            <a:p>
              <a:endParaRPr lang="en-US" dirty="0"/>
            </a:p>
          </p:txBody>
        </p:sp>
        <p:sp>
          <p:nvSpPr>
            <p:cNvPr id="39" name="Freeform: Shape 43">
              <a:extLst>
                <a:ext uri="{FF2B5EF4-FFF2-40B4-BE49-F238E27FC236}">
                  <a16:creationId xmlns:a16="http://schemas.microsoft.com/office/drawing/2014/main" id="{643B795B-168E-1748-966B-D5435FDD8437}"/>
                </a:ext>
              </a:extLst>
            </p:cNvPr>
            <p:cNvSpPr/>
            <p:nvPr/>
          </p:nvSpPr>
          <p:spPr>
            <a:xfrm>
              <a:off x="7341942" y="956790"/>
              <a:ext cx="95250" cy="95250"/>
            </a:xfrm>
            <a:custGeom>
              <a:avLst/>
              <a:gdLst>
                <a:gd name="connsiteX0" fmla="*/ 71465 w 95250"/>
                <a:gd name="connsiteY0" fmla="*/ 11284 h 95250"/>
                <a:gd name="connsiteX1" fmla="*/ 11362 w 95250"/>
                <a:gd name="connsiteY1" fmla="*/ 71386 h 95250"/>
                <a:gd name="connsiteX2" fmla="*/ 11240 w 95250"/>
                <a:gd name="connsiteY2" fmla="*/ 91456 h 95250"/>
                <a:gd name="connsiteX3" fmla="*/ 11362 w 95250"/>
                <a:gd name="connsiteY3" fmla="*/ 91579 h 95250"/>
                <a:gd name="connsiteX4" fmla="*/ 21458 w 95250"/>
                <a:gd name="connsiteY4" fmla="*/ 95770 h 95250"/>
                <a:gd name="connsiteX5" fmla="*/ 31555 w 95250"/>
                <a:gd name="connsiteY5" fmla="*/ 91579 h 95250"/>
                <a:gd name="connsiteX6" fmla="*/ 91658 w 95250"/>
                <a:gd name="connsiteY6" fmla="*/ 31477 h 95250"/>
                <a:gd name="connsiteX7" fmla="*/ 91781 w 95250"/>
                <a:gd name="connsiteY7" fmla="*/ 11406 h 95250"/>
                <a:gd name="connsiteX8" fmla="*/ 91658 w 95250"/>
                <a:gd name="connsiteY8" fmla="*/ 11284 h 95250"/>
                <a:gd name="connsiteX9" fmla="*/ 71465 w 95250"/>
                <a:gd name="connsiteY9" fmla="*/ 1128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71465" y="11284"/>
                  </a:moveTo>
                  <a:lnTo>
                    <a:pt x="11362" y="71386"/>
                  </a:lnTo>
                  <a:cubicBezTo>
                    <a:pt x="5786" y="76895"/>
                    <a:pt x="5731" y="85881"/>
                    <a:pt x="11240" y="91456"/>
                  </a:cubicBezTo>
                  <a:cubicBezTo>
                    <a:pt x="11280" y="91498"/>
                    <a:pt x="11321" y="91538"/>
                    <a:pt x="11362" y="91579"/>
                  </a:cubicBezTo>
                  <a:cubicBezTo>
                    <a:pt x="14020" y="94286"/>
                    <a:pt x="17664" y="95799"/>
                    <a:pt x="21458" y="95770"/>
                  </a:cubicBezTo>
                  <a:cubicBezTo>
                    <a:pt x="25257" y="95822"/>
                    <a:pt x="28909" y="94305"/>
                    <a:pt x="31555" y="91579"/>
                  </a:cubicBezTo>
                  <a:lnTo>
                    <a:pt x="91658" y="31477"/>
                  </a:lnTo>
                  <a:cubicBezTo>
                    <a:pt x="97234" y="25968"/>
                    <a:pt x="97289" y="16982"/>
                    <a:pt x="91781" y="11406"/>
                  </a:cubicBezTo>
                  <a:cubicBezTo>
                    <a:pt x="91740" y="11365"/>
                    <a:pt x="91699" y="11325"/>
                    <a:pt x="91658" y="11284"/>
                  </a:cubicBezTo>
                  <a:cubicBezTo>
                    <a:pt x="86058" y="5764"/>
                    <a:pt x="77065" y="5764"/>
                    <a:pt x="71465" y="11284"/>
                  </a:cubicBezTo>
                  <a:close/>
                </a:path>
              </a:pathLst>
            </a:custGeom>
            <a:grpFill/>
            <a:ln w="9525" cap="flat">
              <a:noFill/>
              <a:prstDash val="solid"/>
              <a:miter/>
            </a:ln>
          </p:spPr>
          <p:txBody>
            <a:bodyPr rtlCol="0" anchor="ctr"/>
            <a:lstStyle/>
            <a:p>
              <a:endParaRPr lang="en-US" dirty="0"/>
            </a:p>
          </p:txBody>
        </p:sp>
        <p:sp>
          <p:nvSpPr>
            <p:cNvPr id="40" name="Freeform: Shape 44">
              <a:extLst>
                <a:ext uri="{FF2B5EF4-FFF2-40B4-BE49-F238E27FC236}">
                  <a16:creationId xmlns:a16="http://schemas.microsoft.com/office/drawing/2014/main" id="{F6167108-8BA7-E34E-A9DB-6086F9245E87}"/>
                </a:ext>
              </a:extLst>
            </p:cNvPr>
            <p:cNvSpPr/>
            <p:nvPr/>
          </p:nvSpPr>
          <p:spPr>
            <a:xfrm>
              <a:off x="7712753" y="957094"/>
              <a:ext cx="95250" cy="95250"/>
            </a:xfrm>
            <a:custGeom>
              <a:avLst/>
              <a:gdLst>
                <a:gd name="connsiteX0" fmla="*/ 31172 w 95250"/>
                <a:gd name="connsiteY0" fmla="*/ 10979 h 95250"/>
                <a:gd name="connsiteX1" fmla="*/ 10979 w 95250"/>
                <a:gd name="connsiteY1" fmla="*/ 11691 h 95250"/>
                <a:gd name="connsiteX2" fmla="*/ 10979 w 95250"/>
                <a:gd name="connsiteY2" fmla="*/ 31172 h 95250"/>
                <a:gd name="connsiteX3" fmla="*/ 71081 w 95250"/>
                <a:gd name="connsiteY3" fmla="*/ 91275 h 95250"/>
                <a:gd name="connsiteX4" fmla="*/ 81178 w 95250"/>
                <a:gd name="connsiteY4" fmla="*/ 95466 h 95250"/>
                <a:gd name="connsiteX5" fmla="*/ 91274 w 95250"/>
                <a:gd name="connsiteY5" fmla="*/ 91275 h 95250"/>
                <a:gd name="connsiteX6" fmla="*/ 91397 w 95250"/>
                <a:gd name="connsiteY6" fmla="*/ 71204 h 95250"/>
                <a:gd name="connsiteX7" fmla="*/ 91274 w 95250"/>
                <a:gd name="connsiteY7" fmla="*/ 7108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31172" y="10979"/>
                  </a:moveTo>
                  <a:cubicBezTo>
                    <a:pt x="25398" y="5599"/>
                    <a:pt x="16358" y="5918"/>
                    <a:pt x="10979" y="11691"/>
                  </a:cubicBezTo>
                  <a:cubicBezTo>
                    <a:pt x="5865" y="17179"/>
                    <a:pt x="5865" y="25684"/>
                    <a:pt x="10979" y="31172"/>
                  </a:cubicBezTo>
                  <a:lnTo>
                    <a:pt x="71081" y="91275"/>
                  </a:lnTo>
                  <a:cubicBezTo>
                    <a:pt x="73746" y="93973"/>
                    <a:pt x="77386" y="95484"/>
                    <a:pt x="81178" y="95466"/>
                  </a:cubicBezTo>
                  <a:cubicBezTo>
                    <a:pt x="84976" y="95517"/>
                    <a:pt x="88628" y="94001"/>
                    <a:pt x="91274" y="91275"/>
                  </a:cubicBezTo>
                  <a:cubicBezTo>
                    <a:pt x="96850" y="85766"/>
                    <a:pt x="96905" y="76780"/>
                    <a:pt x="91397" y="71204"/>
                  </a:cubicBezTo>
                  <a:cubicBezTo>
                    <a:pt x="91356" y="71162"/>
                    <a:pt x="91315" y="71122"/>
                    <a:pt x="91274" y="71082"/>
                  </a:cubicBezTo>
                  <a:close/>
                </a:path>
              </a:pathLst>
            </a:custGeom>
            <a:grpFill/>
            <a:ln w="9525" cap="flat">
              <a:noFill/>
              <a:prstDash val="solid"/>
              <a:miter/>
            </a:ln>
          </p:spPr>
          <p:txBody>
            <a:bodyPr rtlCol="0" anchor="ctr"/>
            <a:lstStyle/>
            <a:p>
              <a:endParaRPr lang="en-US" dirty="0"/>
            </a:p>
          </p:txBody>
        </p:sp>
        <p:sp>
          <p:nvSpPr>
            <p:cNvPr id="41" name="Freeform: Shape 45">
              <a:extLst>
                <a:ext uri="{FF2B5EF4-FFF2-40B4-BE49-F238E27FC236}">
                  <a16:creationId xmlns:a16="http://schemas.microsoft.com/office/drawing/2014/main" id="{3DA39BF3-F111-E34C-809F-92A36C122D15}"/>
                </a:ext>
              </a:extLst>
            </p:cNvPr>
            <p:cNvSpPr/>
            <p:nvPr/>
          </p:nvSpPr>
          <p:spPr>
            <a:xfrm>
              <a:off x="7341613" y="585955"/>
              <a:ext cx="95250" cy="95250"/>
            </a:xfrm>
            <a:custGeom>
              <a:avLst/>
              <a:gdLst>
                <a:gd name="connsiteX0" fmla="*/ 71794 w 95250"/>
                <a:gd name="connsiteY0" fmla="*/ 91987 h 95250"/>
                <a:gd name="connsiteX1" fmla="*/ 81890 w 95250"/>
                <a:gd name="connsiteY1" fmla="*/ 96178 h 95250"/>
                <a:gd name="connsiteX2" fmla="*/ 91987 w 95250"/>
                <a:gd name="connsiteY2" fmla="*/ 91987 h 95250"/>
                <a:gd name="connsiteX3" fmla="*/ 92110 w 95250"/>
                <a:gd name="connsiteY3" fmla="*/ 71917 h 95250"/>
                <a:gd name="connsiteX4" fmla="*/ 91987 w 95250"/>
                <a:gd name="connsiteY4" fmla="*/ 71794 h 95250"/>
                <a:gd name="connsiteX5" fmla="*/ 31884 w 95250"/>
                <a:gd name="connsiteY5" fmla="*/ 11691 h 95250"/>
                <a:gd name="connsiteX6" fmla="*/ 11691 w 95250"/>
                <a:gd name="connsiteY6" fmla="*/ 10978 h 95250"/>
                <a:gd name="connsiteX7" fmla="*/ 10978 w 95250"/>
                <a:gd name="connsiteY7" fmla="*/ 31172 h 95250"/>
                <a:gd name="connsiteX8" fmla="*/ 11691 w 95250"/>
                <a:gd name="connsiteY8" fmla="*/ 3188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71794" y="91987"/>
                  </a:moveTo>
                  <a:cubicBezTo>
                    <a:pt x="74459" y="94685"/>
                    <a:pt x="78099" y="96196"/>
                    <a:pt x="81890" y="96178"/>
                  </a:cubicBezTo>
                  <a:cubicBezTo>
                    <a:pt x="85689" y="96229"/>
                    <a:pt x="89341" y="94713"/>
                    <a:pt x="91987" y="91987"/>
                  </a:cubicBezTo>
                  <a:cubicBezTo>
                    <a:pt x="97563" y="86479"/>
                    <a:pt x="97618" y="77493"/>
                    <a:pt x="92110" y="71917"/>
                  </a:cubicBezTo>
                  <a:cubicBezTo>
                    <a:pt x="92069" y="71875"/>
                    <a:pt x="92028" y="71835"/>
                    <a:pt x="91987" y="71794"/>
                  </a:cubicBezTo>
                  <a:lnTo>
                    <a:pt x="31884" y="11691"/>
                  </a:lnTo>
                  <a:cubicBezTo>
                    <a:pt x="26504" y="5918"/>
                    <a:pt x="17464" y="5599"/>
                    <a:pt x="11691" y="10978"/>
                  </a:cubicBezTo>
                  <a:cubicBezTo>
                    <a:pt x="5918" y="16358"/>
                    <a:pt x="5599" y="25399"/>
                    <a:pt x="10978" y="31172"/>
                  </a:cubicBezTo>
                  <a:cubicBezTo>
                    <a:pt x="11208" y="31417"/>
                    <a:pt x="11445" y="31655"/>
                    <a:pt x="11691" y="31884"/>
                  </a:cubicBezTo>
                  <a:close/>
                </a:path>
              </a:pathLst>
            </a:custGeom>
            <a:grpFill/>
            <a:ln w="9525" cap="flat">
              <a:noFill/>
              <a:prstDash val="solid"/>
              <a:miter/>
            </a:ln>
          </p:spPr>
          <p:txBody>
            <a:bodyPr rtlCol="0" anchor="ctr"/>
            <a:lstStyle/>
            <a:p>
              <a:endParaRPr lang="en-US" dirty="0"/>
            </a:p>
          </p:txBody>
        </p:sp>
      </p:grpSp>
      <p:grpSp>
        <p:nvGrpSpPr>
          <p:cNvPr id="42" name="Graphic 79">
            <a:extLst>
              <a:ext uri="{FF2B5EF4-FFF2-40B4-BE49-F238E27FC236}">
                <a16:creationId xmlns:a16="http://schemas.microsoft.com/office/drawing/2014/main" id="{15232BDC-6A87-6544-B942-8EF5FD3A8F9C}"/>
              </a:ext>
            </a:extLst>
          </p:cNvPr>
          <p:cNvGrpSpPr/>
          <p:nvPr/>
        </p:nvGrpSpPr>
        <p:grpSpPr>
          <a:xfrm>
            <a:off x="1665531" y="3918753"/>
            <a:ext cx="647700" cy="590550"/>
            <a:chOff x="10815254" y="547070"/>
            <a:chExt cx="647700" cy="590550"/>
          </a:xfrm>
          <a:solidFill>
            <a:srgbClr val="00B29F"/>
          </a:solidFill>
        </p:grpSpPr>
        <p:sp>
          <p:nvSpPr>
            <p:cNvPr id="43" name="Freeform: Shape 58">
              <a:extLst>
                <a:ext uri="{FF2B5EF4-FFF2-40B4-BE49-F238E27FC236}">
                  <a16:creationId xmlns:a16="http://schemas.microsoft.com/office/drawing/2014/main" id="{263E3C7F-7E10-8746-B78A-70B12D76559A}"/>
                </a:ext>
              </a:extLst>
            </p:cNvPr>
            <p:cNvSpPr/>
            <p:nvPr/>
          </p:nvSpPr>
          <p:spPr>
            <a:xfrm>
              <a:off x="10807968" y="539757"/>
              <a:ext cx="657225" cy="600075"/>
            </a:xfrm>
            <a:custGeom>
              <a:avLst/>
              <a:gdLst>
                <a:gd name="connsiteX0" fmla="*/ 604123 w 657225"/>
                <a:gd name="connsiteY0" fmla="*/ 72845 h 600075"/>
                <a:gd name="connsiteX1" fmla="*/ 482203 w 657225"/>
                <a:gd name="connsiteY1" fmla="*/ 7313 h 600075"/>
                <a:gd name="connsiteX2" fmla="*/ 341995 w 657225"/>
                <a:gd name="connsiteY2" fmla="*/ 57891 h 600075"/>
                <a:gd name="connsiteX3" fmla="*/ 293036 w 657225"/>
                <a:gd name="connsiteY3" fmla="*/ 120946 h 600075"/>
                <a:gd name="connsiteX4" fmla="*/ 138255 w 657225"/>
                <a:gd name="connsiteY4" fmla="*/ 91514 h 600075"/>
                <a:gd name="connsiteX5" fmla="*/ 32623 w 657225"/>
                <a:gd name="connsiteY5" fmla="*/ 176382 h 600075"/>
                <a:gd name="connsiteX6" fmla="*/ 19002 w 657225"/>
                <a:gd name="connsiteY6" fmla="*/ 352689 h 600075"/>
                <a:gd name="connsiteX7" fmla="*/ 242078 w 657225"/>
                <a:gd name="connsiteY7" fmla="*/ 532807 h 600075"/>
                <a:gd name="connsiteX8" fmla="*/ 270653 w 657225"/>
                <a:gd name="connsiteY8" fmla="*/ 530140 h 600075"/>
                <a:gd name="connsiteX9" fmla="*/ 266747 w 657225"/>
                <a:gd name="connsiteY9" fmla="*/ 541189 h 600075"/>
                <a:gd name="connsiteX10" fmla="*/ 255222 w 657225"/>
                <a:gd name="connsiteY10" fmla="*/ 579289 h 600075"/>
                <a:gd name="connsiteX11" fmla="*/ 259127 w 657225"/>
                <a:gd name="connsiteY11" fmla="*/ 593958 h 600075"/>
                <a:gd name="connsiteX12" fmla="*/ 268652 w 657225"/>
                <a:gd name="connsiteY12" fmla="*/ 597768 h 600075"/>
                <a:gd name="connsiteX13" fmla="*/ 273796 w 657225"/>
                <a:gd name="connsiteY13" fmla="*/ 596815 h 600075"/>
                <a:gd name="connsiteX14" fmla="*/ 365426 w 657225"/>
                <a:gd name="connsiteY14" fmla="*/ 561668 h 600075"/>
                <a:gd name="connsiteX15" fmla="*/ 374951 w 657225"/>
                <a:gd name="connsiteY15" fmla="*/ 549571 h 600075"/>
                <a:gd name="connsiteX16" fmla="*/ 368093 w 657225"/>
                <a:gd name="connsiteY16" fmla="*/ 536141 h 600075"/>
                <a:gd name="connsiteX17" fmla="*/ 333232 w 657225"/>
                <a:gd name="connsiteY17" fmla="*/ 514995 h 600075"/>
                <a:gd name="connsiteX18" fmla="*/ 323135 w 657225"/>
                <a:gd name="connsiteY18" fmla="*/ 509566 h 600075"/>
                <a:gd name="connsiteX19" fmla="*/ 380285 w 657225"/>
                <a:gd name="connsiteY19" fmla="*/ 442891 h 600075"/>
                <a:gd name="connsiteX20" fmla="*/ 402574 w 657225"/>
                <a:gd name="connsiteY20" fmla="*/ 453559 h 600075"/>
                <a:gd name="connsiteX21" fmla="*/ 392382 w 657225"/>
                <a:gd name="connsiteY21" fmla="*/ 462513 h 600075"/>
                <a:gd name="connsiteX22" fmla="*/ 362855 w 657225"/>
                <a:gd name="connsiteY22" fmla="*/ 491088 h 600075"/>
                <a:gd name="connsiteX23" fmla="*/ 362492 w 657225"/>
                <a:gd name="connsiteY23" fmla="*/ 511290 h 600075"/>
                <a:gd name="connsiteX24" fmla="*/ 370475 w 657225"/>
                <a:gd name="connsiteY24" fmla="*/ 515472 h 600075"/>
                <a:gd name="connsiteX25" fmla="*/ 466391 w 657225"/>
                <a:gd name="connsiteY25" fmla="*/ 531188 h 600075"/>
                <a:gd name="connsiteX26" fmla="*/ 468677 w 657225"/>
                <a:gd name="connsiteY26" fmla="*/ 531188 h 600075"/>
                <a:gd name="connsiteX27" fmla="*/ 483042 w 657225"/>
                <a:gd name="connsiteY27" fmla="*/ 516979 h 600075"/>
                <a:gd name="connsiteX28" fmla="*/ 481441 w 657225"/>
                <a:gd name="connsiteY28" fmla="*/ 510328 h 600075"/>
                <a:gd name="connsiteX29" fmla="*/ 462391 w 657225"/>
                <a:gd name="connsiteY29" fmla="*/ 473181 h 600075"/>
                <a:gd name="connsiteX30" fmla="*/ 457057 w 657225"/>
                <a:gd name="connsiteY30" fmla="*/ 463656 h 600075"/>
                <a:gd name="connsiteX31" fmla="*/ 653939 w 657225"/>
                <a:gd name="connsiteY31" fmla="*/ 243342 h 600075"/>
                <a:gd name="connsiteX32" fmla="*/ 604123 w 657225"/>
                <a:gd name="connsiteY32" fmla="*/ 72845 h 600075"/>
                <a:gd name="connsiteX33" fmla="*/ 290465 w 657225"/>
                <a:gd name="connsiteY33" fmla="*/ 559763 h 600075"/>
                <a:gd name="connsiteX34" fmla="*/ 299990 w 657225"/>
                <a:gd name="connsiteY34" fmla="*/ 530140 h 600075"/>
                <a:gd name="connsiteX35" fmla="*/ 317992 w 657225"/>
                <a:gd name="connsiteY35" fmla="*/ 539665 h 600075"/>
                <a:gd name="connsiteX36" fmla="*/ 327517 w 657225"/>
                <a:gd name="connsiteY36" fmla="*/ 545380 h 600075"/>
                <a:gd name="connsiteX37" fmla="*/ 301418 w 657225"/>
                <a:gd name="connsiteY37" fmla="*/ 489468 h 600075"/>
                <a:gd name="connsiteX38" fmla="*/ 273986 w 657225"/>
                <a:gd name="connsiteY38" fmla="*/ 500041 h 600075"/>
                <a:gd name="connsiteX39" fmla="*/ 46148 w 657225"/>
                <a:gd name="connsiteY39" fmla="*/ 344022 h 600075"/>
                <a:gd name="connsiteX40" fmla="*/ 57674 w 657225"/>
                <a:gd name="connsiteY40" fmla="*/ 190098 h 600075"/>
                <a:gd name="connsiteX41" fmla="*/ 145780 w 657225"/>
                <a:gd name="connsiteY41" fmla="*/ 119136 h 600075"/>
                <a:gd name="connsiteX42" fmla="*/ 281702 w 657225"/>
                <a:gd name="connsiteY42" fmla="*/ 148759 h 600075"/>
                <a:gd name="connsiteX43" fmla="*/ 268271 w 657225"/>
                <a:gd name="connsiteY43" fmla="*/ 218387 h 600075"/>
                <a:gd name="connsiteX44" fmla="*/ 355520 w 657225"/>
                <a:gd name="connsiteY44" fmla="*/ 427365 h 600075"/>
                <a:gd name="connsiteX45" fmla="*/ 301418 w 657225"/>
                <a:gd name="connsiteY45" fmla="*/ 489564 h 600075"/>
                <a:gd name="connsiteX46" fmla="*/ 402288 w 657225"/>
                <a:gd name="connsiteY46" fmla="*/ 491850 h 600075"/>
                <a:gd name="connsiteX47" fmla="*/ 410956 w 657225"/>
                <a:gd name="connsiteY47" fmla="*/ 483468 h 600075"/>
                <a:gd name="connsiteX48" fmla="*/ 426386 w 657225"/>
                <a:gd name="connsiteY48" fmla="*/ 469561 h 600075"/>
                <a:gd name="connsiteX49" fmla="*/ 436769 w 657225"/>
                <a:gd name="connsiteY49" fmla="*/ 487373 h 600075"/>
                <a:gd name="connsiteX50" fmla="*/ 442579 w 657225"/>
                <a:gd name="connsiteY50" fmla="*/ 498612 h 600075"/>
                <a:gd name="connsiteX51" fmla="*/ 625268 w 657225"/>
                <a:gd name="connsiteY51" fmla="*/ 241342 h 600075"/>
                <a:gd name="connsiteX52" fmla="*/ 447151 w 657225"/>
                <a:gd name="connsiteY52" fmla="*/ 435557 h 600075"/>
                <a:gd name="connsiteX53" fmla="*/ 422195 w 657225"/>
                <a:gd name="connsiteY53" fmla="*/ 430318 h 600075"/>
                <a:gd name="connsiteX54" fmla="*/ 296846 w 657225"/>
                <a:gd name="connsiteY54" fmla="*/ 220006 h 600075"/>
                <a:gd name="connsiteX55" fmla="*/ 360854 w 657225"/>
                <a:gd name="connsiteY55" fmla="*/ 79322 h 600075"/>
                <a:gd name="connsiteX56" fmla="*/ 480012 w 657225"/>
                <a:gd name="connsiteY56" fmla="*/ 35888 h 600075"/>
                <a:gd name="connsiteX57" fmla="*/ 582120 w 657225"/>
                <a:gd name="connsiteY57" fmla="*/ 91133 h 600075"/>
                <a:gd name="connsiteX58" fmla="*/ 625268 w 657225"/>
                <a:gd name="connsiteY58" fmla="*/ 241342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7225" h="600075">
                  <a:moveTo>
                    <a:pt x="604123" y="72845"/>
                  </a:moveTo>
                  <a:cubicBezTo>
                    <a:pt x="573966" y="35475"/>
                    <a:pt x="530009" y="11848"/>
                    <a:pt x="482203" y="7313"/>
                  </a:cubicBezTo>
                  <a:cubicBezTo>
                    <a:pt x="430649" y="5177"/>
                    <a:pt x="380312" y="23335"/>
                    <a:pt x="341995" y="57891"/>
                  </a:cubicBezTo>
                  <a:cubicBezTo>
                    <a:pt x="321773" y="75566"/>
                    <a:pt x="305150" y="96976"/>
                    <a:pt x="293036" y="120946"/>
                  </a:cubicBezTo>
                  <a:cubicBezTo>
                    <a:pt x="246364" y="82846"/>
                    <a:pt x="182165" y="80560"/>
                    <a:pt x="138255" y="91514"/>
                  </a:cubicBezTo>
                  <a:cubicBezTo>
                    <a:pt x="92827" y="103986"/>
                    <a:pt x="54589" y="134707"/>
                    <a:pt x="32623" y="176382"/>
                  </a:cubicBezTo>
                  <a:cubicBezTo>
                    <a:pt x="4274" y="230848"/>
                    <a:pt x="-645" y="294516"/>
                    <a:pt x="19002" y="352689"/>
                  </a:cubicBezTo>
                  <a:cubicBezTo>
                    <a:pt x="52149" y="456321"/>
                    <a:pt x="151304" y="532807"/>
                    <a:pt x="242078" y="532807"/>
                  </a:cubicBezTo>
                  <a:cubicBezTo>
                    <a:pt x="251665" y="532808"/>
                    <a:pt x="261232" y="531915"/>
                    <a:pt x="270653" y="530140"/>
                  </a:cubicBezTo>
                  <a:lnTo>
                    <a:pt x="266747" y="541189"/>
                  </a:lnTo>
                  <a:lnTo>
                    <a:pt x="255222" y="579289"/>
                  </a:lnTo>
                  <a:cubicBezTo>
                    <a:pt x="253604" y="584523"/>
                    <a:pt x="255121" y="590221"/>
                    <a:pt x="259127" y="593958"/>
                  </a:cubicBezTo>
                  <a:cubicBezTo>
                    <a:pt x="261735" y="596340"/>
                    <a:pt x="265121" y="597694"/>
                    <a:pt x="268652" y="597768"/>
                  </a:cubicBezTo>
                  <a:cubicBezTo>
                    <a:pt x="270409" y="597745"/>
                    <a:pt x="272148" y="597423"/>
                    <a:pt x="273796" y="596815"/>
                  </a:cubicBezTo>
                  <a:lnTo>
                    <a:pt x="365426" y="561668"/>
                  </a:lnTo>
                  <a:cubicBezTo>
                    <a:pt x="370660" y="559798"/>
                    <a:pt x="374361" y="555098"/>
                    <a:pt x="374951" y="549571"/>
                  </a:cubicBezTo>
                  <a:cubicBezTo>
                    <a:pt x="375430" y="544150"/>
                    <a:pt x="372765" y="538933"/>
                    <a:pt x="368093" y="536141"/>
                  </a:cubicBezTo>
                  <a:lnTo>
                    <a:pt x="333232" y="514995"/>
                  </a:lnTo>
                  <a:lnTo>
                    <a:pt x="323135" y="509566"/>
                  </a:lnTo>
                  <a:cubicBezTo>
                    <a:pt x="345604" y="490516"/>
                    <a:pt x="364896" y="468009"/>
                    <a:pt x="380285" y="442891"/>
                  </a:cubicBezTo>
                  <a:cubicBezTo>
                    <a:pt x="387450" y="446977"/>
                    <a:pt x="394899" y="450542"/>
                    <a:pt x="402574" y="453559"/>
                  </a:cubicBezTo>
                  <a:lnTo>
                    <a:pt x="392382" y="462513"/>
                  </a:lnTo>
                  <a:lnTo>
                    <a:pt x="362855" y="491088"/>
                  </a:lnTo>
                  <a:cubicBezTo>
                    <a:pt x="357176" y="496566"/>
                    <a:pt x="357013" y="505611"/>
                    <a:pt x="362492" y="511290"/>
                  </a:cubicBezTo>
                  <a:cubicBezTo>
                    <a:pt x="364632" y="513509"/>
                    <a:pt x="367432" y="514975"/>
                    <a:pt x="370475" y="515472"/>
                  </a:cubicBezTo>
                  <a:lnTo>
                    <a:pt x="466391" y="531188"/>
                  </a:lnTo>
                  <a:lnTo>
                    <a:pt x="468677" y="531188"/>
                  </a:lnTo>
                  <a:cubicBezTo>
                    <a:pt x="476568" y="531231"/>
                    <a:pt x="482999" y="524869"/>
                    <a:pt x="483042" y="516979"/>
                  </a:cubicBezTo>
                  <a:cubicBezTo>
                    <a:pt x="483054" y="514665"/>
                    <a:pt x="482505" y="512383"/>
                    <a:pt x="481441" y="510328"/>
                  </a:cubicBezTo>
                  <a:lnTo>
                    <a:pt x="462391" y="473181"/>
                  </a:lnTo>
                  <a:lnTo>
                    <a:pt x="457057" y="463656"/>
                  </a:lnTo>
                  <a:cubicBezTo>
                    <a:pt x="562403" y="463656"/>
                    <a:pt x="643175" y="352594"/>
                    <a:pt x="653939" y="243342"/>
                  </a:cubicBezTo>
                  <a:cubicBezTo>
                    <a:pt x="660489" y="182162"/>
                    <a:pt x="642582" y="120874"/>
                    <a:pt x="604123" y="72845"/>
                  </a:cubicBezTo>
                  <a:close/>
                  <a:moveTo>
                    <a:pt x="290465" y="559763"/>
                  </a:moveTo>
                  <a:lnTo>
                    <a:pt x="299990" y="530140"/>
                  </a:lnTo>
                  <a:lnTo>
                    <a:pt x="317992" y="539665"/>
                  </a:lnTo>
                  <a:lnTo>
                    <a:pt x="327517" y="545380"/>
                  </a:lnTo>
                  <a:close/>
                  <a:moveTo>
                    <a:pt x="301418" y="489468"/>
                  </a:moveTo>
                  <a:lnTo>
                    <a:pt x="273986" y="500041"/>
                  </a:lnTo>
                  <a:cubicBezTo>
                    <a:pt x="189785" y="522996"/>
                    <a:pt x="79295" y="447368"/>
                    <a:pt x="46148" y="344022"/>
                  </a:cubicBezTo>
                  <a:cubicBezTo>
                    <a:pt x="28890" y="293282"/>
                    <a:pt x="33052" y="237701"/>
                    <a:pt x="57674" y="190098"/>
                  </a:cubicBezTo>
                  <a:cubicBezTo>
                    <a:pt x="76028" y="155329"/>
                    <a:pt x="107899" y="129661"/>
                    <a:pt x="145780" y="119136"/>
                  </a:cubicBezTo>
                  <a:cubicBezTo>
                    <a:pt x="184928" y="109611"/>
                    <a:pt x="243030" y="111707"/>
                    <a:pt x="281702" y="148759"/>
                  </a:cubicBezTo>
                  <a:cubicBezTo>
                    <a:pt x="274062" y="171245"/>
                    <a:pt x="269543" y="194673"/>
                    <a:pt x="268271" y="218387"/>
                  </a:cubicBezTo>
                  <a:cubicBezTo>
                    <a:pt x="262175" y="327639"/>
                    <a:pt x="309800" y="392790"/>
                    <a:pt x="355520" y="427365"/>
                  </a:cubicBezTo>
                  <a:cubicBezTo>
                    <a:pt x="341804" y="448987"/>
                    <a:pt x="318182" y="479562"/>
                    <a:pt x="301418" y="489564"/>
                  </a:cubicBezTo>
                  <a:close/>
                  <a:moveTo>
                    <a:pt x="402288" y="491850"/>
                  </a:moveTo>
                  <a:lnTo>
                    <a:pt x="410956" y="483468"/>
                  </a:lnTo>
                  <a:lnTo>
                    <a:pt x="426386" y="469561"/>
                  </a:lnTo>
                  <a:lnTo>
                    <a:pt x="436769" y="487373"/>
                  </a:lnTo>
                  <a:lnTo>
                    <a:pt x="442579" y="498612"/>
                  </a:lnTo>
                  <a:close/>
                  <a:moveTo>
                    <a:pt x="625268" y="241342"/>
                  </a:moveTo>
                  <a:cubicBezTo>
                    <a:pt x="613076" y="365167"/>
                    <a:pt x="523637" y="441367"/>
                    <a:pt x="447151" y="435557"/>
                  </a:cubicBezTo>
                  <a:lnTo>
                    <a:pt x="422195" y="430318"/>
                  </a:lnTo>
                  <a:cubicBezTo>
                    <a:pt x="420767" y="430318"/>
                    <a:pt x="287226" y="392218"/>
                    <a:pt x="296846" y="220006"/>
                  </a:cubicBezTo>
                  <a:cubicBezTo>
                    <a:pt x="301133" y="146473"/>
                    <a:pt x="333994" y="102944"/>
                    <a:pt x="360854" y="79322"/>
                  </a:cubicBezTo>
                  <a:cubicBezTo>
                    <a:pt x="393511" y="50060"/>
                    <a:pt x="436186" y="34505"/>
                    <a:pt x="480012" y="35888"/>
                  </a:cubicBezTo>
                  <a:cubicBezTo>
                    <a:pt x="520102" y="39790"/>
                    <a:pt x="556920" y="59710"/>
                    <a:pt x="582120" y="91133"/>
                  </a:cubicBezTo>
                  <a:cubicBezTo>
                    <a:pt x="615918" y="133467"/>
                    <a:pt x="631446" y="187526"/>
                    <a:pt x="625268" y="241342"/>
                  </a:cubicBezTo>
                  <a:close/>
                </a:path>
              </a:pathLst>
            </a:custGeom>
            <a:grpFill/>
            <a:ln w="9525" cap="flat">
              <a:noFill/>
              <a:prstDash val="solid"/>
              <a:miter/>
            </a:ln>
          </p:spPr>
          <p:txBody>
            <a:bodyPr rtlCol="0" anchor="ctr"/>
            <a:lstStyle/>
            <a:p>
              <a:endParaRPr lang="en-US" dirty="0"/>
            </a:p>
          </p:txBody>
        </p:sp>
        <p:sp>
          <p:nvSpPr>
            <p:cNvPr id="44" name="Freeform: Shape 59">
              <a:extLst>
                <a:ext uri="{FF2B5EF4-FFF2-40B4-BE49-F238E27FC236}">
                  <a16:creationId xmlns:a16="http://schemas.microsoft.com/office/drawing/2014/main" id="{3040EB77-ABC5-BE4E-A730-B367E8709913}"/>
                </a:ext>
              </a:extLst>
            </p:cNvPr>
            <p:cNvSpPr/>
            <p:nvPr/>
          </p:nvSpPr>
          <p:spPr>
            <a:xfrm>
              <a:off x="11131008" y="613973"/>
              <a:ext cx="114300" cy="190500"/>
            </a:xfrm>
            <a:custGeom>
              <a:avLst/>
              <a:gdLst>
                <a:gd name="connsiteX0" fmla="*/ 89440 w 114300"/>
                <a:gd name="connsiteY0" fmla="*/ 7868 h 190500"/>
                <a:gd name="connsiteX1" fmla="*/ 7525 w 114300"/>
                <a:gd name="connsiteY1" fmla="*/ 137313 h 190500"/>
                <a:gd name="connsiteX2" fmla="*/ 9430 w 114300"/>
                <a:gd name="connsiteY2" fmla="*/ 180651 h 190500"/>
                <a:gd name="connsiteX3" fmla="*/ 23527 w 114300"/>
                <a:gd name="connsiteY3" fmla="*/ 192748 h 190500"/>
                <a:gd name="connsiteX4" fmla="*/ 25813 w 114300"/>
                <a:gd name="connsiteY4" fmla="*/ 192748 h 190500"/>
                <a:gd name="connsiteX5" fmla="*/ 37730 w 114300"/>
                <a:gd name="connsiteY5" fmla="*/ 176431 h 190500"/>
                <a:gd name="connsiteX6" fmla="*/ 37719 w 114300"/>
                <a:gd name="connsiteY6" fmla="*/ 176365 h 190500"/>
                <a:gd name="connsiteX7" fmla="*/ 36005 w 114300"/>
                <a:gd name="connsiteY7" fmla="*/ 139122 h 190500"/>
                <a:gd name="connsiteX8" fmla="*/ 101727 w 114300"/>
                <a:gd name="connsiteY8" fmla="*/ 34347 h 190500"/>
                <a:gd name="connsiteX9" fmla="*/ 108490 w 114300"/>
                <a:gd name="connsiteY9" fmla="*/ 15297 h 190500"/>
                <a:gd name="connsiteX10" fmla="*/ 89440 w 114300"/>
                <a:gd name="connsiteY10" fmla="*/ 853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90500">
                  <a:moveTo>
                    <a:pt x="89440" y="7868"/>
                  </a:moveTo>
                  <a:cubicBezTo>
                    <a:pt x="40767" y="31109"/>
                    <a:pt x="10954" y="78258"/>
                    <a:pt x="7525" y="137313"/>
                  </a:cubicBezTo>
                  <a:cubicBezTo>
                    <a:pt x="6648" y="151786"/>
                    <a:pt x="7286" y="166311"/>
                    <a:pt x="9430" y="180651"/>
                  </a:cubicBezTo>
                  <a:cubicBezTo>
                    <a:pt x="10546" y="187585"/>
                    <a:pt x="16505" y="192698"/>
                    <a:pt x="23527" y="192748"/>
                  </a:cubicBezTo>
                  <a:lnTo>
                    <a:pt x="25813" y="192748"/>
                  </a:lnTo>
                  <a:cubicBezTo>
                    <a:pt x="33609" y="191533"/>
                    <a:pt x="38945" y="184227"/>
                    <a:pt x="37730" y="176431"/>
                  </a:cubicBezTo>
                  <a:cubicBezTo>
                    <a:pt x="37726" y="176409"/>
                    <a:pt x="37723" y="176387"/>
                    <a:pt x="37719" y="176365"/>
                  </a:cubicBezTo>
                  <a:cubicBezTo>
                    <a:pt x="35828" y="164047"/>
                    <a:pt x="35253" y="151562"/>
                    <a:pt x="36005" y="139122"/>
                  </a:cubicBezTo>
                  <a:cubicBezTo>
                    <a:pt x="38862" y="90735"/>
                    <a:pt x="62770" y="52445"/>
                    <a:pt x="101727" y="34347"/>
                  </a:cubicBezTo>
                  <a:cubicBezTo>
                    <a:pt x="108855" y="30955"/>
                    <a:pt x="111883" y="22425"/>
                    <a:pt x="108490" y="15297"/>
                  </a:cubicBezTo>
                  <a:cubicBezTo>
                    <a:pt x="105097" y="8169"/>
                    <a:pt x="96567" y="5142"/>
                    <a:pt x="89440" y="8535"/>
                  </a:cubicBezTo>
                  <a:close/>
                </a:path>
              </a:pathLst>
            </a:custGeom>
            <a:grpFill/>
            <a:ln w="9525" cap="flat">
              <a:noFill/>
              <a:prstDash val="solid"/>
              <a:miter/>
            </a:ln>
          </p:spPr>
          <p:txBody>
            <a:bodyPr rtlCol="0" anchor="ctr"/>
            <a:lstStyle/>
            <a:p>
              <a:endParaRPr lang="en-US" dirty="0"/>
            </a:p>
          </p:txBody>
        </p:sp>
        <p:sp>
          <p:nvSpPr>
            <p:cNvPr id="45" name="Freeform: Shape 60">
              <a:extLst>
                <a:ext uri="{FF2B5EF4-FFF2-40B4-BE49-F238E27FC236}">
                  <a16:creationId xmlns:a16="http://schemas.microsoft.com/office/drawing/2014/main" id="{CE3167FD-0623-6449-8B0D-A23EFE8998D8}"/>
                </a:ext>
              </a:extLst>
            </p:cNvPr>
            <p:cNvSpPr/>
            <p:nvPr/>
          </p:nvSpPr>
          <p:spPr>
            <a:xfrm>
              <a:off x="10859544" y="733606"/>
              <a:ext cx="76200" cy="209550"/>
            </a:xfrm>
            <a:custGeom>
              <a:avLst/>
              <a:gdLst>
                <a:gd name="connsiteX0" fmla="*/ 50960 w 76200"/>
                <a:gd name="connsiteY0" fmla="*/ 153316 h 209550"/>
                <a:gd name="connsiteX1" fmla="*/ 56199 w 76200"/>
                <a:gd name="connsiteY1" fmla="*/ 29491 h 209550"/>
                <a:gd name="connsiteX2" fmla="*/ 52293 w 76200"/>
                <a:gd name="connsiteY2" fmla="*/ 9584 h 209550"/>
                <a:gd name="connsiteX3" fmla="*/ 32386 w 76200"/>
                <a:gd name="connsiteY3" fmla="*/ 13489 h 209550"/>
                <a:gd name="connsiteX4" fmla="*/ 24957 w 76200"/>
                <a:gd name="connsiteY4" fmla="*/ 165889 h 209550"/>
                <a:gd name="connsiteX5" fmla="*/ 48102 w 76200"/>
                <a:gd name="connsiteY5" fmla="*/ 202751 h 209550"/>
                <a:gd name="connsiteX6" fmla="*/ 59247 w 76200"/>
                <a:gd name="connsiteY6" fmla="*/ 208180 h 209550"/>
                <a:gd name="connsiteX7" fmla="*/ 73538 w 76200"/>
                <a:gd name="connsiteY7" fmla="*/ 193706 h 209550"/>
                <a:gd name="connsiteX8" fmla="*/ 70486 w 76200"/>
                <a:gd name="connsiteY8" fmla="*/ 184939 h 209550"/>
                <a:gd name="connsiteX9" fmla="*/ 50960 w 76200"/>
                <a:gd name="connsiteY9" fmla="*/ 153316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209550">
                  <a:moveTo>
                    <a:pt x="50960" y="153316"/>
                  </a:moveTo>
                  <a:cubicBezTo>
                    <a:pt x="29624" y="109882"/>
                    <a:pt x="31910" y="64734"/>
                    <a:pt x="56199" y="29491"/>
                  </a:cubicBezTo>
                  <a:cubicBezTo>
                    <a:pt x="60617" y="22915"/>
                    <a:pt x="58869" y="14002"/>
                    <a:pt x="52293" y="9584"/>
                  </a:cubicBezTo>
                  <a:cubicBezTo>
                    <a:pt x="45718" y="5165"/>
                    <a:pt x="36805" y="6913"/>
                    <a:pt x="32386" y="13489"/>
                  </a:cubicBezTo>
                  <a:cubicBezTo>
                    <a:pt x="1525" y="57209"/>
                    <a:pt x="-1142" y="112930"/>
                    <a:pt x="24957" y="165889"/>
                  </a:cubicBezTo>
                  <a:cubicBezTo>
                    <a:pt x="31352" y="178957"/>
                    <a:pt x="39110" y="191313"/>
                    <a:pt x="48102" y="202751"/>
                  </a:cubicBezTo>
                  <a:cubicBezTo>
                    <a:pt x="50789" y="206173"/>
                    <a:pt x="54896" y="208174"/>
                    <a:pt x="59247" y="208180"/>
                  </a:cubicBezTo>
                  <a:cubicBezTo>
                    <a:pt x="67189" y="208130"/>
                    <a:pt x="73588" y="201650"/>
                    <a:pt x="73538" y="193706"/>
                  </a:cubicBezTo>
                  <a:cubicBezTo>
                    <a:pt x="73517" y="190526"/>
                    <a:pt x="72444" y="187444"/>
                    <a:pt x="70486" y="184939"/>
                  </a:cubicBezTo>
                  <a:cubicBezTo>
                    <a:pt x="62855" y="175134"/>
                    <a:pt x="56308" y="164531"/>
                    <a:pt x="50960" y="153316"/>
                  </a:cubicBezTo>
                  <a:close/>
                </a:path>
              </a:pathLst>
            </a:custGeom>
            <a:grpFill/>
            <a:ln w="9525" cap="flat">
              <a:noFill/>
              <a:prstDash val="solid"/>
              <a:miter/>
            </a:ln>
          </p:spPr>
          <p:txBody>
            <a:bodyPr rtlCol="0" anchor="ctr"/>
            <a:lstStyle/>
            <a:p>
              <a:endParaRPr lang="en-US" dirty="0"/>
            </a:p>
          </p:txBody>
        </p:sp>
      </p:grpSp>
      <p:grpSp>
        <p:nvGrpSpPr>
          <p:cNvPr id="46" name="Graphic 1889288">
            <a:extLst>
              <a:ext uri="{FF2B5EF4-FFF2-40B4-BE49-F238E27FC236}">
                <a16:creationId xmlns:a16="http://schemas.microsoft.com/office/drawing/2014/main" id="{E7C1F598-0BE1-5F4E-A095-4130898403E0}"/>
              </a:ext>
            </a:extLst>
          </p:cNvPr>
          <p:cNvGrpSpPr/>
          <p:nvPr/>
        </p:nvGrpSpPr>
        <p:grpSpPr>
          <a:xfrm>
            <a:off x="504966" y="2121920"/>
            <a:ext cx="638175" cy="619125"/>
            <a:chOff x="551611" y="1426890"/>
            <a:chExt cx="638175" cy="619125"/>
          </a:xfrm>
          <a:solidFill>
            <a:srgbClr val="00B29F"/>
          </a:solidFill>
        </p:grpSpPr>
        <p:sp>
          <p:nvSpPr>
            <p:cNvPr id="47" name="Freeform: Shape 62">
              <a:extLst>
                <a:ext uri="{FF2B5EF4-FFF2-40B4-BE49-F238E27FC236}">
                  <a16:creationId xmlns:a16="http://schemas.microsoft.com/office/drawing/2014/main" id="{02CACB90-6E71-5D4E-AC6B-01B64C3C13DB}"/>
                </a:ext>
              </a:extLst>
            </p:cNvPr>
            <p:cNvSpPr/>
            <p:nvPr/>
          </p:nvSpPr>
          <p:spPr>
            <a:xfrm>
              <a:off x="685440" y="1419702"/>
              <a:ext cx="371475" cy="314325"/>
            </a:xfrm>
            <a:custGeom>
              <a:avLst/>
              <a:gdLst>
                <a:gd name="connsiteX0" fmla="*/ 240123 w 371475"/>
                <a:gd name="connsiteY0" fmla="*/ 277126 h 314325"/>
                <a:gd name="connsiteX1" fmla="*/ 314322 w 371475"/>
                <a:gd name="connsiteY1" fmla="*/ 226739 h 314325"/>
                <a:gd name="connsiteX2" fmla="*/ 314322 w 371475"/>
                <a:gd name="connsiteY2" fmla="*/ 226739 h 314325"/>
                <a:gd name="connsiteX3" fmla="*/ 364138 w 371475"/>
                <a:gd name="connsiteY3" fmla="*/ 94722 h 314325"/>
                <a:gd name="connsiteX4" fmla="*/ 299654 w 371475"/>
                <a:gd name="connsiteY4" fmla="*/ 15665 h 314325"/>
                <a:gd name="connsiteX5" fmla="*/ 197451 w 371475"/>
                <a:gd name="connsiteY5" fmla="*/ 29095 h 314325"/>
                <a:gd name="connsiteX6" fmla="*/ 187926 w 371475"/>
                <a:gd name="connsiteY6" fmla="*/ 34334 h 314325"/>
                <a:gd name="connsiteX7" fmla="*/ 178401 w 371475"/>
                <a:gd name="connsiteY7" fmla="*/ 28619 h 314325"/>
                <a:gd name="connsiteX8" fmla="*/ 74673 w 371475"/>
                <a:gd name="connsiteY8" fmla="*/ 16046 h 314325"/>
                <a:gd name="connsiteX9" fmla="*/ 7998 w 371475"/>
                <a:gd name="connsiteY9" fmla="*/ 101009 h 314325"/>
                <a:gd name="connsiteX10" fmla="*/ 71435 w 371475"/>
                <a:gd name="connsiteY10" fmla="*/ 227215 h 314325"/>
                <a:gd name="connsiteX11" fmla="*/ 89628 w 371475"/>
                <a:gd name="connsiteY11" fmla="*/ 241598 h 314325"/>
                <a:gd name="connsiteX12" fmla="*/ 150778 w 371475"/>
                <a:gd name="connsiteY12" fmla="*/ 286651 h 314325"/>
                <a:gd name="connsiteX13" fmla="*/ 179353 w 371475"/>
                <a:gd name="connsiteY13" fmla="*/ 305701 h 314325"/>
                <a:gd name="connsiteX14" fmla="*/ 187354 w 371475"/>
                <a:gd name="connsiteY14" fmla="*/ 308178 h 314325"/>
                <a:gd name="connsiteX15" fmla="*/ 195450 w 371475"/>
                <a:gd name="connsiteY15" fmla="*/ 305701 h 314325"/>
                <a:gd name="connsiteX16" fmla="*/ 224025 w 371475"/>
                <a:gd name="connsiteY16" fmla="*/ 286651 h 314325"/>
                <a:gd name="connsiteX17" fmla="*/ 187735 w 371475"/>
                <a:gd name="connsiteY17" fmla="*/ 277126 h 314325"/>
                <a:gd name="connsiteX18" fmla="*/ 166018 w 371475"/>
                <a:gd name="connsiteY18" fmla="*/ 262648 h 314325"/>
                <a:gd name="connsiteX19" fmla="*/ 107535 w 371475"/>
                <a:gd name="connsiteY19" fmla="*/ 219500 h 314325"/>
                <a:gd name="connsiteX20" fmla="*/ 89056 w 371475"/>
                <a:gd name="connsiteY20" fmla="*/ 204641 h 314325"/>
                <a:gd name="connsiteX21" fmla="*/ 36383 w 371475"/>
                <a:gd name="connsiteY21" fmla="*/ 104628 h 314325"/>
                <a:gd name="connsiteX22" fmla="*/ 85913 w 371475"/>
                <a:gd name="connsiteY22" fmla="*/ 42335 h 314325"/>
                <a:gd name="connsiteX23" fmla="*/ 115726 w 371475"/>
                <a:gd name="connsiteY23" fmla="*/ 35763 h 314325"/>
                <a:gd name="connsiteX24" fmla="*/ 163351 w 371475"/>
                <a:gd name="connsiteY24" fmla="*/ 52908 h 314325"/>
                <a:gd name="connsiteX25" fmla="*/ 187830 w 371475"/>
                <a:gd name="connsiteY25" fmla="*/ 63004 h 314325"/>
                <a:gd name="connsiteX26" fmla="*/ 211833 w 371475"/>
                <a:gd name="connsiteY26" fmla="*/ 53479 h 314325"/>
                <a:gd name="connsiteX27" fmla="*/ 290700 w 371475"/>
                <a:gd name="connsiteY27" fmla="*/ 42430 h 314325"/>
                <a:gd name="connsiteX28" fmla="*/ 336230 w 371475"/>
                <a:gd name="connsiteY28" fmla="*/ 99580 h 314325"/>
                <a:gd name="connsiteX29" fmla="*/ 295558 w 371475"/>
                <a:gd name="connsiteY29" fmla="*/ 204355 h 314325"/>
                <a:gd name="connsiteX30" fmla="*/ 225454 w 371475"/>
                <a:gd name="connsiteY30" fmla="*/ 251980 h 314325"/>
                <a:gd name="connsiteX31" fmla="*/ 209071 w 371475"/>
                <a:gd name="connsiteY31" fmla="*/ 262458 h 314325"/>
                <a:gd name="connsiteX32" fmla="*/ 187735 w 371475"/>
                <a:gd name="connsiteY32" fmla="*/ 27684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1475" h="314325">
                  <a:moveTo>
                    <a:pt x="240123" y="277126"/>
                  </a:moveTo>
                  <a:cubicBezTo>
                    <a:pt x="266181" y="262369"/>
                    <a:pt x="290996" y="245518"/>
                    <a:pt x="314322" y="226739"/>
                  </a:cubicBezTo>
                  <a:lnTo>
                    <a:pt x="314322" y="226739"/>
                  </a:lnTo>
                  <a:cubicBezTo>
                    <a:pt x="355566" y="190544"/>
                    <a:pt x="373758" y="142443"/>
                    <a:pt x="364138" y="94722"/>
                  </a:cubicBezTo>
                  <a:cubicBezTo>
                    <a:pt x="358237" y="58775"/>
                    <a:pt x="333681" y="28671"/>
                    <a:pt x="299654" y="15665"/>
                  </a:cubicBezTo>
                  <a:cubicBezTo>
                    <a:pt x="265387" y="3653"/>
                    <a:pt x="227452" y="8638"/>
                    <a:pt x="197451" y="29095"/>
                  </a:cubicBezTo>
                  <a:lnTo>
                    <a:pt x="187926" y="34334"/>
                  </a:lnTo>
                  <a:cubicBezTo>
                    <a:pt x="184639" y="32622"/>
                    <a:pt x="181458" y="30713"/>
                    <a:pt x="178401" y="28619"/>
                  </a:cubicBezTo>
                  <a:cubicBezTo>
                    <a:pt x="159541" y="16713"/>
                    <a:pt x="124394" y="-5195"/>
                    <a:pt x="74673" y="16046"/>
                  </a:cubicBezTo>
                  <a:cubicBezTo>
                    <a:pt x="38880" y="30442"/>
                    <a:pt x="13471" y="62820"/>
                    <a:pt x="7998" y="101009"/>
                  </a:cubicBezTo>
                  <a:cubicBezTo>
                    <a:pt x="2283" y="145395"/>
                    <a:pt x="25429" y="191401"/>
                    <a:pt x="71435" y="227215"/>
                  </a:cubicBezTo>
                  <a:lnTo>
                    <a:pt x="89628" y="241598"/>
                  </a:lnTo>
                  <a:cubicBezTo>
                    <a:pt x="109179" y="257714"/>
                    <a:pt x="129593" y="272754"/>
                    <a:pt x="150778" y="286651"/>
                  </a:cubicBezTo>
                  <a:cubicBezTo>
                    <a:pt x="157731" y="291033"/>
                    <a:pt x="179353" y="305701"/>
                    <a:pt x="179353" y="305701"/>
                  </a:cubicBezTo>
                  <a:cubicBezTo>
                    <a:pt x="181715" y="307302"/>
                    <a:pt x="184500" y="308164"/>
                    <a:pt x="187354" y="308178"/>
                  </a:cubicBezTo>
                  <a:cubicBezTo>
                    <a:pt x="190237" y="308166"/>
                    <a:pt x="193054" y="307304"/>
                    <a:pt x="195450" y="305701"/>
                  </a:cubicBezTo>
                  <a:cubicBezTo>
                    <a:pt x="195450" y="305701"/>
                    <a:pt x="217263" y="290842"/>
                    <a:pt x="224025" y="286651"/>
                  </a:cubicBezTo>
                  <a:close/>
                  <a:moveTo>
                    <a:pt x="187735" y="277126"/>
                  </a:moveTo>
                  <a:lnTo>
                    <a:pt x="166018" y="262648"/>
                  </a:lnTo>
                  <a:cubicBezTo>
                    <a:pt x="145747" y="249349"/>
                    <a:pt x="126223" y="234945"/>
                    <a:pt x="107535" y="219500"/>
                  </a:cubicBezTo>
                  <a:lnTo>
                    <a:pt x="89056" y="204641"/>
                  </a:lnTo>
                  <a:cubicBezTo>
                    <a:pt x="50956" y="175209"/>
                    <a:pt x="31906" y="138728"/>
                    <a:pt x="36383" y="104628"/>
                  </a:cubicBezTo>
                  <a:cubicBezTo>
                    <a:pt x="40625" y="76527"/>
                    <a:pt x="59491" y="52801"/>
                    <a:pt x="85913" y="42335"/>
                  </a:cubicBezTo>
                  <a:cubicBezTo>
                    <a:pt x="95306" y="38155"/>
                    <a:pt x="105447" y="35920"/>
                    <a:pt x="115726" y="35763"/>
                  </a:cubicBezTo>
                  <a:cubicBezTo>
                    <a:pt x="132946" y="36646"/>
                    <a:pt x="149519" y="42612"/>
                    <a:pt x="163351" y="52908"/>
                  </a:cubicBezTo>
                  <a:cubicBezTo>
                    <a:pt x="170411" y="58488"/>
                    <a:pt x="178889" y="61985"/>
                    <a:pt x="187830" y="63004"/>
                  </a:cubicBezTo>
                  <a:cubicBezTo>
                    <a:pt x="196531" y="61999"/>
                    <a:pt x="204811" y="58713"/>
                    <a:pt x="211833" y="53479"/>
                  </a:cubicBezTo>
                  <a:cubicBezTo>
                    <a:pt x="229169" y="43478"/>
                    <a:pt x="252886" y="29762"/>
                    <a:pt x="290700" y="42430"/>
                  </a:cubicBezTo>
                  <a:cubicBezTo>
                    <a:pt x="314914" y="52090"/>
                    <a:pt x="332226" y="73820"/>
                    <a:pt x="336230" y="99580"/>
                  </a:cubicBezTo>
                  <a:cubicBezTo>
                    <a:pt x="343755" y="137013"/>
                    <a:pt x="328991" y="175209"/>
                    <a:pt x="295558" y="204355"/>
                  </a:cubicBezTo>
                  <a:cubicBezTo>
                    <a:pt x="273494" y="222070"/>
                    <a:pt x="250052" y="237996"/>
                    <a:pt x="225454" y="251980"/>
                  </a:cubicBezTo>
                  <a:lnTo>
                    <a:pt x="209071" y="262458"/>
                  </a:lnTo>
                  <a:cubicBezTo>
                    <a:pt x="204880" y="265315"/>
                    <a:pt x="194879" y="271983"/>
                    <a:pt x="187735" y="276840"/>
                  </a:cubicBezTo>
                  <a:close/>
                </a:path>
              </a:pathLst>
            </a:custGeom>
            <a:grpFill/>
            <a:ln w="9525" cap="flat">
              <a:noFill/>
              <a:prstDash val="solid"/>
              <a:miter/>
            </a:ln>
          </p:spPr>
          <p:txBody>
            <a:bodyPr rtlCol="0" anchor="ctr"/>
            <a:lstStyle/>
            <a:p>
              <a:endParaRPr lang="en-US" dirty="0"/>
            </a:p>
          </p:txBody>
        </p:sp>
        <p:sp>
          <p:nvSpPr>
            <p:cNvPr id="48" name="Freeform: Shape 1889279">
              <a:extLst>
                <a:ext uri="{FF2B5EF4-FFF2-40B4-BE49-F238E27FC236}">
                  <a16:creationId xmlns:a16="http://schemas.microsoft.com/office/drawing/2014/main" id="{C3E417E1-983D-324E-BB42-14447063272E}"/>
                </a:ext>
              </a:extLst>
            </p:cNvPr>
            <p:cNvSpPr/>
            <p:nvPr/>
          </p:nvSpPr>
          <p:spPr>
            <a:xfrm>
              <a:off x="544460" y="1580628"/>
              <a:ext cx="304800" cy="466725"/>
            </a:xfrm>
            <a:custGeom>
              <a:avLst/>
              <a:gdLst>
                <a:gd name="connsiteX0" fmla="*/ 286995 w 304800"/>
                <a:gd name="connsiteY0" fmla="*/ 365660 h 466725"/>
                <a:gd name="connsiteX1" fmla="*/ 276613 w 304800"/>
                <a:gd name="connsiteY1" fmla="*/ 365660 h 466725"/>
                <a:gd name="connsiteX2" fmla="*/ 276613 w 304800"/>
                <a:gd name="connsiteY2" fmla="*/ 320607 h 466725"/>
                <a:gd name="connsiteX3" fmla="*/ 231845 w 304800"/>
                <a:gd name="connsiteY3" fmla="*/ 228976 h 466725"/>
                <a:gd name="connsiteX4" fmla="*/ 170981 w 304800"/>
                <a:gd name="connsiteY4" fmla="*/ 166873 h 466725"/>
                <a:gd name="connsiteX5" fmla="*/ 171552 w 304800"/>
                <a:gd name="connsiteY5" fmla="*/ 152490 h 466725"/>
                <a:gd name="connsiteX6" fmla="*/ 157074 w 304800"/>
                <a:gd name="connsiteY6" fmla="*/ 104865 h 466725"/>
                <a:gd name="connsiteX7" fmla="*/ 128499 w 304800"/>
                <a:gd name="connsiteY7" fmla="*/ 94293 h 466725"/>
                <a:gd name="connsiteX8" fmla="*/ 101448 w 304800"/>
                <a:gd name="connsiteY8" fmla="*/ 57717 h 466725"/>
                <a:gd name="connsiteX9" fmla="*/ 82398 w 304800"/>
                <a:gd name="connsiteY9" fmla="*/ 54669 h 466725"/>
                <a:gd name="connsiteX10" fmla="*/ 60967 w 304800"/>
                <a:gd name="connsiteY10" fmla="*/ 16569 h 466725"/>
                <a:gd name="connsiteX11" fmla="*/ 18295 w 304800"/>
                <a:gd name="connsiteY11" fmla="*/ 8758 h 466725"/>
                <a:gd name="connsiteX12" fmla="*/ 7151 w 304800"/>
                <a:gd name="connsiteY12" fmla="*/ 23141 h 466725"/>
                <a:gd name="connsiteX13" fmla="*/ 8770 w 304800"/>
                <a:gd name="connsiteY13" fmla="*/ 219261 h 466725"/>
                <a:gd name="connsiteX14" fmla="*/ 11151 w 304800"/>
                <a:gd name="connsiteY14" fmla="*/ 227262 h 466725"/>
                <a:gd name="connsiteX15" fmla="*/ 104020 w 304800"/>
                <a:gd name="connsiteY15" fmla="*/ 366708 h 466725"/>
                <a:gd name="connsiteX16" fmla="*/ 94495 w 304800"/>
                <a:gd name="connsiteY16" fmla="*/ 380138 h 466725"/>
                <a:gd name="connsiteX17" fmla="*/ 94495 w 304800"/>
                <a:gd name="connsiteY17" fmla="*/ 453385 h 466725"/>
                <a:gd name="connsiteX18" fmla="*/ 108782 w 304800"/>
                <a:gd name="connsiteY18" fmla="*/ 467673 h 466725"/>
                <a:gd name="connsiteX19" fmla="*/ 286995 w 304800"/>
                <a:gd name="connsiteY19" fmla="*/ 467673 h 466725"/>
                <a:gd name="connsiteX20" fmla="*/ 301283 w 304800"/>
                <a:gd name="connsiteY20" fmla="*/ 453385 h 466725"/>
                <a:gd name="connsiteX21" fmla="*/ 301283 w 304800"/>
                <a:gd name="connsiteY21" fmla="*/ 379662 h 466725"/>
                <a:gd name="connsiteX22" fmla="*/ 286995 w 304800"/>
                <a:gd name="connsiteY22" fmla="*/ 365660 h 466725"/>
                <a:gd name="connsiteX23" fmla="*/ 143072 w 304800"/>
                <a:gd name="connsiteY23" fmla="*/ 149919 h 466725"/>
                <a:gd name="connsiteX24" fmla="*/ 143072 w 304800"/>
                <a:gd name="connsiteY24" fmla="*/ 150871 h 466725"/>
                <a:gd name="connsiteX25" fmla="*/ 143072 w 304800"/>
                <a:gd name="connsiteY25" fmla="*/ 152014 h 466725"/>
                <a:gd name="connsiteX26" fmla="*/ 130023 w 304800"/>
                <a:gd name="connsiteY26" fmla="*/ 159444 h 466725"/>
                <a:gd name="connsiteX27" fmla="*/ 130023 w 304800"/>
                <a:gd name="connsiteY27" fmla="*/ 123153 h 466725"/>
                <a:gd name="connsiteX28" fmla="*/ 137548 w 304800"/>
                <a:gd name="connsiteY28" fmla="*/ 125820 h 466725"/>
                <a:gd name="connsiteX29" fmla="*/ 143072 w 304800"/>
                <a:gd name="connsiteY29" fmla="*/ 149919 h 466725"/>
                <a:gd name="connsiteX30" fmla="*/ 89066 w 304800"/>
                <a:gd name="connsiteY30" fmla="*/ 84387 h 466725"/>
                <a:gd name="connsiteX31" fmla="*/ 101258 w 304800"/>
                <a:gd name="connsiteY31" fmla="*/ 104770 h 466725"/>
                <a:gd name="connsiteX32" fmla="*/ 101258 w 304800"/>
                <a:gd name="connsiteY32" fmla="*/ 191257 h 466725"/>
                <a:gd name="connsiteX33" fmla="*/ 80588 w 304800"/>
                <a:gd name="connsiteY33" fmla="*/ 168969 h 466725"/>
                <a:gd name="connsiteX34" fmla="*/ 83255 w 304800"/>
                <a:gd name="connsiteY34" fmla="*/ 83244 h 466725"/>
                <a:gd name="connsiteX35" fmla="*/ 89066 w 304800"/>
                <a:gd name="connsiteY35" fmla="*/ 84387 h 466725"/>
                <a:gd name="connsiteX36" fmla="*/ 35726 w 304800"/>
                <a:gd name="connsiteY36" fmla="*/ 36762 h 466725"/>
                <a:gd name="connsiteX37" fmla="*/ 43346 w 304800"/>
                <a:gd name="connsiteY37" fmla="*/ 40095 h 466725"/>
                <a:gd name="connsiteX38" fmla="*/ 54776 w 304800"/>
                <a:gd name="connsiteY38" fmla="*/ 73528 h 466725"/>
                <a:gd name="connsiteX39" fmla="*/ 51823 w 304800"/>
                <a:gd name="connsiteY39" fmla="*/ 174112 h 466725"/>
                <a:gd name="connsiteX40" fmla="*/ 55728 w 304800"/>
                <a:gd name="connsiteY40" fmla="*/ 184399 h 466725"/>
                <a:gd name="connsiteX41" fmla="*/ 136024 w 304800"/>
                <a:gd name="connsiteY41" fmla="*/ 268791 h 466725"/>
                <a:gd name="connsiteX42" fmla="*/ 180982 w 304800"/>
                <a:gd name="connsiteY42" fmla="*/ 276601 h 466725"/>
                <a:gd name="connsiteX43" fmla="*/ 188697 w 304800"/>
                <a:gd name="connsiteY43" fmla="*/ 266124 h 466725"/>
                <a:gd name="connsiteX44" fmla="*/ 184697 w 304800"/>
                <a:gd name="connsiteY44" fmla="*/ 253741 h 466725"/>
                <a:gd name="connsiteX45" fmla="*/ 150026 w 304800"/>
                <a:gd name="connsiteY45" fmla="*/ 219356 h 466725"/>
                <a:gd name="connsiteX46" fmla="*/ 139929 w 304800"/>
                <a:gd name="connsiteY46" fmla="*/ 190781 h 466725"/>
                <a:gd name="connsiteX47" fmla="*/ 145644 w 304800"/>
                <a:gd name="connsiteY47" fmla="*/ 182685 h 466725"/>
                <a:gd name="connsiteX48" fmla="*/ 149264 w 304800"/>
                <a:gd name="connsiteY48" fmla="*/ 185447 h 466725"/>
                <a:gd name="connsiteX49" fmla="*/ 211938 w 304800"/>
                <a:gd name="connsiteY49" fmla="*/ 249455 h 466725"/>
                <a:gd name="connsiteX50" fmla="*/ 213938 w 304800"/>
                <a:gd name="connsiteY50" fmla="*/ 251169 h 466725"/>
                <a:gd name="connsiteX51" fmla="*/ 247752 w 304800"/>
                <a:gd name="connsiteY51" fmla="*/ 319178 h 466725"/>
                <a:gd name="connsiteX52" fmla="*/ 247752 w 304800"/>
                <a:gd name="connsiteY52" fmla="*/ 362326 h 466725"/>
                <a:gd name="connsiteX53" fmla="*/ 135929 w 304800"/>
                <a:gd name="connsiteY53" fmla="*/ 362326 h 466725"/>
                <a:gd name="connsiteX54" fmla="*/ 37250 w 304800"/>
                <a:gd name="connsiteY54" fmla="*/ 214784 h 466725"/>
                <a:gd name="connsiteX55" fmla="*/ 272708 w 304800"/>
                <a:gd name="connsiteY55" fmla="*/ 438907 h 466725"/>
                <a:gd name="connsiteX56" fmla="*/ 122975 w 304800"/>
                <a:gd name="connsiteY56" fmla="*/ 438907 h 466725"/>
                <a:gd name="connsiteX57" fmla="*/ 122975 w 304800"/>
                <a:gd name="connsiteY57" fmla="*/ 394235 h 466725"/>
                <a:gd name="connsiteX58" fmla="*/ 272708 w 304800"/>
                <a:gd name="connsiteY58" fmla="*/ 394235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04800" h="466725">
                  <a:moveTo>
                    <a:pt x="286995" y="365660"/>
                  </a:moveTo>
                  <a:lnTo>
                    <a:pt x="276613" y="365660"/>
                  </a:lnTo>
                  <a:lnTo>
                    <a:pt x="276613" y="320607"/>
                  </a:lnTo>
                  <a:cubicBezTo>
                    <a:pt x="277587" y="284577"/>
                    <a:pt x="260865" y="250352"/>
                    <a:pt x="231845" y="228976"/>
                  </a:cubicBezTo>
                  <a:lnTo>
                    <a:pt x="170981" y="166873"/>
                  </a:lnTo>
                  <a:lnTo>
                    <a:pt x="171552" y="152490"/>
                  </a:lnTo>
                  <a:cubicBezTo>
                    <a:pt x="172028" y="147347"/>
                    <a:pt x="173648" y="120772"/>
                    <a:pt x="157074" y="104865"/>
                  </a:cubicBezTo>
                  <a:cubicBezTo>
                    <a:pt x="149306" y="97728"/>
                    <a:pt x="139042" y="93931"/>
                    <a:pt x="128499" y="94293"/>
                  </a:cubicBezTo>
                  <a:cubicBezTo>
                    <a:pt x="124932" y="78882"/>
                    <a:pt x="115139" y="65639"/>
                    <a:pt x="101448" y="57717"/>
                  </a:cubicBezTo>
                  <a:cubicBezTo>
                    <a:pt x="95495" y="54982"/>
                    <a:pt x="88907" y="53928"/>
                    <a:pt x="82398" y="54669"/>
                  </a:cubicBezTo>
                  <a:cubicBezTo>
                    <a:pt x="80419" y="39686"/>
                    <a:pt x="72744" y="26040"/>
                    <a:pt x="60967" y="16569"/>
                  </a:cubicBezTo>
                  <a:cubicBezTo>
                    <a:pt x="48565" y="7862"/>
                    <a:pt x="32977" y="5009"/>
                    <a:pt x="18295" y="8758"/>
                  </a:cubicBezTo>
                  <a:cubicBezTo>
                    <a:pt x="11613" y="10261"/>
                    <a:pt x="6938" y="16295"/>
                    <a:pt x="7151" y="23141"/>
                  </a:cubicBezTo>
                  <a:lnTo>
                    <a:pt x="8770" y="219261"/>
                  </a:lnTo>
                  <a:cubicBezTo>
                    <a:pt x="8732" y="222108"/>
                    <a:pt x="9562" y="224898"/>
                    <a:pt x="11151" y="227262"/>
                  </a:cubicBezTo>
                  <a:lnTo>
                    <a:pt x="104020" y="366708"/>
                  </a:lnTo>
                  <a:cubicBezTo>
                    <a:pt x="98307" y="368697"/>
                    <a:pt x="94483" y="374089"/>
                    <a:pt x="94495" y="380138"/>
                  </a:cubicBezTo>
                  <a:lnTo>
                    <a:pt x="94495" y="453385"/>
                  </a:lnTo>
                  <a:cubicBezTo>
                    <a:pt x="94495" y="461276"/>
                    <a:pt x="100892" y="467673"/>
                    <a:pt x="108782" y="467673"/>
                  </a:cubicBezTo>
                  <a:lnTo>
                    <a:pt x="286995" y="467673"/>
                  </a:lnTo>
                  <a:cubicBezTo>
                    <a:pt x="294886" y="467673"/>
                    <a:pt x="301283" y="461276"/>
                    <a:pt x="301283" y="453385"/>
                  </a:cubicBezTo>
                  <a:lnTo>
                    <a:pt x="301283" y="379662"/>
                  </a:lnTo>
                  <a:cubicBezTo>
                    <a:pt x="301127" y="371883"/>
                    <a:pt x="294775" y="365658"/>
                    <a:pt x="286995" y="365660"/>
                  </a:cubicBezTo>
                  <a:close/>
                  <a:moveTo>
                    <a:pt x="143072" y="149919"/>
                  </a:moveTo>
                  <a:cubicBezTo>
                    <a:pt x="143026" y="150235"/>
                    <a:pt x="143026" y="150555"/>
                    <a:pt x="143072" y="150871"/>
                  </a:cubicBezTo>
                  <a:lnTo>
                    <a:pt x="143072" y="152014"/>
                  </a:lnTo>
                  <a:cubicBezTo>
                    <a:pt x="138424" y="153924"/>
                    <a:pt x="134039" y="156421"/>
                    <a:pt x="130023" y="159444"/>
                  </a:cubicBezTo>
                  <a:lnTo>
                    <a:pt x="130023" y="123153"/>
                  </a:lnTo>
                  <a:cubicBezTo>
                    <a:pt x="132782" y="123035"/>
                    <a:pt x="135479" y="123991"/>
                    <a:pt x="137548" y="125820"/>
                  </a:cubicBezTo>
                  <a:cubicBezTo>
                    <a:pt x="142248" y="132919"/>
                    <a:pt x="144210" y="141482"/>
                    <a:pt x="143072" y="149919"/>
                  </a:cubicBezTo>
                  <a:close/>
                  <a:moveTo>
                    <a:pt x="89066" y="84387"/>
                  </a:moveTo>
                  <a:cubicBezTo>
                    <a:pt x="95515" y="89436"/>
                    <a:pt x="99860" y="96700"/>
                    <a:pt x="101258" y="104770"/>
                  </a:cubicBezTo>
                  <a:lnTo>
                    <a:pt x="101258" y="191257"/>
                  </a:lnTo>
                  <a:lnTo>
                    <a:pt x="80588" y="168969"/>
                  </a:lnTo>
                  <a:lnTo>
                    <a:pt x="83255" y="83244"/>
                  </a:lnTo>
                  <a:cubicBezTo>
                    <a:pt x="85267" y="82914"/>
                    <a:pt x="87329" y="83320"/>
                    <a:pt x="89066" y="84387"/>
                  </a:cubicBezTo>
                  <a:close/>
                  <a:moveTo>
                    <a:pt x="35726" y="36762"/>
                  </a:moveTo>
                  <a:cubicBezTo>
                    <a:pt x="38491" y="37263"/>
                    <a:pt x="41101" y="38405"/>
                    <a:pt x="43346" y="40095"/>
                  </a:cubicBezTo>
                  <a:cubicBezTo>
                    <a:pt x="50585" y="45525"/>
                    <a:pt x="54776" y="57431"/>
                    <a:pt x="54776" y="73528"/>
                  </a:cubicBezTo>
                  <a:lnTo>
                    <a:pt x="51823" y="174112"/>
                  </a:lnTo>
                  <a:cubicBezTo>
                    <a:pt x="51741" y="177918"/>
                    <a:pt x="53141" y="181606"/>
                    <a:pt x="55728" y="184399"/>
                  </a:cubicBezTo>
                  <a:lnTo>
                    <a:pt x="136024" y="268791"/>
                  </a:lnTo>
                  <a:cubicBezTo>
                    <a:pt x="147622" y="281073"/>
                    <a:pt x="165922" y="284252"/>
                    <a:pt x="180982" y="276601"/>
                  </a:cubicBezTo>
                  <a:cubicBezTo>
                    <a:pt x="185098" y="274563"/>
                    <a:pt x="187972" y="270658"/>
                    <a:pt x="188697" y="266124"/>
                  </a:cubicBezTo>
                  <a:cubicBezTo>
                    <a:pt x="189383" y="261597"/>
                    <a:pt x="187901" y="257011"/>
                    <a:pt x="184697" y="253741"/>
                  </a:cubicBezTo>
                  <a:lnTo>
                    <a:pt x="150026" y="219356"/>
                  </a:lnTo>
                  <a:cubicBezTo>
                    <a:pt x="143834" y="211164"/>
                    <a:pt x="137357" y="200306"/>
                    <a:pt x="139929" y="190781"/>
                  </a:cubicBezTo>
                  <a:cubicBezTo>
                    <a:pt x="140969" y="187565"/>
                    <a:pt x="142963" y="184741"/>
                    <a:pt x="145644" y="182685"/>
                  </a:cubicBezTo>
                  <a:cubicBezTo>
                    <a:pt x="146699" y="183789"/>
                    <a:pt x="147920" y="184721"/>
                    <a:pt x="149264" y="185447"/>
                  </a:cubicBezTo>
                  <a:lnTo>
                    <a:pt x="211938" y="249455"/>
                  </a:lnTo>
                  <a:lnTo>
                    <a:pt x="213938" y="251169"/>
                  </a:lnTo>
                  <a:cubicBezTo>
                    <a:pt x="235712" y="266895"/>
                    <a:pt x="248356" y="292326"/>
                    <a:pt x="247752" y="319178"/>
                  </a:cubicBezTo>
                  <a:lnTo>
                    <a:pt x="247752" y="362326"/>
                  </a:lnTo>
                  <a:lnTo>
                    <a:pt x="135929" y="362326"/>
                  </a:lnTo>
                  <a:lnTo>
                    <a:pt x="37250" y="214784"/>
                  </a:lnTo>
                  <a:close/>
                  <a:moveTo>
                    <a:pt x="272708" y="438907"/>
                  </a:moveTo>
                  <a:lnTo>
                    <a:pt x="122975" y="438907"/>
                  </a:lnTo>
                  <a:lnTo>
                    <a:pt x="122975" y="394235"/>
                  </a:lnTo>
                  <a:lnTo>
                    <a:pt x="272708" y="394235"/>
                  </a:lnTo>
                  <a:close/>
                </a:path>
              </a:pathLst>
            </a:custGeom>
            <a:grpFill/>
            <a:ln w="9525" cap="flat">
              <a:noFill/>
              <a:prstDash val="solid"/>
              <a:miter/>
            </a:ln>
          </p:spPr>
          <p:txBody>
            <a:bodyPr rtlCol="0" anchor="ctr"/>
            <a:lstStyle/>
            <a:p>
              <a:endParaRPr lang="en-US" dirty="0"/>
            </a:p>
          </p:txBody>
        </p:sp>
        <p:sp>
          <p:nvSpPr>
            <p:cNvPr id="49" name="Freeform: Shape 1889280">
              <a:extLst>
                <a:ext uri="{FF2B5EF4-FFF2-40B4-BE49-F238E27FC236}">
                  <a16:creationId xmlns:a16="http://schemas.microsoft.com/office/drawing/2014/main" id="{286AE79B-45BE-0542-89A4-B8334A1C08AE}"/>
                </a:ext>
              </a:extLst>
            </p:cNvPr>
            <p:cNvSpPr/>
            <p:nvPr/>
          </p:nvSpPr>
          <p:spPr>
            <a:xfrm>
              <a:off x="892130" y="1583041"/>
              <a:ext cx="304800" cy="466725"/>
            </a:xfrm>
            <a:custGeom>
              <a:avLst/>
              <a:gdLst>
                <a:gd name="connsiteX0" fmla="*/ 291179 w 304800"/>
                <a:gd name="connsiteY0" fmla="*/ 8727 h 466725"/>
                <a:gd name="connsiteX1" fmla="*/ 248507 w 304800"/>
                <a:gd name="connsiteY1" fmla="*/ 16538 h 466725"/>
                <a:gd name="connsiteX2" fmla="*/ 227171 w 304800"/>
                <a:gd name="connsiteY2" fmla="*/ 54638 h 466725"/>
                <a:gd name="connsiteX3" fmla="*/ 207645 w 304800"/>
                <a:gd name="connsiteY3" fmla="*/ 57590 h 466725"/>
                <a:gd name="connsiteX4" fmla="*/ 180594 w 304800"/>
                <a:gd name="connsiteY4" fmla="*/ 94262 h 466725"/>
                <a:gd name="connsiteX5" fmla="*/ 152019 w 304800"/>
                <a:gd name="connsiteY5" fmla="*/ 104739 h 466725"/>
                <a:gd name="connsiteX6" fmla="*/ 137541 w 304800"/>
                <a:gd name="connsiteY6" fmla="*/ 152364 h 466725"/>
                <a:gd name="connsiteX7" fmla="*/ 138113 w 304800"/>
                <a:gd name="connsiteY7" fmla="*/ 166747 h 466725"/>
                <a:gd name="connsiteX8" fmla="*/ 77343 w 304800"/>
                <a:gd name="connsiteY8" fmla="*/ 228945 h 466725"/>
                <a:gd name="connsiteX9" fmla="*/ 32480 w 304800"/>
                <a:gd name="connsiteY9" fmla="*/ 319528 h 466725"/>
                <a:gd name="connsiteX10" fmla="*/ 32480 w 304800"/>
                <a:gd name="connsiteY10" fmla="*/ 365534 h 466725"/>
                <a:gd name="connsiteX11" fmla="*/ 21431 w 304800"/>
                <a:gd name="connsiteY11" fmla="*/ 365534 h 466725"/>
                <a:gd name="connsiteX12" fmla="*/ 7144 w 304800"/>
                <a:gd name="connsiteY12" fmla="*/ 379821 h 466725"/>
                <a:gd name="connsiteX13" fmla="*/ 7144 w 304800"/>
                <a:gd name="connsiteY13" fmla="*/ 453068 h 466725"/>
                <a:gd name="connsiteX14" fmla="*/ 21431 w 304800"/>
                <a:gd name="connsiteY14" fmla="*/ 467356 h 466725"/>
                <a:gd name="connsiteX15" fmla="*/ 200025 w 304800"/>
                <a:gd name="connsiteY15" fmla="*/ 467356 h 466725"/>
                <a:gd name="connsiteX16" fmla="*/ 214313 w 304800"/>
                <a:gd name="connsiteY16" fmla="*/ 453068 h 466725"/>
                <a:gd name="connsiteX17" fmla="*/ 214313 w 304800"/>
                <a:gd name="connsiteY17" fmla="*/ 379440 h 466725"/>
                <a:gd name="connsiteX18" fmla="*/ 204788 w 304800"/>
                <a:gd name="connsiteY18" fmla="*/ 366010 h 466725"/>
                <a:gd name="connsiteX19" fmla="*/ 297656 w 304800"/>
                <a:gd name="connsiteY19" fmla="*/ 226659 h 466725"/>
                <a:gd name="connsiteX20" fmla="*/ 300038 w 304800"/>
                <a:gd name="connsiteY20" fmla="*/ 218849 h 466725"/>
                <a:gd name="connsiteX21" fmla="*/ 301657 w 304800"/>
                <a:gd name="connsiteY21" fmla="*/ 22634 h 466725"/>
                <a:gd name="connsiteX22" fmla="*/ 291179 w 304800"/>
                <a:gd name="connsiteY22" fmla="*/ 8727 h 466725"/>
                <a:gd name="connsiteX23" fmla="*/ 219647 w 304800"/>
                <a:gd name="connsiteY23" fmla="*/ 83403 h 466725"/>
                <a:gd name="connsiteX24" fmla="*/ 225457 w 304800"/>
                <a:gd name="connsiteY24" fmla="*/ 83403 h 466725"/>
                <a:gd name="connsiteX25" fmla="*/ 228219 w 304800"/>
                <a:gd name="connsiteY25" fmla="*/ 169128 h 466725"/>
                <a:gd name="connsiteX26" fmla="*/ 207550 w 304800"/>
                <a:gd name="connsiteY26" fmla="*/ 190845 h 466725"/>
                <a:gd name="connsiteX27" fmla="*/ 207550 w 304800"/>
                <a:gd name="connsiteY27" fmla="*/ 103787 h 466725"/>
                <a:gd name="connsiteX28" fmla="*/ 219647 w 304800"/>
                <a:gd name="connsiteY28" fmla="*/ 83403 h 466725"/>
                <a:gd name="connsiteX29" fmla="*/ 171450 w 304800"/>
                <a:gd name="connsiteY29" fmla="*/ 125313 h 466725"/>
                <a:gd name="connsiteX30" fmla="*/ 178975 w 304800"/>
                <a:gd name="connsiteY30" fmla="*/ 122646 h 466725"/>
                <a:gd name="connsiteX31" fmla="*/ 178975 w 304800"/>
                <a:gd name="connsiteY31" fmla="*/ 158936 h 466725"/>
                <a:gd name="connsiteX32" fmla="*/ 165830 w 304800"/>
                <a:gd name="connsiteY32" fmla="*/ 151507 h 466725"/>
                <a:gd name="connsiteX33" fmla="*/ 165830 w 304800"/>
                <a:gd name="connsiteY33" fmla="*/ 149507 h 466725"/>
                <a:gd name="connsiteX34" fmla="*/ 171450 w 304800"/>
                <a:gd name="connsiteY34" fmla="*/ 125313 h 466725"/>
                <a:gd name="connsiteX35" fmla="*/ 185738 w 304800"/>
                <a:gd name="connsiteY35" fmla="*/ 438400 h 466725"/>
                <a:gd name="connsiteX36" fmla="*/ 36100 w 304800"/>
                <a:gd name="connsiteY36" fmla="*/ 438400 h 466725"/>
                <a:gd name="connsiteX37" fmla="*/ 36100 w 304800"/>
                <a:gd name="connsiteY37" fmla="*/ 393728 h 466725"/>
                <a:gd name="connsiteX38" fmla="*/ 185738 w 304800"/>
                <a:gd name="connsiteY38" fmla="*/ 393728 h 466725"/>
                <a:gd name="connsiteX39" fmla="*/ 271463 w 304800"/>
                <a:gd name="connsiteY39" fmla="*/ 214372 h 466725"/>
                <a:gd name="connsiteX40" fmla="*/ 172784 w 304800"/>
                <a:gd name="connsiteY40" fmla="*/ 362295 h 466725"/>
                <a:gd name="connsiteX41" fmla="*/ 60770 w 304800"/>
                <a:gd name="connsiteY41" fmla="*/ 362295 h 466725"/>
                <a:gd name="connsiteX42" fmla="*/ 60770 w 304800"/>
                <a:gd name="connsiteY42" fmla="*/ 318385 h 466725"/>
                <a:gd name="connsiteX43" fmla="*/ 94583 w 304800"/>
                <a:gd name="connsiteY43" fmla="*/ 251138 h 466725"/>
                <a:gd name="connsiteX44" fmla="*/ 96583 w 304800"/>
                <a:gd name="connsiteY44" fmla="*/ 249424 h 466725"/>
                <a:gd name="connsiteX45" fmla="*/ 159258 w 304800"/>
                <a:gd name="connsiteY45" fmla="*/ 185416 h 466725"/>
                <a:gd name="connsiteX46" fmla="*/ 162877 w 304800"/>
                <a:gd name="connsiteY46" fmla="*/ 182654 h 466725"/>
                <a:gd name="connsiteX47" fmla="*/ 168593 w 304800"/>
                <a:gd name="connsiteY47" fmla="*/ 190845 h 466725"/>
                <a:gd name="connsiteX48" fmla="*/ 158496 w 304800"/>
                <a:gd name="connsiteY48" fmla="*/ 218849 h 466725"/>
                <a:gd name="connsiteX49" fmla="*/ 124111 w 304800"/>
                <a:gd name="connsiteY49" fmla="*/ 253424 h 466725"/>
                <a:gd name="connsiteX50" fmla="*/ 120110 w 304800"/>
                <a:gd name="connsiteY50" fmla="*/ 265807 h 466725"/>
                <a:gd name="connsiteX51" fmla="*/ 127825 w 304800"/>
                <a:gd name="connsiteY51" fmla="*/ 276380 h 466725"/>
                <a:gd name="connsiteX52" fmla="*/ 172784 w 304800"/>
                <a:gd name="connsiteY52" fmla="*/ 268474 h 466725"/>
                <a:gd name="connsiteX53" fmla="*/ 253079 w 304800"/>
                <a:gd name="connsiteY53" fmla="*/ 184082 h 466725"/>
                <a:gd name="connsiteX54" fmla="*/ 256985 w 304800"/>
                <a:gd name="connsiteY54" fmla="*/ 173795 h 466725"/>
                <a:gd name="connsiteX55" fmla="*/ 253746 w 304800"/>
                <a:gd name="connsiteY55" fmla="*/ 74069 h 466725"/>
                <a:gd name="connsiteX56" fmla="*/ 265367 w 304800"/>
                <a:gd name="connsiteY56" fmla="*/ 39874 h 466725"/>
                <a:gd name="connsiteX57" fmla="*/ 272987 w 304800"/>
                <a:gd name="connsiteY57" fmla="*/ 36445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4800" h="466725">
                  <a:moveTo>
                    <a:pt x="291179" y="8727"/>
                  </a:moveTo>
                  <a:cubicBezTo>
                    <a:pt x="276495" y="5030"/>
                    <a:pt x="260930" y="7878"/>
                    <a:pt x="248507" y="16538"/>
                  </a:cubicBezTo>
                  <a:cubicBezTo>
                    <a:pt x="236720" y="25987"/>
                    <a:pt x="229069" y="39650"/>
                    <a:pt x="227171" y="54638"/>
                  </a:cubicBezTo>
                  <a:cubicBezTo>
                    <a:pt x="220514" y="53797"/>
                    <a:pt x="213755" y="54820"/>
                    <a:pt x="207645" y="57590"/>
                  </a:cubicBezTo>
                  <a:cubicBezTo>
                    <a:pt x="193934" y="65535"/>
                    <a:pt x="184137" y="78816"/>
                    <a:pt x="180594" y="94262"/>
                  </a:cubicBezTo>
                  <a:cubicBezTo>
                    <a:pt x="170065" y="93883"/>
                    <a:pt x="159808" y="97645"/>
                    <a:pt x="152019" y="104739"/>
                  </a:cubicBezTo>
                  <a:cubicBezTo>
                    <a:pt x="135446" y="120455"/>
                    <a:pt x="137065" y="147030"/>
                    <a:pt x="137541" y="152364"/>
                  </a:cubicBezTo>
                  <a:lnTo>
                    <a:pt x="138113" y="166747"/>
                  </a:lnTo>
                  <a:lnTo>
                    <a:pt x="77343" y="228945"/>
                  </a:lnTo>
                  <a:cubicBezTo>
                    <a:pt x="48606" y="250096"/>
                    <a:pt x="31889" y="283851"/>
                    <a:pt x="32480" y="319528"/>
                  </a:cubicBezTo>
                  <a:lnTo>
                    <a:pt x="32480" y="365534"/>
                  </a:lnTo>
                  <a:lnTo>
                    <a:pt x="21431" y="365534"/>
                  </a:lnTo>
                  <a:cubicBezTo>
                    <a:pt x="13541" y="365534"/>
                    <a:pt x="7144" y="371931"/>
                    <a:pt x="7144" y="379821"/>
                  </a:cubicBezTo>
                  <a:lnTo>
                    <a:pt x="7144" y="453068"/>
                  </a:lnTo>
                  <a:cubicBezTo>
                    <a:pt x="7144" y="460959"/>
                    <a:pt x="13541" y="467356"/>
                    <a:pt x="21431" y="467356"/>
                  </a:cubicBezTo>
                  <a:lnTo>
                    <a:pt x="200025" y="467356"/>
                  </a:lnTo>
                  <a:cubicBezTo>
                    <a:pt x="207916" y="467356"/>
                    <a:pt x="214313" y="460959"/>
                    <a:pt x="214313" y="453068"/>
                  </a:cubicBezTo>
                  <a:lnTo>
                    <a:pt x="214313" y="379440"/>
                  </a:lnTo>
                  <a:cubicBezTo>
                    <a:pt x="214353" y="373381"/>
                    <a:pt x="210519" y="367975"/>
                    <a:pt x="204788" y="366010"/>
                  </a:cubicBezTo>
                  <a:lnTo>
                    <a:pt x="297656" y="226659"/>
                  </a:lnTo>
                  <a:cubicBezTo>
                    <a:pt x="299183" y="224338"/>
                    <a:pt x="300010" y="221627"/>
                    <a:pt x="300038" y="218849"/>
                  </a:cubicBezTo>
                  <a:lnTo>
                    <a:pt x="301657" y="22634"/>
                  </a:lnTo>
                  <a:cubicBezTo>
                    <a:pt x="301685" y="16171"/>
                    <a:pt x="297400" y="10482"/>
                    <a:pt x="291179" y="8727"/>
                  </a:cubicBezTo>
                  <a:close/>
                  <a:moveTo>
                    <a:pt x="219647" y="83403"/>
                  </a:moveTo>
                  <a:cubicBezTo>
                    <a:pt x="221536" y="82798"/>
                    <a:pt x="223567" y="82798"/>
                    <a:pt x="225457" y="83403"/>
                  </a:cubicBezTo>
                  <a:lnTo>
                    <a:pt x="228219" y="169128"/>
                  </a:lnTo>
                  <a:lnTo>
                    <a:pt x="207550" y="190845"/>
                  </a:lnTo>
                  <a:lnTo>
                    <a:pt x="207550" y="103787"/>
                  </a:lnTo>
                  <a:cubicBezTo>
                    <a:pt x="209074" y="97405"/>
                    <a:pt x="213646" y="86165"/>
                    <a:pt x="219647" y="83403"/>
                  </a:cubicBezTo>
                  <a:close/>
                  <a:moveTo>
                    <a:pt x="171450" y="125313"/>
                  </a:moveTo>
                  <a:cubicBezTo>
                    <a:pt x="173547" y="123533"/>
                    <a:pt x="176225" y="122584"/>
                    <a:pt x="178975" y="122646"/>
                  </a:cubicBezTo>
                  <a:lnTo>
                    <a:pt x="178975" y="158936"/>
                  </a:lnTo>
                  <a:cubicBezTo>
                    <a:pt x="174929" y="155907"/>
                    <a:pt x="170512" y="153411"/>
                    <a:pt x="165830" y="151507"/>
                  </a:cubicBezTo>
                  <a:lnTo>
                    <a:pt x="165830" y="149507"/>
                  </a:lnTo>
                  <a:cubicBezTo>
                    <a:pt x="164679" y="141026"/>
                    <a:pt x="166678" y="132418"/>
                    <a:pt x="171450" y="125313"/>
                  </a:cubicBezTo>
                  <a:close/>
                  <a:moveTo>
                    <a:pt x="185738" y="438400"/>
                  </a:moveTo>
                  <a:lnTo>
                    <a:pt x="36100" y="438400"/>
                  </a:lnTo>
                  <a:lnTo>
                    <a:pt x="36100" y="393728"/>
                  </a:lnTo>
                  <a:lnTo>
                    <a:pt x="185738" y="393728"/>
                  </a:lnTo>
                  <a:close/>
                  <a:moveTo>
                    <a:pt x="271463" y="214372"/>
                  </a:moveTo>
                  <a:lnTo>
                    <a:pt x="172784" y="362295"/>
                  </a:lnTo>
                  <a:lnTo>
                    <a:pt x="60770" y="362295"/>
                  </a:lnTo>
                  <a:lnTo>
                    <a:pt x="60770" y="318385"/>
                  </a:lnTo>
                  <a:cubicBezTo>
                    <a:pt x="60335" y="291782"/>
                    <a:pt x="72970" y="266656"/>
                    <a:pt x="94583" y="251138"/>
                  </a:cubicBezTo>
                  <a:cubicBezTo>
                    <a:pt x="95296" y="250623"/>
                    <a:pt x="95965" y="250050"/>
                    <a:pt x="96583" y="249424"/>
                  </a:cubicBezTo>
                  <a:lnTo>
                    <a:pt x="159258" y="185416"/>
                  </a:lnTo>
                  <a:cubicBezTo>
                    <a:pt x="160602" y="184690"/>
                    <a:pt x="161823" y="183759"/>
                    <a:pt x="162877" y="182654"/>
                  </a:cubicBezTo>
                  <a:cubicBezTo>
                    <a:pt x="165537" y="184772"/>
                    <a:pt x="167523" y="187618"/>
                    <a:pt x="168593" y="190845"/>
                  </a:cubicBezTo>
                  <a:cubicBezTo>
                    <a:pt x="171164" y="199513"/>
                    <a:pt x="164687" y="210752"/>
                    <a:pt x="158496" y="218849"/>
                  </a:cubicBezTo>
                  <a:lnTo>
                    <a:pt x="124111" y="253424"/>
                  </a:lnTo>
                  <a:cubicBezTo>
                    <a:pt x="120866" y="256670"/>
                    <a:pt x="119378" y="261277"/>
                    <a:pt x="120110" y="265807"/>
                  </a:cubicBezTo>
                  <a:cubicBezTo>
                    <a:pt x="120866" y="270353"/>
                    <a:pt x="123727" y="274274"/>
                    <a:pt x="127825" y="276380"/>
                  </a:cubicBezTo>
                  <a:cubicBezTo>
                    <a:pt x="142906" y="284007"/>
                    <a:pt x="161210" y="280789"/>
                    <a:pt x="172784" y="268474"/>
                  </a:cubicBezTo>
                  <a:lnTo>
                    <a:pt x="253079" y="184082"/>
                  </a:lnTo>
                  <a:cubicBezTo>
                    <a:pt x="255666" y="181290"/>
                    <a:pt x="257067" y="177602"/>
                    <a:pt x="256985" y="173795"/>
                  </a:cubicBezTo>
                  <a:lnTo>
                    <a:pt x="253746" y="74069"/>
                  </a:lnTo>
                  <a:cubicBezTo>
                    <a:pt x="253746" y="57114"/>
                    <a:pt x="258223" y="45494"/>
                    <a:pt x="265367" y="39874"/>
                  </a:cubicBezTo>
                  <a:cubicBezTo>
                    <a:pt x="267606" y="38156"/>
                    <a:pt x="270215" y="36981"/>
                    <a:pt x="272987" y="36445"/>
                  </a:cubicBezTo>
                  <a:close/>
                </a:path>
              </a:pathLst>
            </a:custGeom>
            <a:grpFill/>
            <a:ln w="9525" cap="flat">
              <a:noFill/>
              <a:prstDash val="solid"/>
              <a:miter/>
            </a:ln>
          </p:spPr>
          <p:txBody>
            <a:bodyPr rtlCol="0" anchor="ctr"/>
            <a:lstStyle/>
            <a:p>
              <a:endParaRPr lang="en-US" dirty="0"/>
            </a:p>
          </p:txBody>
        </p:sp>
      </p:grpSp>
      <p:grpSp>
        <p:nvGrpSpPr>
          <p:cNvPr id="50" name="Graphic 1889406">
            <a:extLst>
              <a:ext uri="{FF2B5EF4-FFF2-40B4-BE49-F238E27FC236}">
                <a16:creationId xmlns:a16="http://schemas.microsoft.com/office/drawing/2014/main" id="{F6797833-BD3E-934F-AA9A-AFB4534BCE14}"/>
              </a:ext>
            </a:extLst>
          </p:cNvPr>
          <p:cNvGrpSpPr/>
          <p:nvPr/>
        </p:nvGrpSpPr>
        <p:grpSpPr>
          <a:xfrm>
            <a:off x="1703323" y="2145732"/>
            <a:ext cx="628650" cy="571500"/>
            <a:chOff x="2209277" y="1460120"/>
            <a:chExt cx="628650" cy="571500"/>
          </a:xfrm>
          <a:solidFill>
            <a:srgbClr val="00B29F"/>
          </a:solidFill>
        </p:grpSpPr>
        <p:sp>
          <p:nvSpPr>
            <p:cNvPr id="51" name="Freeform: Shape 1889287">
              <a:extLst>
                <a:ext uri="{FF2B5EF4-FFF2-40B4-BE49-F238E27FC236}">
                  <a16:creationId xmlns:a16="http://schemas.microsoft.com/office/drawing/2014/main" id="{A6B7B644-02DD-064F-ABC3-0D321AF04DA7}"/>
                </a:ext>
              </a:extLst>
            </p:cNvPr>
            <p:cNvSpPr/>
            <p:nvPr/>
          </p:nvSpPr>
          <p:spPr>
            <a:xfrm>
              <a:off x="2350355" y="1596967"/>
              <a:ext cx="333375" cy="323850"/>
            </a:xfrm>
            <a:custGeom>
              <a:avLst/>
              <a:gdLst>
                <a:gd name="connsiteX0" fmla="*/ 293834 w 333375"/>
                <a:gd name="connsiteY0" fmla="*/ 123852 h 323850"/>
                <a:gd name="connsiteX1" fmla="*/ 292310 w 333375"/>
                <a:gd name="connsiteY1" fmla="*/ 120328 h 323850"/>
                <a:gd name="connsiteX2" fmla="*/ 292310 w 333375"/>
                <a:gd name="connsiteY2" fmla="*/ 38223 h 323850"/>
                <a:gd name="connsiteX3" fmla="*/ 278022 w 333375"/>
                <a:gd name="connsiteY3" fmla="*/ 23935 h 323850"/>
                <a:gd name="connsiteX4" fmla="*/ 231826 w 333375"/>
                <a:gd name="connsiteY4" fmla="*/ 23935 h 323850"/>
                <a:gd name="connsiteX5" fmla="*/ 217538 w 333375"/>
                <a:gd name="connsiteY5" fmla="*/ 38223 h 323850"/>
                <a:gd name="connsiteX6" fmla="*/ 217538 w 333375"/>
                <a:gd name="connsiteY6" fmla="*/ 47748 h 323850"/>
                <a:gd name="connsiteX7" fmla="*/ 181058 w 333375"/>
                <a:gd name="connsiteY7" fmla="*/ 11362 h 323850"/>
                <a:gd name="connsiteX8" fmla="*/ 160987 w 333375"/>
                <a:gd name="connsiteY8" fmla="*/ 11239 h 323850"/>
                <a:gd name="connsiteX9" fmla="*/ 160865 w 333375"/>
                <a:gd name="connsiteY9" fmla="*/ 11362 h 323850"/>
                <a:gd name="connsiteX10" fmla="*/ 11322 w 333375"/>
                <a:gd name="connsiteY10" fmla="*/ 160809 h 323850"/>
                <a:gd name="connsiteX11" fmla="*/ 11334 w 333375"/>
                <a:gd name="connsiteY11" fmla="*/ 181015 h 323850"/>
                <a:gd name="connsiteX12" fmla="*/ 21419 w 333375"/>
                <a:gd name="connsiteY12" fmla="*/ 185193 h 323850"/>
                <a:gd name="connsiteX13" fmla="*/ 31515 w 333375"/>
                <a:gd name="connsiteY13" fmla="*/ 181002 h 323850"/>
                <a:gd name="connsiteX14" fmla="*/ 47612 w 333375"/>
                <a:gd name="connsiteY14" fmla="*/ 164905 h 323850"/>
                <a:gd name="connsiteX15" fmla="*/ 47612 w 333375"/>
                <a:gd name="connsiteY15" fmla="*/ 304542 h 323850"/>
                <a:gd name="connsiteX16" fmla="*/ 61900 w 333375"/>
                <a:gd name="connsiteY16" fmla="*/ 318829 h 323850"/>
                <a:gd name="connsiteX17" fmla="*/ 280118 w 333375"/>
                <a:gd name="connsiteY17" fmla="*/ 318829 h 323850"/>
                <a:gd name="connsiteX18" fmla="*/ 294405 w 333375"/>
                <a:gd name="connsiteY18" fmla="*/ 304542 h 323850"/>
                <a:gd name="connsiteX19" fmla="*/ 294405 w 333375"/>
                <a:gd name="connsiteY19" fmla="*/ 164905 h 323850"/>
                <a:gd name="connsiteX20" fmla="*/ 310502 w 333375"/>
                <a:gd name="connsiteY20" fmla="*/ 181002 h 323850"/>
                <a:gd name="connsiteX21" fmla="*/ 330695 w 333375"/>
                <a:gd name="connsiteY21" fmla="*/ 181715 h 323850"/>
                <a:gd name="connsiteX22" fmla="*/ 331408 w 333375"/>
                <a:gd name="connsiteY22" fmla="*/ 161522 h 323850"/>
                <a:gd name="connsiteX23" fmla="*/ 330695 w 333375"/>
                <a:gd name="connsiteY23" fmla="*/ 160809 h 323850"/>
                <a:gd name="connsiteX24" fmla="*/ 246209 w 333375"/>
                <a:gd name="connsiteY24" fmla="*/ 52510 h 323850"/>
                <a:gd name="connsiteX25" fmla="*/ 263735 w 333375"/>
                <a:gd name="connsiteY25" fmla="*/ 52510 h 323850"/>
                <a:gd name="connsiteX26" fmla="*/ 263735 w 333375"/>
                <a:gd name="connsiteY26" fmla="*/ 93849 h 323850"/>
                <a:gd name="connsiteX27" fmla="*/ 246113 w 333375"/>
                <a:gd name="connsiteY27" fmla="*/ 76132 h 323850"/>
                <a:gd name="connsiteX28" fmla="*/ 265925 w 333375"/>
                <a:gd name="connsiteY28" fmla="*/ 290635 h 323850"/>
                <a:gd name="connsiteX29" fmla="*/ 76092 w 333375"/>
                <a:gd name="connsiteY29" fmla="*/ 290635 h 323850"/>
                <a:gd name="connsiteX30" fmla="*/ 76092 w 333375"/>
                <a:gd name="connsiteY30" fmla="*/ 136330 h 323850"/>
                <a:gd name="connsiteX31" fmla="*/ 171342 w 333375"/>
                <a:gd name="connsiteY31" fmla="*/ 41080 h 323850"/>
                <a:gd name="connsiteX32" fmla="*/ 266592 w 333375"/>
                <a:gd name="connsiteY32" fmla="*/ 13633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3375" h="323850">
                  <a:moveTo>
                    <a:pt x="293834" y="123852"/>
                  </a:moveTo>
                  <a:cubicBezTo>
                    <a:pt x="293472" y="122620"/>
                    <a:pt x="292960" y="121436"/>
                    <a:pt x="292310" y="120328"/>
                  </a:cubicBezTo>
                  <a:lnTo>
                    <a:pt x="292310" y="38223"/>
                  </a:lnTo>
                  <a:cubicBezTo>
                    <a:pt x="292310" y="30332"/>
                    <a:pt x="285913" y="23935"/>
                    <a:pt x="278022" y="23935"/>
                  </a:cubicBezTo>
                  <a:lnTo>
                    <a:pt x="231826" y="23935"/>
                  </a:lnTo>
                  <a:cubicBezTo>
                    <a:pt x="223935" y="23935"/>
                    <a:pt x="217538" y="30332"/>
                    <a:pt x="217538" y="38223"/>
                  </a:cubicBezTo>
                  <a:lnTo>
                    <a:pt x="217538" y="47748"/>
                  </a:lnTo>
                  <a:lnTo>
                    <a:pt x="181058" y="11362"/>
                  </a:lnTo>
                  <a:cubicBezTo>
                    <a:pt x="175549" y="5786"/>
                    <a:pt x="166563" y="5731"/>
                    <a:pt x="160987" y="11239"/>
                  </a:cubicBezTo>
                  <a:cubicBezTo>
                    <a:pt x="160945" y="11280"/>
                    <a:pt x="160905" y="11321"/>
                    <a:pt x="160865" y="11362"/>
                  </a:cubicBezTo>
                  <a:lnTo>
                    <a:pt x="11322" y="160809"/>
                  </a:lnTo>
                  <a:cubicBezTo>
                    <a:pt x="5746" y="166393"/>
                    <a:pt x="5752" y="175439"/>
                    <a:pt x="11334" y="181015"/>
                  </a:cubicBezTo>
                  <a:cubicBezTo>
                    <a:pt x="14010" y="183687"/>
                    <a:pt x="17637" y="185190"/>
                    <a:pt x="21419" y="185193"/>
                  </a:cubicBezTo>
                  <a:cubicBezTo>
                    <a:pt x="25205" y="185180"/>
                    <a:pt x="28832" y="183674"/>
                    <a:pt x="31515" y="181002"/>
                  </a:cubicBezTo>
                  <a:lnTo>
                    <a:pt x="47612" y="164905"/>
                  </a:lnTo>
                  <a:lnTo>
                    <a:pt x="47612" y="304542"/>
                  </a:lnTo>
                  <a:cubicBezTo>
                    <a:pt x="47612" y="312432"/>
                    <a:pt x="54009" y="318829"/>
                    <a:pt x="61900" y="318829"/>
                  </a:cubicBezTo>
                  <a:lnTo>
                    <a:pt x="280118" y="318829"/>
                  </a:lnTo>
                  <a:cubicBezTo>
                    <a:pt x="288008" y="318829"/>
                    <a:pt x="294405" y="312432"/>
                    <a:pt x="294405" y="304542"/>
                  </a:cubicBezTo>
                  <a:lnTo>
                    <a:pt x="294405" y="164905"/>
                  </a:lnTo>
                  <a:lnTo>
                    <a:pt x="310502" y="181002"/>
                  </a:lnTo>
                  <a:cubicBezTo>
                    <a:pt x="315882" y="186775"/>
                    <a:pt x="324922" y="187095"/>
                    <a:pt x="330695" y="181715"/>
                  </a:cubicBezTo>
                  <a:cubicBezTo>
                    <a:pt x="336468" y="176336"/>
                    <a:pt x="336787" y="167295"/>
                    <a:pt x="331408" y="161522"/>
                  </a:cubicBezTo>
                  <a:cubicBezTo>
                    <a:pt x="331179" y="161276"/>
                    <a:pt x="330941" y="161039"/>
                    <a:pt x="330695" y="160809"/>
                  </a:cubicBezTo>
                  <a:close/>
                  <a:moveTo>
                    <a:pt x="246209" y="52510"/>
                  </a:moveTo>
                  <a:lnTo>
                    <a:pt x="263735" y="52510"/>
                  </a:lnTo>
                  <a:lnTo>
                    <a:pt x="263735" y="93849"/>
                  </a:lnTo>
                  <a:lnTo>
                    <a:pt x="246113" y="76132"/>
                  </a:lnTo>
                  <a:close/>
                  <a:moveTo>
                    <a:pt x="265925" y="290635"/>
                  </a:moveTo>
                  <a:lnTo>
                    <a:pt x="76092" y="290635"/>
                  </a:lnTo>
                  <a:lnTo>
                    <a:pt x="76092" y="136330"/>
                  </a:lnTo>
                  <a:lnTo>
                    <a:pt x="171342" y="41080"/>
                  </a:lnTo>
                  <a:lnTo>
                    <a:pt x="266592" y="136330"/>
                  </a:lnTo>
                  <a:close/>
                </a:path>
              </a:pathLst>
            </a:custGeom>
            <a:grpFill/>
            <a:ln w="9525" cap="flat">
              <a:noFill/>
              <a:prstDash val="solid"/>
              <a:miter/>
            </a:ln>
          </p:spPr>
          <p:txBody>
            <a:bodyPr rtlCol="0" anchor="ctr"/>
            <a:lstStyle/>
            <a:p>
              <a:endParaRPr lang="en-US" dirty="0"/>
            </a:p>
          </p:txBody>
        </p:sp>
        <p:sp>
          <p:nvSpPr>
            <p:cNvPr id="52" name="Freeform: Shape 1889289">
              <a:extLst>
                <a:ext uri="{FF2B5EF4-FFF2-40B4-BE49-F238E27FC236}">
                  <a16:creationId xmlns:a16="http://schemas.microsoft.com/office/drawing/2014/main" id="{A93AC559-4B07-A24F-B284-68B0D5639EF8}"/>
                </a:ext>
              </a:extLst>
            </p:cNvPr>
            <p:cNvSpPr/>
            <p:nvPr/>
          </p:nvSpPr>
          <p:spPr>
            <a:xfrm>
              <a:off x="2202133" y="1452976"/>
              <a:ext cx="638175" cy="581025"/>
            </a:xfrm>
            <a:custGeom>
              <a:avLst/>
              <a:gdLst>
                <a:gd name="connsiteX0" fmla="*/ 587122 w 638175"/>
                <a:gd name="connsiteY0" fmla="*/ 7144 h 581025"/>
                <a:gd name="connsiteX1" fmla="*/ 534449 w 638175"/>
                <a:gd name="connsiteY1" fmla="*/ 7144 h 581025"/>
                <a:gd name="connsiteX2" fmla="*/ 520161 w 638175"/>
                <a:gd name="connsiteY2" fmla="*/ 21431 h 581025"/>
                <a:gd name="connsiteX3" fmla="*/ 520161 w 638175"/>
                <a:gd name="connsiteY3" fmla="*/ 63722 h 581025"/>
                <a:gd name="connsiteX4" fmla="*/ 126016 w 638175"/>
                <a:gd name="connsiteY4" fmla="*/ 63722 h 581025"/>
                <a:gd name="connsiteX5" fmla="*/ 126016 w 638175"/>
                <a:gd name="connsiteY5" fmla="*/ 21431 h 581025"/>
                <a:gd name="connsiteX6" fmla="*/ 111919 w 638175"/>
                <a:gd name="connsiteY6" fmla="*/ 7144 h 581025"/>
                <a:gd name="connsiteX7" fmla="*/ 59056 w 638175"/>
                <a:gd name="connsiteY7" fmla="*/ 7144 h 581025"/>
                <a:gd name="connsiteX8" fmla="*/ 7144 w 638175"/>
                <a:gd name="connsiteY8" fmla="*/ 62389 h 581025"/>
                <a:gd name="connsiteX9" fmla="*/ 7144 w 638175"/>
                <a:gd name="connsiteY9" fmla="*/ 511112 h 581025"/>
                <a:gd name="connsiteX10" fmla="*/ 7144 w 638175"/>
                <a:gd name="connsiteY10" fmla="*/ 511969 h 581025"/>
                <a:gd name="connsiteX11" fmla="*/ 62008 w 638175"/>
                <a:gd name="connsiteY11" fmla="*/ 574072 h 581025"/>
                <a:gd name="connsiteX12" fmla="*/ 583979 w 638175"/>
                <a:gd name="connsiteY12" fmla="*/ 574072 h 581025"/>
                <a:gd name="connsiteX13" fmla="*/ 638843 w 638175"/>
                <a:gd name="connsiteY13" fmla="*/ 511969 h 581025"/>
                <a:gd name="connsiteX14" fmla="*/ 638843 w 638175"/>
                <a:gd name="connsiteY14" fmla="*/ 510731 h 581025"/>
                <a:gd name="connsiteX15" fmla="*/ 638843 w 638175"/>
                <a:gd name="connsiteY15" fmla="*/ 62389 h 581025"/>
                <a:gd name="connsiteX16" fmla="*/ 587122 w 638175"/>
                <a:gd name="connsiteY16" fmla="*/ 7144 h 581025"/>
                <a:gd name="connsiteX17" fmla="*/ 549022 w 638175"/>
                <a:gd name="connsiteY17" fmla="*/ 35719 h 581025"/>
                <a:gd name="connsiteX18" fmla="*/ 587122 w 638175"/>
                <a:gd name="connsiteY18" fmla="*/ 35719 h 581025"/>
                <a:gd name="connsiteX19" fmla="*/ 610458 w 638175"/>
                <a:gd name="connsiteY19" fmla="*/ 62389 h 581025"/>
                <a:gd name="connsiteX20" fmla="*/ 610458 w 638175"/>
                <a:gd name="connsiteY20" fmla="*/ 456629 h 581025"/>
                <a:gd name="connsiteX21" fmla="*/ 578645 w 638175"/>
                <a:gd name="connsiteY21" fmla="*/ 448247 h 581025"/>
                <a:gd name="connsiteX22" fmla="*/ 548736 w 638175"/>
                <a:gd name="connsiteY22" fmla="*/ 448247 h 581025"/>
                <a:gd name="connsiteX23" fmla="*/ 35719 w 638175"/>
                <a:gd name="connsiteY23" fmla="*/ 62389 h 581025"/>
                <a:gd name="connsiteX24" fmla="*/ 59056 w 638175"/>
                <a:gd name="connsiteY24" fmla="*/ 35719 h 581025"/>
                <a:gd name="connsiteX25" fmla="*/ 97156 w 638175"/>
                <a:gd name="connsiteY25" fmla="*/ 35719 h 581025"/>
                <a:gd name="connsiteX26" fmla="*/ 97156 w 638175"/>
                <a:gd name="connsiteY26" fmla="*/ 448247 h 581025"/>
                <a:gd name="connsiteX27" fmla="*/ 67438 w 638175"/>
                <a:gd name="connsiteY27" fmla="*/ 448247 h 581025"/>
                <a:gd name="connsiteX28" fmla="*/ 35719 w 638175"/>
                <a:gd name="connsiteY28" fmla="*/ 456629 h 581025"/>
                <a:gd name="connsiteX29" fmla="*/ 583979 w 638175"/>
                <a:gd name="connsiteY29" fmla="*/ 545878 h 581025"/>
                <a:gd name="connsiteX30" fmla="*/ 62104 w 638175"/>
                <a:gd name="connsiteY30" fmla="*/ 545878 h 581025"/>
                <a:gd name="connsiteX31" fmla="*/ 35719 w 638175"/>
                <a:gd name="connsiteY31" fmla="*/ 510540 h 581025"/>
                <a:gd name="connsiteX32" fmla="*/ 67438 w 638175"/>
                <a:gd name="connsiteY32" fmla="*/ 476822 h 581025"/>
                <a:gd name="connsiteX33" fmla="*/ 111919 w 638175"/>
                <a:gd name="connsiteY33" fmla="*/ 476822 h 581025"/>
                <a:gd name="connsiteX34" fmla="*/ 126207 w 638175"/>
                <a:gd name="connsiteY34" fmla="*/ 462534 h 581025"/>
                <a:gd name="connsiteX35" fmla="*/ 126207 w 638175"/>
                <a:gd name="connsiteY35" fmla="*/ 92297 h 581025"/>
                <a:gd name="connsiteX36" fmla="*/ 520161 w 638175"/>
                <a:gd name="connsiteY36" fmla="*/ 92297 h 581025"/>
                <a:gd name="connsiteX37" fmla="*/ 520161 w 638175"/>
                <a:gd name="connsiteY37" fmla="*/ 462534 h 581025"/>
                <a:gd name="connsiteX38" fmla="*/ 534449 w 638175"/>
                <a:gd name="connsiteY38" fmla="*/ 476822 h 581025"/>
                <a:gd name="connsiteX39" fmla="*/ 578645 w 638175"/>
                <a:gd name="connsiteY39" fmla="*/ 476822 h 581025"/>
                <a:gd name="connsiteX40" fmla="*/ 610268 w 638175"/>
                <a:gd name="connsiteY40" fmla="*/ 510540 h 581025"/>
                <a:gd name="connsiteX41" fmla="*/ 583979 w 638175"/>
                <a:gd name="connsiteY41" fmla="*/ 545878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38175" h="581025">
                  <a:moveTo>
                    <a:pt x="587122" y="7144"/>
                  </a:moveTo>
                  <a:lnTo>
                    <a:pt x="534449" y="7144"/>
                  </a:lnTo>
                  <a:cubicBezTo>
                    <a:pt x="526558" y="7144"/>
                    <a:pt x="520161" y="13540"/>
                    <a:pt x="520161" y="21431"/>
                  </a:cubicBezTo>
                  <a:lnTo>
                    <a:pt x="520161" y="63722"/>
                  </a:lnTo>
                  <a:lnTo>
                    <a:pt x="126016" y="63722"/>
                  </a:lnTo>
                  <a:lnTo>
                    <a:pt x="126016" y="21431"/>
                  </a:lnTo>
                  <a:cubicBezTo>
                    <a:pt x="126017" y="13614"/>
                    <a:pt x="119736" y="7248"/>
                    <a:pt x="111919" y="7144"/>
                  </a:cubicBezTo>
                  <a:lnTo>
                    <a:pt x="59056" y="7144"/>
                  </a:lnTo>
                  <a:cubicBezTo>
                    <a:pt x="29810" y="8816"/>
                    <a:pt x="6995" y="33096"/>
                    <a:pt x="7144" y="62389"/>
                  </a:cubicBezTo>
                  <a:lnTo>
                    <a:pt x="7144" y="511112"/>
                  </a:lnTo>
                  <a:cubicBezTo>
                    <a:pt x="7144" y="511112"/>
                    <a:pt x="7144" y="511969"/>
                    <a:pt x="7144" y="511969"/>
                  </a:cubicBezTo>
                  <a:cubicBezTo>
                    <a:pt x="8478" y="569119"/>
                    <a:pt x="49340" y="574072"/>
                    <a:pt x="62008" y="574072"/>
                  </a:cubicBezTo>
                  <a:lnTo>
                    <a:pt x="583979" y="574072"/>
                  </a:lnTo>
                  <a:cubicBezTo>
                    <a:pt x="596647" y="574072"/>
                    <a:pt x="637509" y="569500"/>
                    <a:pt x="638843" y="511969"/>
                  </a:cubicBezTo>
                  <a:cubicBezTo>
                    <a:pt x="638882" y="511557"/>
                    <a:pt x="638882" y="511142"/>
                    <a:pt x="638843" y="510731"/>
                  </a:cubicBezTo>
                  <a:lnTo>
                    <a:pt x="638843" y="62389"/>
                  </a:lnTo>
                  <a:cubicBezTo>
                    <a:pt x="638997" y="33165"/>
                    <a:pt x="616292" y="8913"/>
                    <a:pt x="587122" y="7144"/>
                  </a:cubicBezTo>
                  <a:close/>
                  <a:moveTo>
                    <a:pt x="549022" y="35719"/>
                  </a:moveTo>
                  <a:lnTo>
                    <a:pt x="587122" y="35719"/>
                  </a:lnTo>
                  <a:cubicBezTo>
                    <a:pt x="600472" y="37528"/>
                    <a:pt x="610437" y="48916"/>
                    <a:pt x="610458" y="62389"/>
                  </a:cubicBezTo>
                  <a:lnTo>
                    <a:pt x="610458" y="456629"/>
                  </a:lnTo>
                  <a:cubicBezTo>
                    <a:pt x="600787" y="451055"/>
                    <a:pt x="589806" y="448163"/>
                    <a:pt x="578645" y="448247"/>
                  </a:cubicBezTo>
                  <a:lnTo>
                    <a:pt x="548736" y="448247"/>
                  </a:lnTo>
                  <a:close/>
                  <a:moveTo>
                    <a:pt x="35719" y="62389"/>
                  </a:moveTo>
                  <a:cubicBezTo>
                    <a:pt x="35699" y="48900"/>
                    <a:pt x="45684" y="37488"/>
                    <a:pt x="59056" y="35719"/>
                  </a:cubicBezTo>
                  <a:lnTo>
                    <a:pt x="97156" y="35719"/>
                  </a:lnTo>
                  <a:lnTo>
                    <a:pt x="97156" y="448247"/>
                  </a:lnTo>
                  <a:lnTo>
                    <a:pt x="67438" y="448247"/>
                  </a:lnTo>
                  <a:cubicBezTo>
                    <a:pt x="56309" y="448179"/>
                    <a:pt x="45362" y="451073"/>
                    <a:pt x="35719" y="456629"/>
                  </a:cubicBezTo>
                  <a:close/>
                  <a:moveTo>
                    <a:pt x="583979" y="545878"/>
                  </a:moveTo>
                  <a:lnTo>
                    <a:pt x="62104" y="545878"/>
                  </a:lnTo>
                  <a:cubicBezTo>
                    <a:pt x="50959" y="545878"/>
                    <a:pt x="35719" y="542163"/>
                    <a:pt x="35719" y="510540"/>
                  </a:cubicBezTo>
                  <a:cubicBezTo>
                    <a:pt x="35719" y="478917"/>
                    <a:pt x="60008" y="476822"/>
                    <a:pt x="67438" y="476822"/>
                  </a:cubicBezTo>
                  <a:lnTo>
                    <a:pt x="111919" y="476822"/>
                  </a:lnTo>
                  <a:cubicBezTo>
                    <a:pt x="119789" y="476769"/>
                    <a:pt x="126155" y="470404"/>
                    <a:pt x="126207" y="462534"/>
                  </a:cubicBezTo>
                  <a:lnTo>
                    <a:pt x="126207" y="92297"/>
                  </a:lnTo>
                  <a:lnTo>
                    <a:pt x="520161" y="92297"/>
                  </a:lnTo>
                  <a:lnTo>
                    <a:pt x="520161" y="462534"/>
                  </a:lnTo>
                  <a:cubicBezTo>
                    <a:pt x="520161" y="470425"/>
                    <a:pt x="526558" y="476822"/>
                    <a:pt x="534449" y="476822"/>
                  </a:cubicBezTo>
                  <a:lnTo>
                    <a:pt x="578645" y="476822"/>
                  </a:lnTo>
                  <a:cubicBezTo>
                    <a:pt x="585979" y="476822"/>
                    <a:pt x="609982" y="479298"/>
                    <a:pt x="610268" y="510540"/>
                  </a:cubicBezTo>
                  <a:cubicBezTo>
                    <a:pt x="610553" y="541782"/>
                    <a:pt x="595218" y="545878"/>
                    <a:pt x="583979" y="545878"/>
                  </a:cubicBezTo>
                  <a:close/>
                </a:path>
              </a:pathLst>
            </a:custGeom>
            <a:grpFill/>
            <a:ln w="9525" cap="flat">
              <a:noFill/>
              <a:prstDash val="solid"/>
              <a:miter/>
            </a:ln>
          </p:spPr>
          <p:txBody>
            <a:bodyPr rtlCol="0" anchor="ctr"/>
            <a:lstStyle/>
            <a:p>
              <a:endParaRPr lang="en-US" dirty="0"/>
            </a:p>
          </p:txBody>
        </p:sp>
      </p:grpSp>
      <p:grpSp>
        <p:nvGrpSpPr>
          <p:cNvPr id="53" name="Graphic 1889372">
            <a:extLst>
              <a:ext uri="{FF2B5EF4-FFF2-40B4-BE49-F238E27FC236}">
                <a16:creationId xmlns:a16="http://schemas.microsoft.com/office/drawing/2014/main" id="{16540EFC-5A29-A949-9DA3-7DF6EB79A446}"/>
              </a:ext>
            </a:extLst>
          </p:cNvPr>
          <p:cNvGrpSpPr/>
          <p:nvPr/>
        </p:nvGrpSpPr>
        <p:grpSpPr>
          <a:xfrm>
            <a:off x="2876516" y="2102870"/>
            <a:ext cx="609600" cy="657225"/>
            <a:chOff x="3099969" y="1434037"/>
            <a:chExt cx="609600" cy="657225"/>
          </a:xfrm>
          <a:solidFill>
            <a:srgbClr val="00B29F"/>
          </a:solidFill>
        </p:grpSpPr>
        <p:sp>
          <p:nvSpPr>
            <p:cNvPr id="54" name="Freeform: Shape 1889292">
              <a:extLst>
                <a:ext uri="{FF2B5EF4-FFF2-40B4-BE49-F238E27FC236}">
                  <a16:creationId xmlns:a16="http://schemas.microsoft.com/office/drawing/2014/main" id="{2A8D4B08-F986-174D-AE58-88696CDE6316}"/>
                </a:ext>
              </a:extLst>
            </p:cNvPr>
            <p:cNvSpPr/>
            <p:nvPr/>
          </p:nvSpPr>
          <p:spPr>
            <a:xfrm>
              <a:off x="3163723" y="1810257"/>
              <a:ext cx="323850" cy="228600"/>
            </a:xfrm>
            <a:custGeom>
              <a:avLst/>
              <a:gdLst>
                <a:gd name="connsiteX0" fmla="*/ 302102 w 323850"/>
                <a:gd name="connsiteY0" fmla="*/ 160894 h 228600"/>
                <a:gd name="connsiteX1" fmla="*/ 239427 w 323850"/>
                <a:gd name="connsiteY1" fmla="*/ 191851 h 228600"/>
                <a:gd name="connsiteX2" fmla="*/ 109030 w 323850"/>
                <a:gd name="connsiteY2" fmla="*/ 113460 h 228600"/>
                <a:gd name="connsiteX3" fmla="*/ 35211 w 323850"/>
                <a:gd name="connsiteY3" fmla="*/ 16305 h 228600"/>
                <a:gd name="connsiteX4" fmla="*/ 16586 w 323850"/>
                <a:gd name="connsiteY4" fmla="*/ 8131 h 228600"/>
                <a:gd name="connsiteX5" fmla="*/ 16161 w 323850"/>
                <a:gd name="connsiteY5" fmla="*/ 8304 h 228600"/>
                <a:gd name="connsiteX6" fmla="*/ 8126 w 323850"/>
                <a:gd name="connsiteY6" fmla="*/ 26696 h 228600"/>
                <a:gd name="connsiteX7" fmla="*/ 8160 w 323850"/>
                <a:gd name="connsiteY7" fmla="*/ 26782 h 228600"/>
                <a:gd name="connsiteX8" fmla="*/ 89980 w 323850"/>
                <a:gd name="connsiteY8" fmla="*/ 135177 h 228600"/>
                <a:gd name="connsiteX9" fmla="*/ 233998 w 323850"/>
                <a:gd name="connsiteY9" fmla="*/ 220902 h 228600"/>
                <a:gd name="connsiteX10" fmla="*/ 238951 w 323850"/>
                <a:gd name="connsiteY10" fmla="*/ 221759 h 228600"/>
                <a:gd name="connsiteX11" fmla="*/ 243904 w 323850"/>
                <a:gd name="connsiteY11" fmla="*/ 220902 h 228600"/>
                <a:gd name="connsiteX12" fmla="*/ 316389 w 323850"/>
                <a:gd name="connsiteY12" fmla="*/ 185755 h 228600"/>
                <a:gd name="connsiteX13" fmla="*/ 322913 w 323850"/>
                <a:gd name="connsiteY13" fmla="*/ 166631 h 228600"/>
                <a:gd name="connsiteX14" fmla="*/ 303789 w 323850"/>
                <a:gd name="connsiteY14" fmla="*/ 160108 h 228600"/>
                <a:gd name="connsiteX15" fmla="*/ 302102 w 323850"/>
                <a:gd name="connsiteY15" fmla="*/ 161085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850" h="228600">
                  <a:moveTo>
                    <a:pt x="302102" y="160894"/>
                  </a:moveTo>
                  <a:cubicBezTo>
                    <a:pt x="281928" y="172607"/>
                    <a:pt x="260989" y="182949"/>
                    <a:pt x="239427" y="191851"/>
                  </a:cubicBezTo>
                  <a:cubicBezTo>
                    <a:pt x="192307" y="172347"/>
                    <a:pt x="148358" y="145926"/>
                    <a:pt x="109030" y="113460"/>
                  </a:cubicBezTo>
                  <a:cubicBezTo>
                    <a:pt x="76860" y="87588"/>
                    <a:pt x="51515" y="54232"/>
                    <a:pt x="35211" y="16305"/>
                  </a:cubicBezTo>
                  <a:cubicBezTo>
                    <a:pt x="32325" y="8904"/>
                    <a:pt x="23986" y="5244"/>
                    <a:pt x="16586" y="8131"/>
                  </a:cubicBezTo>
                  <a:cubicBezTo>
                    <a:pt x="16443" y="8186"/>
                    <a:pt x="16302" y="8244"/>
                    <a:pt x="16161" y="8304"/>
                  </a:cubicBezTo>
                  <a:cubicBezTo>
                    <a:pt x="8863" y="11164"/>
                    <a:pt x="5266" y="19399"/>
                    <a:pt x="8126" y="26696"/>
                  </a:cubicBezTo>
                  <a:cubicBezTo>
                    <a:pt x="8137" y="26725"/>
                    <a:pt x="8149" y="26754"/>
                    <a:pt x="8160" y="26782"/>
                  </a:cubicBezTo>
                  <a:cubicBezTo>
                    <a:pt x="26133" y="69076"/>
                    <a:pt x="54232" y="106301"/>
                    <a:pt x="89980" y="135177"/>
                  </a:cubicBezTo>
                  <a:cubicBezTo>
                    <a:pt x="133176" y="171152"/>
                    <a:pt x="181780" y="200083"/>
                    <a:pt x="233998" y="220902"/>
                  </a:cubicBezTo>
                  <a:cubicBezTo>
                    <a:pt x="235590" y="221463"/>
                    <a:pt x="237263" y="221753"/>
                    <a:pt x="238951" y="221759"/>
                  </a:cubicBezTo>
                  <a:cubicBezTo>
                    <a:pt x="240640" y="221769"/>
                    <a:pt x="242316" y="221478"/>
                    <a:pt x="243904" y="220902"/>
                  </a:cubicBezTo>
                  <a:cubicBezTo>
                    <a:pt x="268948" y="211102"/>
                    <a:pt x="293184" y="199350"/>
                    <a:pt x="316389" y="185755"/>
                  </a:cubicBezTo>
                  <a:cubicBezTo>
                    <a:pt x="323471" y="182275"/>
                    <a:pt x="326392" y="173713"/>
                    <a:pt x="322913" y="166631"/>
                  </a:cubicBezTo>
                  <a:cubicBezTo>
                    <a:pt x="319433" y="159549"/>
                    <a:pt x="310871" y="156628"/>
                    <a:pt x="303789" y="160108"/>
                  </a:cubicBezTo>
                  <a:cubicBezTo>
                    <a:pt x="303205" y="160394"/>
                    <a:pt x="302641" y="160721"/>
                    <a:pt x="302102" y="161085"/>
                  </a:cubicBezTo>
                  <a:close/>
                </a:path>
              </a:pathLst>
            </a:custGeom>
            <a:grpFill/>
            <a:ln w="9525" cap="flat">
              <a:noFill/>
              <a:prstDash val="solid"/>
              <a:miter/>
            </a:ln>
          </p:spPr>
          <p:txBody>
            <a:bodyPr rtlCol="0" anchor="ctr"/>
            <a:lstStyle/>
            <a:p>
              <a:endParaRPr lang="en-US" dirty="0"/>
            </a:p>
          </p:txBody>
        </p:sp>
        <p:sp>
          <p:nvSpPr>
            <p:cNvPr id="55" name="Freeform: Shape 1889293">
              <a:extLst>
                <a:ext uri="{FF2B5EF4-FFF2-40B4-BE49-F238E27FC236}">
                  <a16:creationId xmlns:a16="http://schemas.microsoft.com/office/drawing/2014/main" id="{BDBD9B45-3CB5-044A-9353-A1668A1CD994}"/>
                </a:ext>
              </a:extLst>
            </p:cNvPr>
            <p:cNvSpPr/>
            <p:nvPr/>
          </p:nvSpPr>
          <p:spPr>
            <a:xfrm>
              <a:off x="3092825" y="1426893"/>
              <a:ext cx="619125" cy="666750"/>
            </a:xfrm>
            <a:custGeom>
              <a:avLst/>
              <a:gdLst>
                <a:gd name="connsiteX0" fmla="*/ 604457 w 619125"/>
                <a:gd name="connsiteY0" fmla="*/ 64294 h 666750"/>
                <a:gd name="connsiteX1" fmla="*/ 310325 w 619125"/>
                <a:gd name="connsiteY1" fmla="*/ 7144 h 666750"/>
                <a:gd name="connsiteX2" fmla="*/ 16669 w 619125"/>
                <a:gd name="connsiteY2" fmla="*/ 64294 h 666750"/>
                <a:gd name="connsiteX3" fmla="*/ 7144 w 619125"/>
                <a:gd name="connsiteY3" fmla="*/ 77629 h 666750"/>
                <a:gd name="connsiteX4" fmla="*/ 7144 w 619125"/>
                <a:gd name="connsiteY4" fmla="*/ 338042 h 666750"/>
                <a:gd name="connsiteX5" fmla="*/ 157448 w 619125"/>
                <a:gd name="connsiteY5" fmla="*/ 586550 h 666750"/>
                <a:gd name="connsiteX6" fmla="*/ 305372 w 619125"/>
                <a:gd name="connsiteY6" fmla="*/ 668084 h 666750"/>
                <a:gd name="connsiteX7" fmla="*/ 310325 w 619125"/>
                <a:gd name="connsiteY7" fmla="*/ 668941 h 666750"/>
                <a:gd name="connsiteX8" fmla="*/ 315278 w 619125"/>
                <a:gd name="connsiteY8" fmla="*/ 668084 h 666750"/>
                <a:gd name="connsiteX9" fmla="*/ 463296 w 619125"/>
                <a:gd name="connsiteY9" fmla="*/ 586550 h 666750"/>
                <a:gd name="connsiteX10" fmla="*/ 613601 w 619125"/>
                <a:gd name="connsiteY10" fmla="*/ 338042 h 666750"/>
                <a:gd name="connsiteX11" fmla="*/ 613601 w 619125"/>
                <a:gd name="connsiteY11" fmla="*/ 77153 h 666750"/>
                <a:gd name="connsiteX12" fmla="*/ 604457 w 619125"/>
                <a:gd name="connsiteY12" fmla="*/ 64294 h 666750"/>
                <a:gd name="connsiteX13" fmla="*/ 585407 w 619125"/>
                <a:gd name="connsiteY13" fmla="*/ 338519 h 666750"/>
                <a:gd name="connsiteX14" fmla="*/ 310706 w 619125"/>
                <a:gd name="connsiteY14" fmla="*/ 639794 h 666750"/>
                <a:gd name="connsiteX15" fmla="*/ 35719 w 619125"/>
                <a:gd name="connsiteY15" fmla="*/ 338042 h 666750"/>
                <a:gd name="connsiteX16" fmla="*/ 35719 w 619125"/>
                <a:gd name="connsiteY16" fmla="*/ 87154 h 666750"/>
                <a:gd name="connsiteX17" fmla="*/ 310325 w 619125"/>
                <a:gd name="connsiteY17" fmla="*/ 35719 h 666750"/>
                <a:gd name="connsiteX18" fmla="*/ 585026 w 619125"/>
                <a:gd name="connsiteY18" fmla="*/ 87154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666750">
                  <a:moveTo>
                    <a:pt x="604457" y="64294"/>
                  </a:moveTo>
                  <a:cubicBezTo>
                    <a:pt x="598456" y="61532"/>
                    <a:pt x="455771" y="7144"/>
                    <a:pt x="310325" y="7144"/>
                  </a:cubicBezTo>
                  <a:cubicBezTo>
                    <a:pt x="164878" y="7144"/>
                    <a:pt x="22289" y="61532"/>
                    <a:pt x="16669" y="64294"/>
                  </a:cubicBezTo>
                  <a:cubicBezTo>
                    <a:pt x="11007" y="66295"/>
                    <a:pt x="7201" y="71624"/>
                    <a:pt x="7144" y="77629"/>
                  </a:cubicBezTo>
                  <a:lnTo>
                    <a:pt x="7144" y="338042"/>
                  </a:lnTo>
                  <a:cubicBezTo>
                    <a:pt x="7144" y="428530"/>
                    <a:pt x="59150" y="514541"/>
                    <a:pt x="157448" y="586550"/>
                  </a:cubicBezTo>
                  <a:cubicBezTo>
                    <a:pt x="203155" y="619802"/>
                    <a:pt x="252851" y="647194"/>
                    <a:pt x="305372" y="668084"/>
                  </a:cubicBezTo>
                  <a:cubicBezTo>
                    <a:pt x="306963" y="668645"/>
                    <a:pt x="308637" y="668935"/>
                    <a:pt x="310325" y="668941"/>
                  </a:cubicBezTo>
                  <a:cubicBezTo>
                    <a:pt x="312013" y="668950"/>
                    <a:pt x="313690" y="668660"/>
                    <a:pt x="315278" y="668084"/>
                  </a:cubicBezTo>
                  <a:cubicBezTo>
                    <a:pt x="367847" y="647232"/>
                    <a:pt x="417578" y="619838"/>
                    <a:pt x="463296" y="586550"/>
                  </a:cubicBezTo>
                  <a:cubicBezTo>
                    <a:pt x="561594" y="514541"/>
                    <a:pt x="613601" y="428530"/>
                    <a:pt x="613601" y="338042"/>
                  </a:cubicBezTo>
                  <a:lnTo>
                    <a:pt x="613601" y="77153"/>
                  </a:lnTo>
                  <a:cubicBezTo>
                    <a:pt x="613410" y="71419"/>
                    <a:pt x="609810" y="66356"/>
                    <a:pt x="604457" y="64294"/>
                  </a:cubicBezTo>
                  <a:close/>
                  <a:moveTo>
                    <a:pt x="585407" y="338519"/>
                  </a:moveTo>
                  <a:cubicBezTo>
                    <a:pt x="585407" y="521113"/>
                    <a:pt x="348329" y="624269"/>
                    <a:pt x="310706" y="639794"/>
                  </a:cubicBezTo>
                  <a:cubicBezTo>
                    <a:pt x="272796" y="624078"/>
                    <a:pt x="35719" y="520637"/>
                    <a:pt x="35719" y="338042"/>
                  </a:cubicBezTo>
                  <a:lnTo>
                    <a:pt x="35719" y="87154"/>
                  </a:lnTo>
                  <a:cubicBezTo>
                    <a:pt x="69437" y="75248"/>
                    <a:pt x="190691" y="35719"/>
                    <a:pt x="310325" y="35719"/>
                  </a:cubicBezTo>
                  <a:cubicBezTo>
                    <a:pt x="429959" y="35719"/>
                    <a:pt x="551307" y="75248"/>
                    <a:pt x="585026" y="87154"/>
                  </a:cubicBezTo>
                  <a:close/>
                </a:path>
              </a:pathLst>
            </a:custGeom>
            <a:grpFill/>
            <a:ln w="9525" cap="flat">
              <a:noFill/>
              <a:prstDash val="solid"/>
              <a:miter/>
            </a:ln>
          </p:spPr>
          <p:txBody>
            <a:bodyPr rtlCol="0" anchor="ctr"/>
            <a:lstStyle/>
            <a:p>
              <a:endParaRPr lang="en-US" dirty="0"/>
            </a:p>
          </p:txBody>
        </p:sp>
        <p:sp>
          <p:nvSpPr>
            <p:cNvPr id="56" name="Freeform: Shape 1889295">
              <a:extLst>
                <a:ext uri="{FF2B5EF4-FFF2-40B4-BE49-F238E27FC236}">
                  <a16:creationId xmlns:a16="http://schemas.microsoft.com/office/drawing/2014/main" id="{EDC10BBC-66B0-F644-AB45-488C9A4ABC35}"/>
                </a:ext>
              </a:extLst>
            </p:cNvPr>
            <p:cNvSpPr/>
            <p:nvPr/>
          </p:nvSpPr>
          <p:spPr>
            <a:xfrm>
              <a:off x="3224301" y="1575562"/>
              <a:ext cx="381000" cy="285750"/>
            </a:xfrm>
            <a:custGeom>
              <a:avLst/>
              <a:gdLst>
                <a:gd name="connsiteX0" fmla="*/ 106935 w 381000"/>
                <a:gd name="connsiteY0" fmla="*/ 88028 h 285750"/>
                <a:gd name="connsiteX1" fmla="*/ 24162 w 381000"/>
                <a:gd name="connsiteY1" fmla="*/ 88028 h 285750"/>
                <a:gd name="connsiteX2" fmla="*/ 24162 w 381000"/>
                <a:gd name="connsiteY2" fmla="*/ 88028 h 285750"/>
                <a:gd name="connsiteX3" fmla="*/ 24162 w 381000"/>
                <a:gd name="connsiteY3" fmla="*/ 170514 h 285750"/>
                <a:gd name="connsiteX4" fmla="*/ 120079 w 381000"/>
                <a:gd name="connsiteY4" fmla="*/ 266812 h 285750"/>
                <a:gd name="connsiteX5" fmla="*/ 161418 w 381000"/>
                <a:gd name="connsiteY5" fmla="*/ 283957 h 285750"/>
                <a:gd name="connsiteX6" fmla="*/ 161418 w 381000"/>
                <a:gd name="connsiteY6" fmla="*/ 283957 h 285750"/>
                <a:gd name="connsiteX7" fmla="*/ 202756 w 381000"/>
                <a:gd name="connsiteY7" fmla="*/ 266812 h 285750"/>
                <a:gd name="connsiteX8" fmla="*/ 362586 w 381000"/>
                <a:gd name="connsiteY8" fmla="*/ 107078 h 285750"/>
                <a:gd name="connsiteX9" fmla="*/ 362586 w 381000"/>
                <a:gd name="connsiteY9" fmla="*/ 24305 h 285750"/>
                <a:gd name="connsiteX10" fmla="*/ 362586 w 381000"/>
                <a:gd name="connsiteY10" fmla="*/ 24305 h 285750"/>
                <a:gd name="connsiteX11" fmla="*/ 279877 w 381000"/>
                <a:gd name="connsiteY11" fmla="*/ 24241 h 285750"/>
                <a:gd name="connsiteX12" fmla="*/ 279813 w 381000"/>
                <a:gd name="connsiteY12" fmla="*/ 24305 h 285750"/>
                <a:gd name="connsiteX13" fmla="*/ 161418 w 381000"/>
                <a:gd name="connsiteY13" fmla="*/ 142606 h 285750"/>
                <a:gd name="connsiteX14" fmla="*/ 300006 w 381000"/>
                <a:gd name="connsiteY14" fmla="*/ 44403 h 285750"/>
                <a:gd name="connsiteX15" fmla="*/ 342297 w 381000"/>
                <a:gd name="connsiteY15" fmla="*/ 44403 h 285750"/>
                <a:gd name="connsiteX16" fmla="*/ 342297 w 381000"/>
                <a:gd name="connsiteY16" fmla="*/ 44403 h 285750"/>
                <a:gd name="connsiteX17" fmla="*/ 342498 w 381000"/>
                <a:gd name="connsiteY17" fmla="*/ 86969 h 285750"/>
                <a:gd name="connsiteX18" fmla="*/ 342393 w 381000"/>
                <a:gd name="connsiteY18" fmla="*/ 87075 h 285750"/>
                <a:gd name="connsiteX19" fmla="*/ 182658 w 381000"/>
                <a:gd name="connsiteY19" fmla="*/ 246619 h 285750"/>
                <a:gd name="connsiteX20" fmla="*/ 161418 w 381000"/>
                <a:gd name="connsiteY20" fmla="*/ 255382 h 285750"/>
                <a:gd name="connsiteX21" fmla="*/ 161418 w 381000"/>
                <a:gd name="connsiteY21" fmla="*/ 255382 h 285750"/>
                <a:gd name="connsiteX22" fmla="*/ 140272 w 381000"/>
                <a:gd name="connsiteY22" fmla="*/ 246619 h 285750"/>
                <a:gd name="connsiteX23" fmla="*/ 44355 w 381000"/>
                <a:gd name="connsiteY23" fmla="*/ 150607 h 285750"/>
                <a:gd name="connsiteX24" fmla="*/ 44355 w 381000"/>
                <a:gd name="connsiteY24" fmla="*/ 108316 h 285750"/>
                <a:gd name="connsiteX25" fmla="*/ 44355 w 381000"/>
                <a:gd name="connsiteY25" fmla="*/ 108316 h 285750"/>
                <a:gd name="connsiteX26" fmla="*/ 86551 w 381000"/>
                <a:gd name="connsiteY26" fmla="*/ 108316 h 285750"/>
                <a:gd name="connsiteX27" fmla="*/ 151321 w 381000"/>
                <a:gd name="connsiteY27" fmla="*/ 172800 h 285750"/>
                <a:gd name="connsiteX28" fmla="*/ 171514 w 381000"/>
                <a:gd name="connsiteY28" fmla="*/ 17280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1000" h="285750">
                  <a:moveTo>
                    <a:pt x="106935" y="88028"/>
                  </a:moveTo>
                  <a:cubicBezTo>
                    <a:pt x="84066" y="65198"/>
                    <a:pt x="47031" y="65198"/>
                    <a:pt x="24162" y="88028"/>
                  </a:cubicBezTo>
                  <a:lnTo>
                    <a:pt x="24162" y="88028"/>
                  </a:lnTo>
                  <a:cubicBezTo>
                    <a:pt x="1471" y="110841"/>
                    <a:pt x="1471" y="147701"/>
                    <a:pt x="24162" y="170514"/>
                  </a:cubicBezTo>
                  <a:lnTo>
                    <a:pt x="120079" y="266812"/>
                  </a:lnTo>
                  <a:cubicBezTo>
                    <a:pt x="131017" y="277817"/>
                    <a:pt x="145901" y="283991"/>
                    <a:pt x="161418" y="283957"/>
                  </a:cubicBezTo>
                  <a:lnTo>
                    <a:pt x="161418" y="283957"/>
                  </a:lnTo>
                  <a:cubicBezTo>
                    <a:pt x="176934" y="283991"/>
                    <a:pt x="191819" y="277817"/>
                    <a:pt x="202756" y="266812"/>
                  </a:cubicBezTo>
                  <a:lnTo>
                    <a:pt x="362586" y="107078"/>
                  </a:lnTo>
                  <a:cubicBezTo>
                    <a:pt x="385363" y="84188"/>
                    <a:pt x="385363" y="47195"/>
                    <a:pt x="362586" y="24305"/>
                  </a:cubicBezTo>
                  <a:lnTo>
                    <a:pt x="362586" y="24305"/>
                  </a:lnTo>
                  <a:cubicBezTo>
                    <a:pt x="339764" y="1448"/>
                    <a:pt x="302734" y="1420"/>
                    <a:pt x="279877" y="24241"/>
                  </a:cubicBezTo>
                  <a:cubicBezTo>
                    <a:pt x="279856" y="24262"/>
                    <a:pt x="279834" y="24284"/>
                    <a:pt x="279813" y="24305"/>
                  </a:cubicBezTo>
                  <a:lnTo>
                    <a:pt x="161418" y="142606"/>
                  </a:lnTo>
                  <a:close/>
                  <a:moveTo>
                    <a:pt x="300006" y="44403"/>
                  </a:moveTo>
                  <a:cubicBezTo>
                    <a:pt x="311869" y="33179"/>
                    <a:pt x="330435" y="33179"/>
                    <a:pt x="342297" y="44403"/>
                  </a:cubicBezTo>
                  <a:lnTo>
                    <a:pt x="342297" y="44403"/>
                  </a:lnTo>
                  <a:cubicBezTo>
                    <a:pt x="354107" y="56102"/>
                    <a:pt x="354197" y="75159"/>
                    <a:pt x="342498" y="86969"/>
                  </a:cubicBezTo>
                  <a:cubicBezTo>
                    <a:pt x="342463" y="87005"/>
                    <a:pt x="342428" y="87040"/>
                    <a:pt x="342393" y="87075"/>
                  </a:cubicBezTo>
                  <a:lnTo>
                    <a:pt x="182658" y="246619"/>
                  </a:lnTo>
                  <a:cubicBezTo>
                    <a:pt x="177016" y="252234"/>
                    <a:pt x="169378" y="255385"/>
                    <a:pt x="161418" y="255382"/>
                  </a:cubicBezTo>
                  <a:lnTo>
                    <a:pt x="161418" y="255382"/>
                  </a:lnTo>
                  <a:cubicBezTo>
                    <a:pt x="153481" y="255401"/>
                    <a:pt x="145868" y="252246"/>
                    <a:pt x="140272" y="246619"/>
                  </a:cubicBezTo>
                  <a:lnTo>
                    <a:pt x="44355" y="150607"/>
                  </a:lnTo>
                  <a:cubicBezTo>
                    <a:pt x="32680" y="138927"/>
                    <a:pt x="32680" y="119995"/>
                    <a:pt x="44355" y="108316"/>
                  </a:cubicBezTo>
                  <a:lnTo>
                    <a:pt x="44355" y="108316"/>
                  </a:lnTo>
                  <a:cubicBezTo>
                    <a:pt x="56066" y="96807"/>
                    <a:pt x="74840" y="96807"/>
                    <a:pt x="86551" y="108316"/>
                  </a:cubicBezTo>
                  <a:lnTo>
                    <a:pt x="151321" y="172800"/>
                  </a:lnTo>
                  <a:cubicBezTo>
                    <a:pt x="156921" y="178320"/>
                    <a:pt x="165914" y="178320"/>
                    <a:pt x="171514" y="172800"/>
                  </a:cubicBezTo>
                  <a:close/>
                </a:path>
              </a:pathLst>
            </a:custGeom>
            <a:grpFill/>
            <a:ln w="9525" cap="flat">
              <a:noFill/>
              <a:prstDash val="solid"/>
              <a:miter/>
            </a:ln>
          </p:spPr>
          <p:txBody>
            <a:bodyPr rtlCol="0" anchor="ctr"/>
            <a:lstStyle/>
            <a:p>
              <a:endParaRPr lang="en-US" dirty="0"/>
            </a:p>
          </p:txBody>
        </p:sp>
      </p:grpSp>
      <p:grpSp>
        <p:nvGrpSpPr>
          <p:cNvPr id="57" name="Graphic 1889392">
            <a:extLst>
              <a:ext uri="{FF2B5EF4-FFF2-40B4-BE49-F238E27FC236}">
                <a16:creationId xmlns:a16="http://schemas.microsoft.com/office/drawing/2014/main" id="{37DE98E3-1BB2-4843-87F2-F7881E4AEDEC}"/>
              </a:ext>
            </a:extLst>
          </p:cNvPr>
          <p:cNvGrpSpPr/>
          <p:nvPr/>
        </p:nvGrpSpPr>
        <p:grpSpPr>
          <a:xfrm>
            <a:off x="3987207" y="2107632"/>
            <a:ext cx="514350" cy="647700"/>
            <a:chOff x="3937637" y="1398315"/>
            <a:chExt cx="514350" cy="647700"/>
          </a:xfrm>
          <a:solidFill>
            <a:srgbClr val="00B29F"/>
          </a:solidFill>
        </p:grpSpPr>
        <p:sp>
          <p:nvSpPr>
            <p:cNvPr id="58" name="Freeform: Shape 1889298">
              <a:extLst>
                <a:ext uri="{FF2B5EF4-FFF2-40B4-BE49-F238E27FC236}">
                  <a16:creationId xmlns:a16="http://schemas.microsoft.com/office/drawing/2014/main" id="{A7E33B27-13A8-D840-B19E-30DEDA85C6A0}"/>
                </a:ext>
              </a:extLst>
            </p:cNvPr>
            <p:cNvSpPr/>
            <p:nvPr/>
          </p:nvSpPr>
          <p:spPr>
            <a:xfrm>
              <a:off x="4142744" y="1391110"/>
              <a:ext cx="161925" cy="161925"/>
            </a:xfrm>
            <a:custGeom>
              <a:avLst/>
              <a:gdLst>
                <a:gd name="connsiteX0" fmla="*/ 82167 w 161925"/>
                <a:gd name="connsiteY0" fmla="*/ 157033 h 161925"/>
                <a:gd name="connsiteX1" fmla="*/ 79119 w 161925"/>
                <a:gd name="connsiteY1" fmla="*/ 157033 h 161925"/>
                <a:gd name="connsiteX2" fmla="*/ 7205 w 161925"/>
                <a:gd name="connsiteY2" fmla="*/ 79119 h 161925"/>
                <a:gd name="connsiteX3" fmla="*/ 85119 w 161925"/>
                <a:gd name="connsiteY3" fmla="*/ 7205 h 161925"/>
                <a:gd name="connsiteX4" fmla="*/ 85119 w 161925"/>
                <a:gd name="connsiteY4" fmla="*/ 7205 h 161925"/>
                <a:gd name="connsiteX5" fmla="*/ 156287 w 161925"/>
                <a:gd name="connsiteY5" fmla="*/ 85778 h 161925"/>
                <a:gd name="connsiteX6" fmla="*/ 82167 w 161925"/>
                <a:gd name="connsiteY6" fmla="*/ 157033 h 161925"/>
                <a:gd name="connsiteX7" fmla="*/ 82071 w 161925"/>
                <a:gd name="connsiteY7" fmla="*/ 35780 h 161925"/>
                <a:gd name="connsiteX8" fmla="*/ 37599 w 161925"/>
                <a:gd name="connsiteY8" fmla="*/ 82157 h 161925"/>
                <a:gd name="connsiteX9" fmla="*/ 83976 w 161925"/>
                <a:gd name="connsiteY9" fmla="*/ 126628 h 161925"/>
                <a:gd name="connsiteX10" fmla="*/ 128449 w 161925"/>
                <a:gd name="connsiteY10" fmla="*/ 80252 h 161925"/>
                <a:gd name="connsiteX11" fmla="*/ 83976 w 161925"/>
                <a:gd name="connsiteY11" fmla="*/ 3578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925" h="161925">
                  <a:moveTo>
                    <a:pt x="82167" y="157033"/>
                  </a:moveTo>
                  <a:lnTo>
                    <a:pt x="79119" y="157033"/>
                  </a:lnTo>
                  <a:cubicBezTo>
                    <a:pt x="37745" y="155376"/>
                    <a:pt x="5548" y="120492"/>
                    <a:pt x="7205" y="79119"/>
                  </a:cubicBezTo>
                  <a:cubicBezTo>
                    <a:pt x="8862" y="37745"/>
                    <a:pt x="43746" y="5548"/>
                    <a:pt x="85119" y="7205"/>
                  </a:cubicBezTo>
                  <a:lnTo>
                    <a:pt x="85119" y="7205"/>
                  </a:lnTo>
                  <a:cubicBezTo>
                    <a:pt x="126469" y="9250"/>
                    <a:pt x="158332" y="44428"/>
                    <a:pt x="156287" y="85778"/>
                  </a:cubicBezTo>
                  <a:cubicBezTo>
                    <a:pt x="154327" y="125401"/>
                    <a:pt x="121836" y="156636"/>
                    <a:pt x="82167" y="157033"/>
                  </a:cubicBezTo>
                  <a:close/>
                  <a:moveTo>
                    <a:pt x="82071" y="35780"/>
                  </a:moveTo>
                  <a:cubicBezTo>
                    <a:pt x="56985" y="36306"/>
                    <a:pt x="37073" y="57070"/>
                    <a:pt x="37599" y="82157"/>
                  </a:cubicBezTo>
                  <a:cubicBezTo>
                    <a:pt x="38126" y="107244"/>
                    <a:pt x="58890" y="127154"/>
                    <a:pt x="83976" y="126628"/>
                  </a:cubicBezTo>
                  <a:cubicBezTo>
                    <a:pt x="109063" y="126103"/>
                    <a:pt x="128974" y="105339"/>
                    <a:pt x="128449" y="80252"/>
                  </a:cubicBezTo>
                  <a:cubicBezTo>
                    <a:pt x="127938" y="55905"/>
                    <a:pt x="108323" y="36290"/>
                    <a:pt x="83976" y="35780"/>
                  </a:cubicBezTo>
                  <a:close/>
                </a:path>
              </a:pathLst>
            </a:custGeom>
            <a:grpFill/>
            <a:ln w="9525" cap="flat">
              <a:noFill/>
              <a:prstDash val="solid"/>
              <a:miter/>
            </a:ln>
          </p:spPr>
          <p:txBody>
            <a:bodyPr rtlCol="0" anchor="ctr"/>
            <a:lstStyle/>
            <a:p>
              <a:endParaRPr lang="en-US" dirty="0"/>
            </a:p>
          </p:txBody>
        </p:sp>
        <p:sp>
          <p:nvSpPr>
            <p:cNvPr id="59" name="Freeform: Shape 1889299">
              <a:extLst>
                <a:ext uri="{FF2B5EF4-FFF2-40B4-BE49-F238E27FC236}">
                  <a16:creationId xmlns:a16="http://schemas.microsoft.com/office/drawing/2014/main" id="{B9EE26D9-B087-9843-B29C-8226AF7B840E}"/>
                </a:ext>
              </a:extLst>
            </p:cNvPr>
            <p:cNvSpPr/>
            <p:nvPr/>
          </p:nvSpPr>
          <p:spPr>
            <a:xfrm>
              <a:off x="3930238" y="1438503"/>
              <a:ext cx="200025" cy="295275"/>
            </a:xfrm>
            <a:custGeom>
              <a:avLst/>
              <a:gdLst>
                <a:gd name="connsiteX0" fmla="*/ 76169 w 200025"/>
                <a:gd name="connsiteY0" fmla="*/ 296235 h 295275"/>
                <a:gd name="connsiteX1" fmla="*/ 51499 w 200025"/>
                <a:gd name="connsiteY1" fmla="*/ 291187 h 295275"/>
                <a:gd name="connsiteX2" fmla="*/ 10732 w 200025"/>
                <a:gd name="connsiteY2" fmla="*/ 203652 h 295275"/>
                <a:gd name="connsiteX3" fmla="*/ 62644 w 200025"/>
                <a:gd name="connsiteY3" fmla="*/ 53538 h 295275"/>
                <a:gd name="connsiteX4" fmla="*/ 98077 w 200025"/>
                <a:gd name="connsiteY4" fmla="*/ 13819 h 295275"/>
                <a:gd name="connsiteX5" fmla="*/ 151417 w 200025"/>
                <a:gd name="connsiteY5" fmla="*/ 11533 h 295275"/>
                <a:gd name="connsiteX6" fmla="*/ 190850 w 200025"/>
                <a:gd name="connsiteY6" fmla="*/ 45537 h 295275"/>
                <a:gd name="connsiteX7" fmla="*/ 193041 w 200025"/>
                <a:gd name="connsiteY7" fmla="*/ 100210 h 295275"/>
                <a:gd name="connsiteX8" fmla="*/ 141415 w 200025"/>
                <a:gd name="connsiteY8" fmla="*/ 249562 h 295275"/>
                <a:gd name="connsiteX9" fmla="*/ 76169 w 200025"/>
                <a:gd name="connsiteY9" fmla="*/ 296235 h 295275"/>
                <a:gd name="connsiteX10" fmla="*/ 127223 w 200025"/>
                <a:gd name="connsiteY10" fmla="*/ 36012 h 295275"/>
                <a:gd name="connsiteX11" fmla="*/ 110364 w 200025"/>
                <a:gd name="connsiteY11" fmla="*/ 39822 h 295275"/>
                <a:gd name="connsiteX12" fmla="*/ 89695 w 200025"/>
                <a:gd name="connsiteY12" fmla="*/ 62682 h 295275"/>
                <a:gd name="connsiteX13" fmla="*/ 37879 w 200025"/>
                <a:gd name="connsiteY13" fmla="*/ 212605 h 295275"/>
                <a:gd name="connsiteX14" fmla="*/ 62167 w 200025"/>
                <a:gd name="connsiteY14" fmla="*/ 264612 h 295275"/>
                <a:gd name="connsiteX15" fmla="*/ 65596 w 200025"/>
                <a:gd name="connsiteY15" fmla="*/ 266326 h 295275"/>
                <a:gd name="connsiteX16" fmla="*/ 76169 w 200025"/>
                <a:gd name="connsiteY16" fmla="*/ 267660 h 295275"/>
                <a:gd name="connsiteX17" fmla="*/ 114269 w 200025"/>
                <a:gd name="connsiteY17" fmla="*/ 240418 h 295275"/>
                <a:gd name="connsiteX18" fmla="*/ 166085 w 200025"/>
                <a:gd name="connsiteY18" fmla="*/ 90495 h 295275"/>
                <a:gd name="connsiteX19" fmla="*/ 165133 w 200025"/>
                <a:gd name="connsiteY19" fmla="*/ 58110 h 295275"/>
                <a:gd name="connsiteX20" fmla="*/ 142082 w 200025"/>
                <a:gd name="connsiteY20" fmla="*/ 38584 h 295275"/>
                <a:gd name="connsiteX21" fmla="*/ 127223 w 200025"/>
                <a:gd name="connsiteY21" fmla="*/ 36012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0025" h="295275">
                  <a:moveTo>
                    <a:pt x="76169" y="296235"/>
                  </a:moveTo>
                  <a:cubicBezTo>
                    <a:pt x="67642" y="296796"/>
                    <a:pt x="59121" y="295052"/>
                    <a:pt x="51499" y="291187"/>
                  </a:cubicBezTo>
                  <a:cubicBezTo>
                    <a:pt x="16884" y="277397"/>
                    <a:pt x="-989" y="239021"/>
                    <a:pt x="10732" y="203652"/>
                  </a:cubicBezTo>
                  <a:lnTo>
                    <a:pt x="62644" y="53538"/>
                  </a:lnTo>
                  <a:cubicBezTo>
                    <a:pt x="68626" y="36068"/>
                    <a:pt x="81400" y="21748"/>
                    <a:pt x="98077" y="13819"/>
                  </a:cubicBezTo>
                  <a:cubicBezTo>
                    <a:pt x="114796" y="5796"/>
                    <a:pt x="134072" y="4970"/>
                    <a:pt x="151417" y="11533"/>
                  </a:cubicBezTo>
                  <a:cubicBezTo>
                    <a:pt x="168687" y="16945"/>
                    <a:pt x="182957" y="29249"/>
                    <a:pt x="190850" y="45537"/>
                  </a:cubicBezTo>
                  <a:cubicBezTo>
                    <a:pt x="199134" y="62669"/>
                    <a:pt x="199927" y="82471"/>
                    <a:pt x="193041" y="100210"/>
                  </a:cubicBezTo>
                  <a:lnTo>
                    <a:pt x="141415" y="249562"/>
                  </a:lnTo>
                  <a:cubicBezTo>
                    <a:pt x="131787" y="277398"/>
                    <a:pt x="105623" y="296114"/>
                    <a:pt x="76169" y="296235"/>
                  </a:cubicBezTo>
                  <a:close/>
                  <a:moveTo>
                    <a:pt x="127223" y="36012"/>
                  </a:moveTo>
                  <a:cubicBezTo>
                    <a:pt x="121387" y="35990"/>
                    <a:pt x="115624" y="37293"/>
                    <a:pt x="110364" y="39822"/>
                  </a:cubicBezTo>
                  <a:cubicBezTo>
                    <a:pt x="100678" y="44349"/>
                    <a:pt x="93227" y="52591"/>
                    <a:pt x="89695" y="62682"/>
                  </a:cubicBezTo>
                  <a:lnTo>
                    <a:pt x="37879" y="212605"/>
                  </a:lnTo>
                  <a:cubicBezTo>
                    <a:pt x="30659" y="233653"/>
                    <a:pt x="41394" y="256639"/>
                    <a:pt x="62167" y="264612"/>
                  </a:cubicBezTo>
                  <a:cubicBezTo>
                    <a:pt x="63365" y="265066"/>
                    <a:pt x="64514" y="265641"/>
                    <a:pt x="65596" y="266326"/>
                  </a:cubicBezTo>
                  <a:cubicBezTo>
                    <a:pt x="68989" y="267505"/>
                    <a:pt x="72590" y="267958"/>
                    <a:pt x="76169" y="267660"/>
                  </a:cubicBezTo>
                  <a:cubicBezTo>
                    <a:pt x="93293" y="267371"/>
                    <a:pt x="108457" y="256529"/>
                    <a:pt x="114269" y="240418"/>
                  </a:cubicBezTo>
                  <a:lnTo>
                    <a:pt x="166085" y="90495"/>
                  </a:lnTo>
                  <a:cubicBezTo>
                    <a:pt x="170278" y="80036"/>
                    <a:pt x="169933" y="68305"/>
                    <a:pt x="165133" y="58110"/>
                  </a:cubicBezTo>
                  <a:cubicBezTo>
                    <a:pt x="160468" y="48703"/>
                    <a:pt x="152128" y="41638"/>
                    <a:pt x="142082" y="38584"/>
                  </a:cubicBezTo>
                  <a:cubicBezTo>
                    <a:pt x="137326" y="36833"/>
                    <a:pt x="132291" y="35962"/>
                    <a:pt x="127223" y="36012"/>
                  </a:cubicBezTo>
                  <a:close/>
                </a:path>
              </a:pathLst>
            </a:custGeom>
            <a:grpFill/>
            <a:ln w="9525" cap="flat">
              <a:noFill/>
              <a:prstDash val="solid"/>
              <a:miter/>
            </a:ln>
          </p:spPr>
          <p:txBody>
            <a:bodyPr rtlCol="0" anchor="ctr"/>
            <a:lstStyle/>
            <a:p>
              <a:endParaRPr lang="en-US" dirty="0"/>
            </a:p>
          </p:txBody>
        </p:sp>
        <p:sp>
          <p:nvSpPr>
            <p:cNvPr id="60" name="Freeform: Shape 1889300">
              <a:extLst>
                <a:ext uri="{FF2B5EF4-FFF2-40B4-BE49-F238E27FC236}">
                  <a16:creationId xmlns:a16="http://schemas.microsoft.com/office/drawing/2014/main" id="{D31E3D73-0F79-8345-AEBA-55D7AF74D517}"/>
                </a:ext>
              </a:extLst>
            </p:cNvPr>
            <p:cNvSpPr/>
            <p:nvPr/>
          </p:nvSpPr>
          <p:spPr>
            <a:xfrm>
              <a:off x="3962980" y="1516330"/>
              <a:ext cx="419100" cy="523875"/>
            </a:xfrm>
            <a:custGeom>
              <a:avLst/>
              <a:gdLst>
                <a:gd name="connsiteX0" fmla="*/ 58477 w 419100"/>
                <a:gd name="connsiteY0" fmla="*/ 525303 h 523875"/>
                <a:gd name="connsiteX1" fmla="*/ 37332 w 419100"/>
                <a:gd name="connsiteY1" fmla="*/ 520826 h 523875"/>
                <a:gd name="connsiteX2" fmla="*/ 35522 w 419100"/>
                <a:gd name="connsiteY2" fmla="*/ 520160 h 523875"/>
                <a:gd name="connsiteX3" fmla="*/ 12545 w 419100"/>
                <a:gd name="connsiteY3" fmla="*/ 451427 h 523875"/>
                <a:gd name="connsiteX4" fmla="*/ 12757 w 419100"/>
                <a:gd name="connsiteY4" fmla="*/ 451008 h 523875"/>
                <a:gd name="connsiteX5" fmla="*/ 95053 w 419100"/>
                <a:gd name="connsiteY5" fmla="*/ 283940 h 523875"/>
                <a:gd name="connsiteX6" fmla="*/ 104578 w 419100"/>
                <a:gd name="connsiteY6" fmla="*/ 239934 h 523875"/>
                <a:gd name="connsiteX7" fmla="*/ 117532 w 419100"/>
                <a:gd name="connsiteY7" fmla="*/ 227171 h 523875"/>
                <a:gd name="connsiteX8" fmla="*/ 178492 w 419100"/>
                <a:gd name="connsiteY8" fmla="*/ 42481 h 523875"/>
                <a:gd name="connsiteX9" fmla="*/ 203257 w 419100"/>
                <a:gd name="connsiteY9" fmla="*/ 12477 h 523875"/>
                <a:gd name="connsiteX10" fmla="*/ 241357 w 419100"/>
                <a:gd name="connsiteY10" fmla="*/ 9143 h 523875"/>
                <a:gd name="connsiteX11" fmla="*/ 243167 w 419100"/>
                <a:gd name="connsiteY11" fmla="*/ 9810 h 523875"/>
                <a:gd name="connsiteX12" fmla="*/ 274885 w 419100"/>
                <a:gd name="connsiteY12" fmla="*/ 45338 h 523875"/>
                <a:gd name="connsiteX13" fmla="*/ 305270 w 419100"/>
                <a:gd name="connsiteY13" fmla="*/ 104489 h 523875"/>
                <a:gd name="connsiteX14" fmla="*/ 346704 w 419100"/>
                <a:gd name="connsiteY14" fmla="*/ 87344 h 523875"/>
                <a:gd name="connsiteX15" fmla="*/ 346704 w 419100"/>
                <a:gd name="connsiteY15" fmla="*/ 87344 h 523875"/>
                <a:gd name="connsiteX16" fmla="*/ 387661 w 419100"/>
                <a:gd name="connsiteY16" fmla="*/ 88677 h 523875"/>
                <a:gd name="connsiteX17" fmla="*/ 411759 w 419100"/>
                <a:gd name="connsiteY17" fmla="*/ 114585 h 523875"/>
                <a:gd name="connsiteX18" fmla="*/ 383184 w 419100"/>
                <a:gd name="connsiteY18" fmla="*/ 180498 h 523875"/>
                <a:gd name="connsiteX19" fmla="*/ 309651 w 419100"/>
                <a:gd name="connsiteY19" fmla="*/ 209835 h 523875"/>
                <a:gd name="connsiteX20" fmla="*/ 290601 w 419100"/>
                <a:gd name="connsiteY20" fmla="*/ 212883 h 523875"/>
                <a:gd name="connsiteX21" fmla="*/ 251835 w 419100"/>
                <a:gd name="connsiteY21" fmla="*/ 195071 h 523875"/>
                <a:gd name="connsiteX22" fmla="*/ 241357 w 419100"/>
                <a:gd name="connsiteY22" fmla="*/ 182689 h 523875"/>
                <a:gd name="connsiteX23" fmla="*/ 238976 w 419100"/>
                <a:gd name="connsiteY23" fmla="*/ 178117 h 523875"/>
                <a:gd name="connsiteX24" fmla="*/ 213544 w 419100"/>
                <a:gd name="connsiteY24" fmla="*/ 258127 h 523875"/>
                <a:gd name="connsiteX25" fmla="*/ 302222 w 419100"/>
                <a:gd name="connsiteY25" fmla="*/ 327088 h 523875"/>
                <a:gd name="connsiteX26" fmla="*/ 304984 w 419100"/>
                <a:gd name="connsiteY26" fmla="*/ 328136 h 523875"/>
                <a:gd name="connsiteX27" fmla="*/ 326592 w 419100"/>
                <a:gd name="connsiteY27" fmla="*/ 396321 h 523875"/>
                <a:gd name="connsiteX28" fmla="*/ 326130 w 419100"/>
                <a:gd name="connsiteY28" fmla="*/ 397192 h 523875"/>
                <a:gd name="connsiteX29" fmla="*/ 274504 w 419100"/>
                <a:gd name="connsiteY29" fmla="*/ 495490 h 523875"/>
                <a:gd name="connsiteX30" fmla="*/ 273742 w 419100"/>
                <a:gd name="connsiteY30" fmla="*/ 496728 h 523875"/>
                <a:gd name="connsiteX31" fmla="*/ 228594 w 419100"/>
                <a:gd name="connsiteY31" fmla="*/ 521588 h 523875"/>
                <a:gd name="connsiteX32" fmla="*/ 204781 w 419100"/>
                <a:gd name="connsiteY32" fmla="*/ 515968 h 523875"/>
                <a:gd name="connsiteX33" fmla="*/ 184188 w 419100"/>
                <a:gd name="connsiteY33" fmla="*/ 447329 h 523875"/>
                <a:gd name="connsiteX34" fmla="*/ 184207 w 419100"/>
                <a:gd name="connsiteY34" fmla="*/ 447293 h 523875"/>
                <a:gd name="connsiteX35" fmla="*/ 215640 w 419100"/>
                <a:gd name="connsiteY35" fmla="*/ 389191 h 523875"/>
                <a:gd name="connsiteX36" fmla="*/ 174682 w 419100"/>
                <a:gd name="connsiteY36" fmla="*/ 357282 h 523875"/>
                <a:gd name="connsiteX37" fmla="*/ 104578 w 419100"/>
                <a:gd name="connsiteY37" fmla="*/ 497014 h 523875"/>
                <a:gd name="connsiteX38" fmla="*/ 58477 w 419100"/>
                <a:gd name="connsiteY38" fmla="*/ 525303 h 523875"/>
                <a:gd name="connsiteX39" fmla="*/ 47428 w 419100"/>
                <a:gd name="connsiteY39" fmla="*/ 494061 h 523875"/>
                <a:gd name="connsiteX40" fmla="*/ 58477 w 419100"/>
                <a:gd name="connsiteY40" fmla="*/ 496728 h 523875"/>
                <a:gd name="connsiteX41" fmla="*/ 79432 w 419100"/>
                <a:gd name="connsiteY41" fmla="*/ 483584 h 523875"/>
                <a:gd name="connsiteX42" fmla="*/ 156775 w 419100"/>
                <a:gd name="connsiteY42" fmla="*/ 328993 h 523875"/>
                <a:gd name="connsiteX43" fmla="*/ 175746 w 419100"/>
                <a:gd name="connsiteY43" fmla="*/ 322441 h 523875"/>
                <a:gd name="connsiteX44" fmla="*/ 178302 w 419100"/>
                <a:gd name="connsiteY44" fmla="*/ 324040 h 523875"/>
                <a:gd name="connsiteX45" fmla="*/ 242976 w 419100"/>
                <a:gd name="connsiteY45" fmla="*/ 373951 h 523875"/>
                <a:gd name="connsiteX46" fmla="*/ 246786 w 419100"/>
                <a:gd name="connsiteY46" fmla="*/ 392048 h 523875"/>
                <a:gd name="connsiteX47" fmla="*/ 209829 w 419100"/>
                <a:gd name="connsiteY47" fmla="*/ 460438 h 523875"/>
                <a:gd name="connsiteX48" fmla="*/ 218006 w 419100"/>
                <a:gd name="connsiteY48" fmla="*/ 490601 h 523875"/>
                <a:gd name="connsiteX49" fmla="*/ 218402 w 419100"/>
                <a:gd name="connsiteY49" fmla="*/ 490823 h 523875"/>
                <a:gd name="connsiteX50" fmla="*/ 219926 w 419100"/>
                <a:gd name="connsiteY50" fmla="*/ 491680 h 523875"/>
                <a:gd name="connsiteX51" fmla="*/ 228689 w 419100"/>
                <a:gd name="connsiteY51" fmla="*/ 493013 h 523875"/>
                <a:gd name="connsiteX52" fmla="*/ 249739 w 419100"/>
                <a:gd name="connsiteY52" fmla="*/ 481393 h 523875"/>
                <a:gd name="connsiteX53" fmla="*/ 301079 w 419100"/>
                <a:gd name="connsiteY53" fmla="*/ 384143 h 523875"/>
                <a:gd name="connsiteX54" fmla="*/ 294888 w 419100"/>
                <a:gd name="connsiteY54" fmla="*/ 354996 h 523875"/>
                <a:gd name="connsiteX55" fmla="*/ 288315 w 419100"/>
                <a:gd name="connsiteY55" fmla="*/ 352139 h 523875"/>
                <a:gd name="connsiteX56" fmla="*/ 188398 w 419100"/>
                <a:gd name="connsiteY56" fmla="*/ 274510 h 523875"/>
                <a:gd name="connsiteX57" fmla="*/ 183540 w 419100"/>
                <a:gd name="connsiteY57" fmla="*/ 258889 h 523875"/>
                <a:gd name="connsiteX58" fmla="*/ 222307 w 419100"/>
                <a:gd name="connsiteY58" fmla="*/ 136874 h 523875"/>
                <a:gd name="connsiteX59" fmla="*/ 234594 w 419100"/>
                <a:gd name="connsiteY59" fmla="*/ 127349 h 523875"/>
                <a:gd name="connsiteX60" fmla="*/ 248501 w 419100"/>
                <a:gd name="connsiteY60" fmla="*/ 134969 h 523875"/>
                <a:gd name="connsiteX61" fmla="*/ 267551 w 419100"/>
                <a:gd name="connsiteY61" fmla="*/ 171164 h 523875"/>
                <a:gd name="connsiteX62" fmla="*/ 272885 w 419100"/>
                <a:gd name="connsiteY62" fmla="*/ 175164 h 523875"/>
                <a:gd name="connsiteX63" fmla="*/ 291268 w 419100"/>
                <a:gd name="connsiteY63" fmla="*/ 184689 h 523875"/>
                <a:gd name="connsiteX64" fmla="*/ 298126 w 419100"/>
                <a:gd name="connsiteY64" fmla="*/ 184689 h 523875"/>
                <a:gd name="connsiteX65" fmla="*/ 372802 w 419100"/>
                <a:gd name="connsiteY65" fmla="*/ 154685 h 523875"/>
                <a:gd name="connsiteX66" fmla="*/ 385185 w 419100"/>
                <a:gd name="connsiteY66" fmla="*/ 125253 h 523875"/>
                <a:gd name="connsiteX67" fmla="*/ 375660 w 419100"/>
                <a:gd name="connsiteY67" fmla="*/ 115728 h 523875"/>
                <a:gd name="connsiteX68" fmla="*/ 357372 w 419100"/>
                <a:gd name="connsiteY68" fmla="*/ 115061 h 523875"/>
                <a:gd name="connsiteX69" fmla="*/ 303841 w 419100"/>
                <a:gd name="connsiteY69" fmla="*/ 137159 h 523875"/>
                <a:gd name="connsiteX70" fmla="*/ 286125 w 419100"/>
                <a:gd name="connsiteY70" fmla="*/ 129635 h 523875"/>
                <a:gd name="connsiteX71" fmla="*/ 249168 w 419100"/>
                <a:gd name="connsiteY71" fmla="*/ 57530 h 523875"/>
                <a:gd name="connsiteX72" fmla="*/ 248120 w 419100"/>
                <a:gd name="connsiteY72" fmla="*/ 54959 h 523875"/>
                <a:gd name="connsiteX73" fmla="*/ 233166 w 419100"/>
                <a:gd name="connsiteY73" fmla="*/ 36861 h 523875"/>
                <a:gd name="connsiteX74" fmla="*/ 215544 w 419100"/>
                <a:gd name="connsiteY74" fmla="*/ 38385 h 523875"/>
                <a:gd name="connsiteX75" fmla="*/ 205448 w 419100"/>
                <a:gd name="connsiteY75" fmla="*/ 51053 h 523875"/>
                <a:gd name="connsiteX76" fmla="*/ 142297 w 419100"/>
                <a:gd name="connsiteY76" fmla="*/ 241839 h 523875"/>
                <a:gd name="connsiteX77" fmla="*/ 132772 w 419100"/>
                <a:gd name="connsiteY77" fmla="*/ 250888 h 523875"/>
                <a:gd name="connsiteX78" fmla="*/ 127248 w 419100"/>
                <a:gd name="connsiteY78" fmla="*/ 256412 h 523875"/>
                <a:gd name="connsiteX79" fmla="*/ 126295 w 419100"/>
                <a:gd name="connsiteY79" fmla="*/ 257651 h 523875"/>
                <a:gd name="connsiteX80" fmla="*/ 123342 w 419100"/>
                <a:gd name="connsiteY80" fmla="*/ 280892 h 523875"/>
                <a:gd name="connsiteX81" fmla="*/ 123057 w 419100"/>
                <a:gd name="connsiteY81" fmla="*/ 291560 h 523875"/>
                <a:gd name="connsiteX82" fmla="*/ 37998 w 419100"/>
                <a:gd name="connsiteY82" fmla="*/ 463010 h 523875"/>
                <a:gd name="connsiteX83" fmla="*/ 47523 w 419100"/>
                <a:gd name="connsiteY83" fmla="*/ 493394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9100" h="523875">
                  <a:moveTo>
                    <a:pt x="58477" y="525303"/>
                  </a:moveTo>
                  <a:cubicBezTo>
                    <a:pt x="51228" y="525000"/>
                    <a:pt x="44081" y="523488"/>
                    <a:pt x="37332" y="520826"/>
                  </a:cubicBezTo>
                  <a:lnTo>
                    <a:pt x="35522" y="520160"/>
                  </a:lnTo>
                  <a:cubicBezTo>
                    <a:pt x="10197" y="507525"/>
                    <a:pt x="-90" y="476752"/>
                    <a:pt x="12545" y="451427"/>
                  </a:cubicBezTo>
                  <a:cubicBezTo>
                    <a:pt x="12615" y="451287"/>
                    <a:pt x="12686" y="451148"/>
                    <a:pt x="12757" y="451008"/>
                  </a:cubicBezTo>
                  <a:lnTo>
                    <a:pt x="95053" y="283940"/>
                  </a:lnTo>
                  <a:cubicBezTo>
                    <a:pt x="91342" y="268586"/>
                    <a:pt x="94850" y="252378"/>
                    <a:pt x="104578" y="239934"/>
                  </a:cubicBezTo>
                  <a:cubicBezTo>
                    <a:pt x="107931" y="234800"/>
                    <a:pt x="112349" y="230447"/>
                    <a:pt x="117532" y="227171"/>
                  </a:cubicBezTo>
                  <a:lnTo>
                    <a:pt x="178492" y="42481"/>
                  </a:lnTo>
                  <a:cubicBezTo>
                    <a:pt x="182099" y="29411"/>
                    <a:pt x="191107" y="18497"/>
                    <a:pt x="203257" y="12477"/>
                  </a:cubicBezTo>
                  <a:cubicBezTo>
                    <a:pt x="215135" y="6790"/>
                    <a:pt x="228673" y="5606"/>
                    <a:pt x="241357" y="9143"/>
                  </a:cubicBezTo>
                  <a:lnTo>
                    <a:pt x="243167" y="9810"/>
                  </a:lnTo>
                  <a:cubicBezTo>
                    <a:pt x="258673" y="16099"/>
                    <a:pt x="270387" y="29221"/>
                    <a:pt x="274885" y="45338"/>
                  </a:cubicBezTo>
                  <a:lnTo>
                    <a:pt x="305270" y="104489"/>
                  </a:lnTo>
                  <a:lnTo>
                    <a:pt x="346704" y="87344"/>
                  </a:lnTo>
                  <a:lnTo>
                    <a:pt x="346704" y="87344"/>
                  </a:lnTo>
                  <a:cubicBezTo>
                    <a:pt x="359961" y="82152"/>
                    <a:pt x="374769" y="82634"/>
                    <a:pt x="387661" y="88677"/>
                  </a:cubicBezTo>
                  <a:cubicBezTo>
                    <a:pt x="398904" y="93647"/>
                    <a:pt x="407615" y="103012"/>
                    <a:pt x="411759" y="114585"/>
                  </a:cubicBezTo>
                  <a:cubicBezTo>
                    <a:pt x="421483" y="140664"/>
                    <a:pt x="408867" y="169768"/>
                    <a:pt x="383184" y="180498"/>
                  </a:cubicBezTo>
                  <a:lnTo>
                    <a:pt x="309651" y="209835"/>
                  </a:lnTo>
                  <a:cubicBezTo>
                    <a:pt x="303601" y="212232"/>
                    <a:pt x="297097" y="213273"/>
                    <a:pt x="290601" y="212883"/>
                  </a:cubicBezTo>
                  <a:cubicBezTo>
                    <a:pt x="275740" y="212703"/>
                    <a:pt x="261652" y="206230"/>
                    <a:pt x="251835" y="195071"/>
                  </a:cubicBezTo>
                  <a:cubicBezTo>
                    <a:pt x="247220" y="192042"/>
                    <a:pt x="243580" y="187742"/>
                    <a:pt x="241357" y="182689"/>
                  </a:cubicBezTo>
                  <a:lnTo>
                    <a:pt x="238976" y="178117"/>
                  </a:lnTo>
                  <a:lnTo>
                    <a:pt x="213544" y="258127"/>
                  </a:lnTo>
                  <a:lnTo>
                    <a:pt x="302222" y="327088"/>
                  </a:lnTo>
                  <a:cubicBezTo>
                    <a:pt x="303191" y="327292"/>
                    <a:pt x="304123" y="327645"/>
                    <a:pt x="304984" y="328136"/>
                  </a:cubicBezTo>
                  <a:cubicBezTo>
                    <a:pt x="329780" y="340998"/>
                    <a:pt x="339454" y="371526"/>
                    <a:pt x="326592" y="396321"/>
                  </a:cubicBezTo>
                  <a:cubicBezTo>
                    <a:pt x="326441" y="396613"/>
                    <a:pt x="326287" y="396903"/>
                    <a:pt x="326130" y="397192"/>
                  </a:cubicBezTo>
                  <a:lnTo>
                    <a:pt x="274504" y="495490"/>
                  </a:lnTo>
                  <a:lnTo>
                    <a:pt x="273742" y="496728"/>
                  </a:lnTo>
                  <a:cubicBezTo>
                    <a:pt x="263717" y="511958"/>
                    <a:pt x="246823" y="521260"/>
                    <a:pt x="228594" y="521588"/>
                  </a:cubicBezTo>
                  <a:cubicBezTo>
                    <a:pt x="220271" y="522166"/>
                    <a:pt x="211968" y="520207"/>
                    <a:pt x="204781" y="515968"/>
                  </a:cubicBezTo>
                  <a:cubicBezTo>
                    <a:pt x="180140" y="502701"/>
                    <a:pt x="170921" y="471970"/>
                    <a:pt x="184188" y="447329"/>
                  </a:cubicBezTo>
                  <a:cubicBezTo>
                    <a:pt x="184195" y="447317"/>
                    <a:pt x="184200" y="447305"/>
                    <a:pt x="184207" y="447293"/>
                  </a:cubicBezTo>
                  <a:lnTo>
                    <a:pt x="215640" y="389191"/>
                  </a:lnTo>
                  <a:lnTo>
                    <a:pt x="174682" y="357282"/>
                  </a:lnTo>
                  <a:lnTo>
                    <a:pt x="104578" y="497014"/>
                  </a:lnTo>
                  <a:cubicBezTo>
                    <a:pt x="95441" y="514070"/>
                    <a:pt x="77822" y="524881"/>
                    <a:pt x="58477" y="525303"/>
                  </a:cubicBezTo>
                  <a:close/>
                  <a:moveTo>
                    <a:pt x="47428" y="494061"/>
                  </a:moveTo>
                  <a:cubicBezTo>
                    <a:pt x="50961" y="495484"/>
                    <a:pt x="54684" y="496382"/>
                    <a:pt x="58477" y="496728"/>
                  </a:cubicBezTo>
                  <a:cubicBezTo>
                    <a:pt x="67319" y="496437"/>
                    <a:pt x="75322" y="491418"/>
                    <a:pt x="79432" y="483584"/>
                  </a:cubicBezTo>
                  <a:lnTo>
                    <a:pt x="156775" y="328993"/>
                  </a:lnTo>
                  <a:cubicBezTo>
                    <a:pt x="160204" y="321944"/>
                    <a:pt x="168698" y="319011"/>
                    <a:pt x="175746" y="322441"/>
                  </a:cubicBezTo>
                  <a:cubicBezTo>
                    <a:pt x="176653" y="322882"/>
                    <a:pt x="177509" y="323418"/>
                    <a:pt x="178302" y="324040"/>
                  </a:cubicBezTo>
                  <a:lnTo>
                    <a:pt x="242976" y="373951"/>
                  </a:lnTo>
                  <a:cubicBezTo>
                    <a:pt x="248506" y="378237"/>
                    <a:pt x="250118" y="385897"/>
                    <a:pt x="246786" y="392048"/>
                  </a:cubicBezTo>
                  <a:lnTo>
                    <a:pt x="209829" y="460438"/>
                  </a:lnTo>
                  <a:cubicBezTo>
                    <a:pt x="203758" y="471025"/>
                    <a:pt x="207419" y="484529"/>
                    <a:pt x="218006" y="490601"/>
                  </a:cubicBezTo>
                  <a:cubicBezTo>
                    <a:pt x="218137" y="490676"/>
                    <a:pt x="218268" y="490750"/>
                    <a:pt x="218402" y="490823"/>
                  </a:cubicBezTo>
                  <a:lnTo>
                    <a:pt x="219926" y="491680"/>
                  </a:lnTo>
                  <a:cubicBezTo>
                    <a:pt x="221736" y="492918"/>
                    <a:pt x="223736" y="493013"/>
                    <a:pt x="228689" y="493013"/>
                  </a:cubicBezTo>
                  <a:cubicBezTo>
                    <a:pt x="237132" y="492628"/>
                    <a:pt x="244914" y="488332"/>
                    <a:pt x="249739" y="481393"/>
                  </a:cubicBezTo>
                  <a:lnTo>
                    <a:pt x="301079" y="384143"/>
                  </a:lnTo>
                  <a:cubicBezTo>
                    <a:pt x="306767" y="374273"/>
                    <a:pt x="304096" y="361702"/>
                    <a:pt x="294888" y="354996"/>
                  </a:cubicBezTo>
                  <a:cubicBezTo>
                    <a:pt x="292487" y="354626"/>
                    <a:pt x="290223" y="353642"/>
                    <a:pt x="288315" y="352139"/>
                  </a:cubicBezTo>
                  <a:lnTo>
                    <a:pt x="188398" y="274510"/>
                  </a:lnTo>
                  <a:cubicBezTo>
                    <a:pt x="183638" y="270853"/>
                    <a:pt x="181693" y="264599"/>
                    <a:pt x="183540" y="258889"/>
                  </a:cubicBezTo>
                  <a:lnTo>
                    <a:pt x="222307" y="136874"/>
                  </a:lnTo>
                  <a:cubicBezTo>
                    <a:pt x="224186" y="131568"/>
                    <a:pt x="228988" y="127846"/>
                    <a:pt x="234594" y="127349"/>
                  </a:cubicBezTo>
                  <a:cubicBezTo>
                    <a:pt x="240349" y="126821"/>
                    <a:pt x="245849" y="129835"/>
                    <a:pt x="248501" y="134969"/>
                  </a:cubicBezTo>
                  <a:lnTo>
                    <a:pt x="267551" y="171164"/>
                  </a:lnTo>
                  <a:cubicBezTo>
                    <a:pt x="269559" y="172159"/>
                    <a:pt x="271367" y="173515"/>
                    <a:pt x="272885" y="175164"/>
                  </a:cubicBezTo>
                  <a:cubicBezTo>
                    <a:pt x="277276" y="180933"/>
                    <a:pt x="284022" y="184429"/>
                    <a:pt x="291268" y="184689"/>
                  </a:cubicBezTo>
                  <a:cubicBezTo>
                    <a:pt x="293549" y="184887"/>
                    <a:pt x="295844" y="184887"/>
                    <a:pt x="298126" y="184689"/>
                  </a:cubicBezTo>
                  <a:lnTo>
                    <a:pt x="372802" y="154685"/>
                  </a:lnTo>
                  <a:cubicBezTo>
                    <a:pt x="384157" y="149785"/>
                    <a:pt x="389621" y="136797"/>
                    <a:pt x="385185" y="125253"/>
                  </a:cubicBezTo>
                  <a:cubicBezTo>
                    <a:pt x="383471" y="120892"/>
                    <a:pt x="380020" y="117442"/>
                    <a:pt x="375660" y="115728"/>
                  </a:cubicBezTo>
                  <a:cubicBezTo>
                    <a:pt x="369904" y="113047"/>
                    <a:pt x="363308" y="112807"/>
                    <a:pt x="357372" y="115061"/>
                  </a:cubicBezTo>
                  <a:lnTo>
                    <a:pt x="303841" y="137159"/>
                  </a:lnTo>
                  <a:cubicBezTo>
                    <a:pt x="296878" y="139602"/>
                    <a:pt x="289201" y="136341"/>
                    <a:pt x="286125" y="129635"/>
                  </a:cubicBezTo>
                  <a:lnTo>
                    <a:pt x="249168" y="57530"/>
                  </a:lnTo>
                  <a:cubicBezTo>
                    <a:pt x="248737" y="56708"/>
                    <a:pt x="248387" y="55847"/>
                    <a:pt x="248120" y="54959"/>
                  </a:cubicBezTo>
                  <a:cubicBezTo>
                    <a:pt x="246340" y="46870"/>
                    <a:pt x="240773" y="40134"/>
                    <a:pt x="233166" y="36861"/>
                  </a:cubicBezTo>
                  <a:cubicBezTo>
                    <a:pt x="227297" y="35262"/>
                    <a:pt x="221051" y="35802"/>
                    <a:pt x="215544" y="38385"/>
                  </a:cubicBezTo>
                  <a:cubicBezTo>
                    <a:pt x="210462" y="40895"/>
                    <a:pt x="206760" y="45538"/>
                    <a:pt x="205448" y="51053"/>
                  </a:cubicBezTo>
                  <a:lnTo>
                    <a:pt x="142297" y="241839"/>
                  </a:lnTo>
                  <a:cubicBezTo>
                    <a:pt x="140780" y="246222"/>
                    <a:pt x="137228" y="249597"/>
                    <a:pt x="132772" y="250888"/>
                  </a:cubicBezTo>
                  <a:cubicBezTo>
                    <a:pt x="131534" y="251364"/>
                    <a:pt x="130105" y="252126"/>
                    <a:pt x="127248" y="256412"/>
                  </a:cubicBezTo>
                  <a:lnTo>
                    <a:pt x="126295" y="257651"/>
                  </a:lnTo>
                  <a:cubicBezTo>
                    <a:pt x="121477" y="264412"/>
                    <a:pt x="120369" y="273139"/>
                    <a:pt x="123342" y="280892"/>
                  </a:cubicBezTo>
                  <a:cubicBezTo>
                    <a:pt x="124669" y="284344"/>
                    <a:pt x="124567" y="288183"/>
                    <a:pt x="123057" y="291560"/>
                  </a:cubicBezTo>
                  <a:lnTo>
                    <a:pt x="37998" y="463010"/>
                  </a:lnTo>
                  <a:cubicBezTo>
                    <a:pt x="32328" y="474039"/>
                    <a:pt x="36572" y="487576"/>
                    <a:pt x="47523" y="493394"/>
                  </a:cubicBezTo>
                  <a:close/>
                </a:path>
              </a:pathLst>
            </a:custGeom>
            <a:grpFill/>
            <a:ln w="9525" cap="flat">
              <a:noFill/>
              <a:prstDash val="solid"/>
              <a:miter/>
            </a:ln>
          </p:spPr>
          <p:txBody>
            <a:bodyPr rtlCol="0" anchor="ctr"/>
            <a:lstStyle/>
            <a:p>
              <a:endParaRPr lang="en-US" dirty="0"/>
            </a:p>
          </p:txBody>
        </p:sp>
        <p:sp>
          <p:nvSpPr>
            <p:cNvPr id="61" name="Freeform: Shape 1889301">
              <a:extLst>
                <a:ext uri="{FF2B5EF4-FFF2-40B4-BE49-F238E27FC236}">
                  <a16:creationId xmlns:a16="http://schemas.microsoft.com/office/drawing/2014/main" id="{8C3BFB0E-5FD3-1049-8408-B3510634B19D}"/>
                </a:ext>
              </a:extLst>
            </p:cNvPr>
            <p:cNvSpPr/>
            <p:nvPr/>
          </p:nvSpPr>
          <p:spPr>
            <a:xfrm>
              <a:off x="4380714" y="1420387"/>
              <a:ext cx="76200" cy="609600"/>
            </a:xfrm>
            <a:custGeom>
              <a:avLst/>
              <a:gdLst>
                <a:gd name="connsiteX0" fmla="*/ 55176 w 76200"/>
                <a:gd name="connsiteY0" fmla="*/ 608674 h 609600"/>
                <a:gd name="connsiteX1" fmla="*/ 40888 w 76200"/>
                <a:gd name="connsiteY1" fmla="*/ 595243 h 609600"/>
                <a:gd name="connsiteX2" fmla="*/ 7170 w 76200"/>
                <a:gd name="connsiteY2" fmla="*/ 22315 h 609600"/>
                <a:gd name="connsiteX3" fmla="*/ 20600 w 76200"/>
                <a:gd name="connsiteY3" fmla="*/ 7170 h 609600"/>
                <a:gd name="connsiteX4" fmla="*/ 35745 w 76200"/>
                <a:gd name="connsiteY4" fmla="*/ 20600 h 609600"/>
                <a:gd name="connsiteX5" fmla="*/ 69559 w 76200"/>
                <a:gd name="connsiteY5" fmla="*/ 593529 h 609600"/>
                <a:gd name="connsiteX6" fmla="*/ 56128 w 76200"/>
                <a:gd name="connsiteY6" fmla="*/ 608674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609600">
                  <a:moveTo>
                    <a:pt x="55176" y="608674"/>
                  </a:moveTo>
                  <a:cubicBezTo>
                    <a:pt x="47608" y="608687"/>
                    <a:pt x="41343" y="602798"/>
                    <a:pt x="40888" y="595243"/>
                  </a:cubicBezTo>
                  <a:lnTo>
                    <a:pt x="7170" y="22315"/>
                  </a:lnTo>
                  <a:cubicBezTo>
                    <a:pt x="6696" y="14424"/>
                    <a:pt x="12710" y="7643"/>
                    <a:pt x="20600" y="7170"/>
                  </a:cubicBezTo>
                  <a:cubicBezTo>
                    <a:pt x="28491" y="6696"/>
                    <a:pt x="35271" y="12709"/>
                    <a:pt x="35745" y="20600"/>
                  </a:cubicBezTo>
                  <a:lnTo>
                    <a:pt x="69559" y="593529"/>
                  </a:lnTo>
                  <a:cubicBezTo>
                    <a:pt x="69993" y="601406"/>
                    <a:pt x="64001" y="608163"/>
                    <a:pt x="56128" y="608674"/>
                  </a:cubicBezTo>
                  <a:close/>
                </a:path>
              </a:pathLst>
            </a:custGeom>
            <a:grpFill/>
            <a:ln w="9525" cap="flat">
              <a:noFill/>
              <a:prstDash val="solid"/>
              <a:miter/>
            </a:ln>
          </p:spPr>
          <p:txBody>
            <a:bodyPr rtlCol="0" anchor="ctr"/>
            <a:lstStyle/>
            <a:p>
              <a:endParaRPr lang="en-US" dirty="0"/>
            </a:p>
          </p:txBody>
        </p:sp>
      </p:grpSp>
      <p:grpSp>
        <p:nvGrpSpPr>
          <p:cNvPr id="62" name="Graphic 1889468">
            <a:extLst>
              <a:ext uri="{FF2B5EF4-FFF2-40B4-BE49-F238E27FC236}">
                <a16:creationId xmlns:a16="http://schemas.microsoft.com/office/drawing/2014/main" id="{9DF87425-455F-B04E-8EE2-F5036FDE6D76}"/>
              </a:ext>
            </a:extLst>
          </p:cNvPr>
          <p:cNvGrpSpPr/>
          <p:nvPr/>
        </p:nvGrpSpPr>
        <p:grpSpPr>
          <a:xfrm>
            <a:off x="5048186" y="2121920"/>
            <a:ext cx="619125" cy="619125"/>
            <a:chOff x="4837280" y="1420267"/>
            <a:chExt cx="619125" cy="619125"/>
          </a:xfrm>
          <a:solidFill>
            <a:srgbClr val="00B29F"/>
          </a:solidFill>
        </p:grpSpPr>
        <p:sp>
          <p:nvSpPr>
            <p:cNvPr id="63" name="Freeform: Shape 1889304">
              <a:extLst>
                <a:ext uri="{FF2B5EF4-FFF2-40B4-BE49-F238E27FC236}">
                  <a16:creationId xmlns:a16="http://schemas.microsoft.com/office/drawing/2014/main" id="{3151C364-EB0D-FD43-B4C0-B02D08B8A895}"/>
                </a:ext>
              </a:extLst>
            </p:cNvPr>
            <p:cNvSpPr/>
            <p:nvPr/>
          </p:nvSpPr>
          <p:spPr>
            <a:xfrm>
              <a:off x="5242855" y="1413123"/>
              <a:ext cx="152400" cy="152400"/>
            </a:xfrm>
            <a:custGeom>
              <a:avLst/>
              <a:gdLst>
                <a:gd name="connsiteX0" fmla="*/ 80200 w 152400"/>
                <a:gd name="connsiteY0" fmla="*/ 153257 h 152400"/>
                <a:gd name="connsiteX1" fmla="*/ 153257 w 152400"/>
                <a:gd name="connsiteY1" fmla="*/ 80201 h 152400"/>
                <a:gd name="connsiteX2" fmla="*/ 80200 w 152400"/>
                <a:gd name="connsiteY2" fmla="*/ 7144 h 152400"/>
                <a:gd name="connsiteX3" fmla="*/ 7144 w 152400"/>
                <a:gd name="connsiteY3" fmla="*/ 80201 h 152400"/>
                <a:gd name="connsiteX4" fmla="*/ 80200 w 152400"/>
                <a:gd name="connsiteY4" fmla="*/ 153257 h 152400"/>
                <a:gd name="connsiteX5" fmla="*/ 80200 w 152400"/>
                <a:gd name="connsiteY5" fmla="*/ 35719 h 152400"/>
                <a:gd name="connsiteX6" fmla="*/ 125063 w 152400"/>
                <a:gd name="connsiteY6" fmla="*/ 80582 h 152400"/>
                <a:gd name="connsiteX7" fmla="*/ 80200 w 152400"/>
                <a:gd name="connsiteY7" fmla="*/ 125444 h 152400"/>
                <a:gd name="connsiteX8" fmla="*/ 35338 w 152400"/>
                <a:gd name="connsiteY8" fmla="*/ 80582 h 152400"/>
                <a:gd name="connsiteX9" fmla="*/ 80200 w 152400"/>
                <a:gd name="connsiteY9" fmla="*/ 3571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80200" y="153257"/>
                  </a:moveTo>
                  <a:cubicBezTo>
                    <a:pt x="120548" y="153257"/>
                    <a:pt x="153257" y="120548"/>
                    <a:pt x="153257" y="80201"/>
                  </a:cubicBezTo>
                  <a:cubicBezTo>
                    <a:pt x="153257" y="39852"/>
                    <a:pt x="120548" y="7144"/>
                    <a:pt x="80200" y="7144"/>
                  </a:cubicBezTo>
                  <a:cubicBezTo>
                    <a:pt x="39853" y="7144"/>
                    <a:pt x="7144" y="39852"/>
                    <a:pt x="7144" y="80201"/>
                  </a:cubicBezTo>
                  <a:cubicBezTo>
                    <a:pt x="7196" y="120526"/>
                    <a:pt x="39874" y="153205"/>
                    <a:pt x="80200" y="153257"/>
                  </a:cubicBezTo>
                  <a:close/>
                  <a:moveTo>
                    <a:pt x="80200" y="35719"/>
                  </a:moveTo>
                  <a:cubicBezTo>
                    <a:pt x="104978" y="35719"/>
                    <a:pt x="125063" y="55804"/>
                    <a:pt x="125063" y="80582"/>
                  </a:cubicBezTo>
                  <a:cubicBezTo>
                    <a:pt x="125063" y="105359"/>
                    <a:pt x="104978" y="125444"/>
                    <a:pt x="80200" y="125444"/>
                  </a:cubicBezTo>
                  <a:cubicBezTo>
                    <a:pt x="55423" y="125444"/>
                    <a:pt x="35338" y="105359"/>
                    <a:pt x="35338" y="80582"/>
                  </a:cubicBezTo>
                  <a:cubicBezTo>
                    <a:pt x="35338" y="55804"/>
                    <a:pt x="55423" y="35719"/>
                    <a:pt x="80200" y="35719"/>
                  </a:cubicBezTo>
                  <a:close/>
                </a:path>
              </a:pathLst>
            </a:custGeom>
            <a:grpFill/>
            <a:ln w="9525" cap="flat">
              <a:noFill/>
              <a:prstDash val="solid"/>
              <a:miter/>
            </a:ln>
          </p:spPr>
          <p:txBody>
            <a:bodyPr rtlCol="0" anchor="ctr"/>
            <a:lstStyle/>
            <a:p>
              <a:endParaRPr lang="en-US" dirty="0"/>
            </a:p>
          </p:txBody>
        </p:sp>
        <p:sp>
          <p:nvSpPr>
            <p:cNvPr id="64" name="Freeform: Shape 1889305">
              <a:extLst>
                <a:ext uri="{FF2B5EF4-FFF2-40B4-BE49-F238E27FC236}">
                  <a16:creationId xmlns:a16="http://schemas.microsoft.com/office/drawing/2014/main" id="{581A788D-D128-624E-BE59-58B792E00331}"/>
                </a:ext>
              </a:extLst>
            </p:cNvPr>
            <p:cNvSpPr/>
            <p:nvPr/>
          </p:nvSpPr>
          <p:spPr>
            <a:xfrm>
              <a:off x="4889096" y="1413123"/>
              <a:ext cx="152400" cy="152400"/>
            </a:xfrm>
            <a:custGeom>
              <a:avLst/>
              <a:gdLst>
                <a:gd name="connsiteX0" fmla="*/ 80201 w 152400"/>
                <a:gd name="connsiteY0" fmla="*/ 153257 h 152400"/>
                <a:gd name="connsiteX1" fmla="*/ 153257 w 152400"/>
                <a:gd name="connsiteY1" fmla="*/ 80201 h 152400"/>
                <a:gd name="connsiteX2" fmla="*/ 80201 w 152400"/>
                <a:gd name="connsiteY2" fmla="*/ 7144 h 152400"/>
                <a:gd name="connsiteX3" fmla="*/ 7144 w 152400"/>
                <a:gd name="connsiteY3" fmla="*/ 80201 h 152400"/>
                <a:gd name="connsiteX4" fmla="*/ 80201 w 152400"/>
                <a:gd name="connsiteY4" fmla="*/ 153257 h 152400"/>
                <a:gd name="connsiteX5" fmla="*/ 80201 w 152400"/>
                <a:gd name="connsiteY5" fmla="*/ 35719 h 152400"/>
                <a:gd name="connsiteX6" fmla="*/ 125061 w 152400"/>
                <a:gd name="connsiteY6" fmla="*/ 80583 h 152400"/>
                <a:gd name="connsiteX7" fmla="*/ 80198 w 152400"/>
                <a:gd name="connsiteY7" fmla="*/ 125444 h 152400"/>
                <a:gd name="connsiteX8" fmla="*/ 35336 w 152400"/>
                <a:gd name="connsiteY8" fmla="*/ 80580 h 152400"/>
                <a:gd name="connsiteX9" fmla="*/ 35338 w 152400"/>
                <a:gd name="connsiteY9" fmla="*/ 80201 h 152400"/>
                <a:gd name="connsiteX10" fmla="*/ 80201 w 152400"/>
                <a:gd name="connsiteY10" fmla="*/ 3571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 h="152400">
                  <a:moveTo>
                    <a:pt x="80201" y="153257"/>
                  </a:moveTo>
                  <a:cubicBezTo>
                    <a:pt x="120548" y="153257"/>
                    <a:pt x="153257" y="120548"/>
                    <a:pt x="153257" y="80201"/>
                  </a:cubicBezTo>
                  <a:cubicBezTo>
                    <a:pt x="153257" y="39852"/>
                    <a:pt x="120548" y="7144"/>
                    <a:pt x="80201" y="7144"/>
                  </a:cubicBezTo>
                  <a:cubicBezTo>
                    <a:pt x="39852" y="7144"/>
                    <a:pt x="7144" y="39852"/>
                    <a:pt x="7144" y="80201"/>
                  </a:cubicBezTo>
                  <a:cubicBezTo>
                    <a:pt x="7196" y="120526"/>
                    <a:pt x="39874" y="153205"/>
                    <a:pt x="80201" y="153257"/>
                  </a:cubicBezTo>
                  <a:close/>
                  <a:moveTo>
                    <a:pt x="80201" y="35719"/>
                  </a:moveTo>
                  <a:cubicBezTo>
                    <a:pt x="104978" y="35720"/>
                    <a:pt x="125062" y="55806"/>
                    <a:pt x="125061" y="80583"/>
                  </a:cubicBezTo>
                  <a:cubicBezTo>
                    <a:pt x="125060" y="105360"/>
                    <a:pt x="104974" y="125445"/>
                    <a:pt x="80198" y="125444"/>
                  </a:cubicBezTo>
                  <a:cubicBezTo>
                    <a:pt x="55420" y="125443"/>
                    <a:pt x="35335" y="105357"/>
                    <a:pt x="35336" y="80580"/>
                  </a:cubicBezTo>
                  <a:cubicBezTo>
                    <a:pt x="35336" y="80453"/>
                    <a:pt x="35337" y="80327"/>
                    <a:pt x="35338" y="80201"/>
                  </a:cubicBezTo>
                  <a:cubicBezTo>
                    <a:pt x="35547" y="55572"/>
                    <a:pt x="55572" y="35718"/>
                    <a:pt x="80201" y="35719"/>
                  </a:cubicBezTo>
                  <a:close/>
                </a:path>
              </a:pathLst>
            </a:custGeom>
            <a:grpFill/>
            <a:ln w="9525" cap="flat">
              <a:noFill/>
              <a:prstDash val="solid"/>
              <a:miter/>
            </a:ln>
          </p:spPr>
          <p:txBody>
            <a:bodyPr rtlCol="0" anchor="ctr"/>
            <a:lstStyle/>
            <a:p>
              <a:endParaRPr lang="en-US" dirty="0"/>
            </a:p>
          </p:txBody>
        </p:sp>
        <p:sp>
          <p:nvSpPr>
            <p:cNvPr id="65" name="Freeform: Shape 1889306">
              <a:extLst>
                <a:ext uri="{FF2B5EF4-FFF2-40B4-BE49-F238E27FC236}">
                  <a16:creationId xmlns:a16="http://schemas.microsoft.com/office/drawing/2014/main" id="{ADF4F794-24F0-604C-BBB3-A467B2580EE6}"/>
                </a:ext>
              </a:extLst>
            </p:cNvPr>
            <p:cNvSpPr/>
            <p:nvPr/>
          </p:nvSpPr>
          <p:spPr>
            <a:xfrm>
              <a:off x="4830134" y="1413284"/>
              <a:ext cx="628650" cy="628650"/>
            </a:xfrm>
            <a:custGeom>
              <a:avLst/>
              <a:gdLst>
                <a:gd name="connsiteX0" fmla="*/ 586456 w 628650"/>
                <a:gd name="connsiteY0" fmla="*/ 161193 h 628650"/>
                <a:gd name="connsiteX1" fmla="*/ 557119 w 628650"/>
                <a:gd name="connsiteY1" fmla="*/ 149858 h 628650"/>
                <a:gd name="connsiteX2" fmla="*/ 541975 w 628650"/>
                <a:gd name="connsiteY2" fmla="*/ 153001 h 628650"/>
                <a:gd name="connsiteX3" fmla="*/ 494350 w 628650"/>
                <a:gd name="connsiteY3" fmla="*/ 200626 h 628650"/>
                <a:gd name="connsiteX4" fmla="*/ 345093 w 628650"/>
                <a:gd name="connsiteY4" fmla="*/ 20604 h 628650"/>
                <a:gd name="connsiteX5" fmla="*/ 342521 w 628650"/>
                <a:gd name="connsiteY5" fmla="*/ 17841 h 628650"/>
                <a:gd name="connsiteX6" fmla="*/ 288648 w 628650"/>
                <a:gd name="connsiteY6" fmla="*/ 18773 h 628650"/>
                <a:gd name="connsiteX7" fmla="*/ 286990 w 628650"/>
                <a:gd name="connsiteY7" fmla="*/ 20604 h 628650"/>
                <a:gd name="connsiteX8" fmla="*/ 138210 w 628650"/>
                <a:gd name="connsiteY8" fmla="*/ 200626 h 628650"/>
                <a:gd name="connsiteX9" fmla="*/ 90585 w 628650"/>
                <a:gd name="connsiteY9" fmla="*/ 153001 h 628650"/>
                <a:gd name="connsiteX10" fmla="*/ 74964 w 628650"/>
                <a:gd name="connsiteY10" fmla="*/ 149858 h 628650"/>
                <a:gd name="connsiteX11" fmla="*/ 45246 w 628650"/>
                <a:gd name="connsiteY11" fmla="*/ 161193 h 628650"/>
                <a:gd name="connsiteX12" fmla="*/ 7146 w 628650"/>
                <a:gd name="connsiteY12" fmla="*/ 218343 h 628650"/>
                <a:gd name="connsiteX13" fmla="*/ 7146 w 628650"/>
                <a:gd name="connsiteY13" fmla="*/ 363027 h 628650"/>
                <a:gd name="connsiteX14" fmla="*/ 54771 w 628650"/>
                <a:gd name="connsiteY14" fmla="*/ 422654 h 628650"/>
                <a:gd name="connsiteX15" fmla="*/ 54771 w 628650"/>
                <a:gd name="connsiteY15" fmla="*/ 598962 h 628650"/>
                <a:gd name="connsiteX16" fmla="*/ 80679 w 628650"/>
                <a:gd name="connsiteY16" fmla="*/ 624774 h 628650"/>
                <a:gd name="connsiteX17" fmla="*/ 198122 w 628650"/>
                <a:gd name="connsiteY17" fmla="*/ 624774 h 628650"/>
                <a:gd name="connsiteX18" fmla="*/ 224030 w 628650"/>
                <a:gd name="connsiteY18" fmla="*/ 598962 h 628650"/>
                <a:gd name="connsiteX19" fmla="*/ 224030 w 628650"/>
                <a:gd name="connsiteY19" fmla="*/ 224058 h 628650"/>
                <a:gd name="connsiteX20" fmla="*/ 316042 w 628650"/>
                <a:gd name="connsiteY20" fmla="*/ 105948 h 628650"/>
                <a:gd name="connsiteX21" fmla="*/ 408148 w 628650"/>
                <a:gd name="connsiteY21" fmla="*/ 224058 h 628650"/>
                <a:gd name="connsiteX22" fmla="*/ 408148 w 628650"/>
                <a:gd name="connsiteY22" fmla="*/ 598962 h 628650"/>
                <a:gd name="connsiteX23" fmla="*/ 433961 w 628650"/>
                <a:gd name="connsiteY23" fmla="*/ 624774 h 628650"/>
                <a:gd name="connsiteX24" fmla="*/ 551881 w 628650"/>
                <a:gd name="connsiteY24" fmla="*/ 624774 h 628650"/>
                <a:gd name="connsiteX25" fmla="*/ 577789 w 628650"/>
                <a:gd name="connsiteY25" fmla="*/ 598962 h 628650"/>
                <a:gd name="connsiteX26" fmla="*/ 577789 w 628650"/>
                <a:gd name="connsiteY26" fmla="*/ 422654 h 628650"/>
                <a:gd name="connsiteX27" fmla="*/ 625414 w 628650"/>
                <a:gd name="connsiteY27" fmla="*/ 363027 h 628650"/>
                <a:gd name="connsiteX28" fmla="*/ 625414 w 628650"/>
                <a:gd name="connsiteY28" fmla="*/ 218057 h 628650"/>
                <a:gd name="connsiteX29" fmla="*/ 586456 w 628650"/>
                <a:gd name="connsiteY29" fmla="*/ 161193 h 628650"/>
                <a:gd name="connsiteX30" fmla="*/ 323566 w 628650"/>
                <a:gd name="connsiteY30" fmla="*/ 50512 h 628650"/>
                <a:gd name="connsiteX31" fmla="*/ 198789 w 628650"/>
                <a:gd name="connsiteY31" fmla="*/ 210532 h 628650"/>
                <a:gd name="connsiteX32" fmla="*/ 195836 w 628650"/>
                <a:gd name="connsiteY32" fmla="*/ 219200 h 628650"/>
                <a:gd name="connsiteX33" fmla="*/ 195836 w 628650"/>
                <a:gd name="connsiteY33" fmla="*/ 596676 h 628650"/>
                <a:gd name="connsiteX34" fmla="*/ 153259 w 628650"/>
                <a:gd name="connsiteY34" fmla="*/ 596676 h 628650"/>
                <a:gd name="connsiteX35" fmla="*/ 153259 w 628650"/>
                <a:gd name="connsiteY35" fmla="*/ 398460 h 628650"/>
                <a:gd name="connsiteX36" fmla="*/ 138972 w 628650"/>
                <a:gd name="connsiteY36" fmla="*/ 384173 h 628650"/>
                <a:gd name="connsiteX37" fmla="*/ 124684 w 628650"/>
                <a:gd name="connsiteY37" fmla="*/ 398460 h 628650"/>
                <a:gd name="connsiteX38" fmla="*/ 124684 w 628650"/>
                <a:gd name="connsiteY38" fmla="*/ 596676 h 628650"/>
                <a:gd name="connsiteX39" fmla="*/ 82489 w 628650"/>
                <a:gd name="connsiteY39" fmla="*/ 596676 h 628650"/>
                <a:gd name="connsiteX40" fmla="*/ 82489 w 628650"/>
                <a:gd name="connsiteY40" fmla="*/ 256919 h 628650"/>
                <a:gd name="connsiteX41" fmla="*/ 68201 w 628650"/>
                <a:gd name="connsiteY41" fmla="*/ 242631 h 628650"/>
                <a:gd name="connsiteX42" fmla="*/ 53914 w 628650"/>
                <a:gd name="connsiteY42" fmla="*/ 256919 h 628650"/>
                <a:gd name="connsiteX43" fmla="*/ 53914 w 628650"/>
                <a:gd name="connsiteY43" fmla="*/ 393031 h 628650"/>
                <a:gd name="connsiteX44" fmla="*/ 34864 w 628650"/>
                <a:gd name="connsiteY44" fmla="*/ 363027 h 628650"/>
                <a:gd name="connsiteX45" fmla="*/ 34864 w 628650"/>
                <a:gd name="connsiteY45" fmla="*/ 218057 h 628650"/>
                <a:gd name="connsiteX46" fmla="*/ 55628 w 628650"/>
                <a:gd name="connsiteY46" fmla="*/ 187386 h 628650"/>
                <a:gd name="connsiteX47" fmla="*/ 76297 w 628650"/>
                <a:gd name="connsiteY47" fmla="*/ 179100 h 628650"/>
                <a:gd name="connsiteX48" fmla="*/ 128685 w 628650"/>
                <a:gd name="connsiteY48" fmla="*/ 231487 h 628650"/>
                <a:gd name="connsiteX49" fmla="*/ 139353 w 628650"/>
                <a:gd name="connsiteY49" fmla="*/ 235583 h 628650"/>
                <a:gd name="connsiteX50" fmla="*/ 150021 w 628650"/>
                <a:gd name="connsiteY50" fmla="*/ 230535 h 628650"/>
                <a:gd name="connsiteX51" fmla="*/ 308707 w 628650"/>
                <a:gd name="connsiteY51" fmla="*/ 38606 h 628650"/>
                <a:gd name="connsiteX52" fmla="*/ 315565 w 628650"/>
                <a:gd name="connsiteY52" fmla="*/ 35558 h 628650"/>
                <a:gd name="connsiteX53" fmla="*/ 325541 w 628650"/>
                <a:gd name="connsiteY53" fmla="*/ 44610 h 628650"/>
                <a:gd name="connsiteX54" fmla="*/ 323566 w 628650"/>
                <a:gd name="connsiteY54" fmla="*/ 50893 h 628650"/>
                <a:gd name="connsiteX55" fmla="*/ 596839 w 628650"/>
                <a:gd name="connsiteY55" fmla="*/ 363027 h 628650"/>
                <a:gd name="connsiteX56" fmla="*/ 577789 w 628650"/>
                <a:gd name="connsiteY56" fmla="*/ 392841 h 628650"/>
                <a:gd name="connsiteX57" fmla="*/ 577789 w 628650"/>
                <a:gd name="connsiteY57" fmla="*/ 256919 h 628650"/>
                <a:gd name="connsiteX58" fmla="*/ 563501 w 628650"/>
                <a:gd name="connsiteY58" fmla="*/ 242631 h 628650"/>
                <a:gd name="connsiteX59" fmla="*/ 549214 w 628650"/>
                <a:gd name="connsiteY59" fmla="*/ 256919 h 628650"/>
                <a:gd name="connsiteX60" fmla="*/ 549214 w 628650"/>
                <a:gd name="connsiteY60" fmla="*/ 596676 h 628650"/>
                <a:gd name="connsiteX61" fmla="*/ 507018 w 628650"/>
                <a:gd name="connsiteY61" fmla="*/ 596676 h 628650"/>
                <a:gd name="connsiteX62" fmla="*/ 507018 w 628650"/>
                <a:gd name="connsiteY62" fmla="*/ 398460 h 628650"/>
                <a:gd name="connsiteX63" fmla="*/ 492730 w 628650"/>
                <a:gd name="connsiteY63" fmla="*/ 384173 h 628650"/>
                <a:gd name="connsiteX64" fmla="*/ 478443 w 628650"/>
                <a:gd name="connsiteY64" fmla="*/ 398460 h 628650"/>
                <a:gd name="connsiteX65" fmla="*/ 478443 w 628650"/>
                <a:gd name="connsiteY65" fmla="*/ 596676 h 628650"/>
                <a:gd name="connsiteX66" fmla="*/ 436247 w 628650"/>
                <a:gd name="connsiteY66" fmla="*/ 596676 h 628650"/>
                <a:gd name="connsiteX67" fmla="*/ 436247 w 628650"/>
                <a:gd name="connsiteY67" fmla="*/ 219200 h 628650"/>
                <a:gd name="connsiteX68" fmla="*/ 433294 w 628650"/>
                <a:gd name="connsiteY68" fmla="*/ 210532 h 628650"/>
                <a:gd name="connsiteX69" fmla="*/ 333949 w 628650"/>
                <a:gd name="connsiteY69" fmla="*/ 83183 h 628650"/>
                <a:gd name="connsiteX70" fmla="*/ 345760 w 628650"/>
                <a:gd name="connsiteY70" fmla="*/ 67848 h 628650"/>
                <a:gd name="connsiteX71" fmla="*/ 346522 w 628650"/>
                <a:gd name="connsiteY71" fmla="*/ 66800 h 628650"/>
                <a:gd name="connsiteX72" fmla="*/ 482062 w 628650"/>
                <a:gd name="connsiteY72" fmla="*/ 230630 h 628650"/>
                <a:gd name="connsiteX73" fmla="*/ 492349 w 628650"/>
                <a:gd name="connsiteY73" fmla="*/ 235678 h 628650"/>
                <a:gd name="connsiteX74" fmla="*/ 492349 w 628650"/>
                <a:gd name="connsiteY74" fmla="*/ 235678 h 628650"/>
                <a:gd name="connsiteX75" fmla="*/ 502541 w 628650"/>
                <a:gd name="connsiteY75" fmla="*/ 231582 h 628650"/>
                <a:gd name="connsiteX76" fmla="*/ 554929 w 628650"/>
                <a:gd name="connsiteY76" fmla="*/ 179195 h 628650"/>
                <a:gd name="connsiteX77" fmla="*/ 575598 w 628650"/>
                <a:gd name="connsiteY77" fmla="*/ 187482 h 628650"/>
                <a:gd name="connsiteX78" fmla="*/ 596458 w 628650"/>
                <a:gd name="connsiteY78" fmla="*/ 218152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28650" h="628650">
                  <a:moveTo>
                    <a:pt x="586456" y="161193"/>
                  </a:moveTo>
                  <a:lnTo>
                    <a:pt x="557119" y="149858"/>
                  </a:lnTo>
                  <a:cubicBezTo>
                    <a:pt x="551898" y="147769"/>
                    <a:pt x="545933" y="149007"/>
                    <a:pt x="541975" y="153001"/>
                  </a:cubicBezTo>
                  <a:lnTo>
                    <a:pt x="494350" y="200626"/>
                  </a:lnTo>
                  <a:lnTo>
                    <a:pt x="345093" y="20604"/>
                  </a:lnTo>
                  <a:cubicBezTo>
                    <a:pt x="344301" y="19624"/>
                    <a:pt x="343442" y="18701"/>
                    <a:pt x="342521" y="17841"/>
                  </a:cubicBezTo>
                  <a:cubicBezTo>
                    <a:pt x="327387" y="3222"/>
                    <a:pt x="303268" y="3639"/>
                    <a:pt x="288648" y="18773"/>
                  </a:cubicBezTo>
                  <a:cubicBezTo>
                    <a:pt x="288075" y="19365"/>
                    <a:pt x="287523" y="19976"/>
                    <a:pt x="286990" y="20604"/>
                  </a:cubicBezTo>
                  <a:lnTo>
                    <a:pt x="138210" y="200626"/>
                  </a:lnTo>
                  <a:lnTo>
                    <a:pt x="90585" y="153001"/>
                  </a:lnTo>
                  <a:cubicBezTo>
                    <a:pt x="86540" y="148803"/>
                    <a:pt x="80318" y="147552"/>
                    <a:pt x="74964" y="149858"/>
                  </a:cubicBezTo>
                  <a:lnTo>
                    <a:pt x="45246" y="161193"/>
                  </a:lnTo>
                  <a:cubicBezTo>
                    <a:pt x="22036" y="170638"/>
                    <a:pt x="6937" y="193286"/>
                    <a:pt x="7146" y="218343"/>
                  </a:cubicBezTo>
                  <a:lnTo>
                    <a:pt x="7146" y="363027"/>
                  </a:lnTo>
                  <a:cubicBezTo>
                    <a:pt x="7256" y="391548"/>
                    <a:pt x="26980" y="416243"/>
                    <a:pt x="54771" y="422654"/>
                  </a:cubicBezTo>
                  <a:lnTo>
                    <a:pt x="54771" y="598962"/>
                  </a:lnTo>
                  <a:cubicBezTo>
                    <a:pt x="54823" y="613233"/>
                    <a:pt x="66407" y="624774"/>
                    <a:pt x="80679" y="624774"/>
                  </a:cubicBezTo>
                  <a:lnTo>
                    <a:pt x="198122" y="624774"/>
                  </a:lnTo>
                  <a:cubicBezTo>
                    <a:pt x="212393" y="624774"/>
                    <a:pt x="223978" y="613233"/>
                    <a:pt x="224030" y="598962"/>
                  </a:cubicBezTo>
                  <a:lnTo>
                    <a:pt x="224030" y="224058"/>
                  </a:lnTo>
                  <a:lnTo>
                    <a:pt x="316042" y="105948"/>
                  </a:lnTo>
                  <a:lnTo>
                    <a:pt x="408148" y="224058"/>
                  </a:lnTo>
                  <a:lnTo>
                    <a:pt x="408148" y="598962"/>
                  </a:lnTo>
                  <a:cubicBezTo>
                    <a:pt x="408148" y="613218"/>
                    <a:pt x="419705" y="624774"/>
                    <a:pt x="433961" y="624774"/>
                  </a:cubicBezTo>
                  <a:lnTo>
                    <a:pt x="551881" y="624774"/>
                  </a:lnTo>
                  <a:cubicBezTo>
                    <a:pt x="566152" y="624774"/>
                    <a:pt x="577736" y="613233"/>
                    <a:pt x="577789" y="598962"/>
                  </a:cubicBezTo>
                  <a:lnTo>
                    <a:pt x="577789" y="422654"/>
                  </a:lnTo>
                  <a:cubicBezTo>
                    <a:pt x="605580" y="416243"/>
                    <a:pt x="625303" y="391548"/>
                    <a:pt x="625414" y="363027"/>
                  </a:cubicBezTo>
                  <a:lnTo>
                    <a:pt x="625414" y="218057"/>
                  </a:lnTo>
                  <a:cubicBezTo>
                    <a:pt x="625419" y="192875"/>
                    <a:pt x="609940" y="170281"/>
                    <a:pt x="586456" y="161193"/>
                  </a:cubicBezTo>
                  <a:close/>
                  <a:moveTo>
                    <a:pt x="323566" y="50512"/>
                  </a:moveTo>
                  <a:lnTo>
                    <a:pt x="198789" y="210532"/>
                  </a:lnTo>
                  <a:cubicBezTo>
                    <a:pt x="196892" y="213026"/>
                    <a:pt x="195857" y="216067"/>
                    <a:pt x="195836" y="219200"/>
                  </a:cubicBezTo>
                  <a:lnTo>
                    <a:pt x="195836" y="596676"/>
                  </a:lnTo>
                  <a:lnTo>
                    <a:pt x="153259" y="596676"/>
                  </a:lnTo>
                  <a:lnTo>
                    <a:pt x="153259" y="398460"/>
                  </a:lnTo>
                  <a:cubicBezTo>
                    <a:pt x="153259" y="390570"/>
                    <a:pt x="146862" y="384173"/>
                    <a:pt x="138972" y="384173"/>
                  </a:cubicBezTo>
                  <a:cubicBezTo>
                    <a:pt x="131081" y="384173"/>
                    <a:pt x="124684" y="390570"/>
                    <a:pt x="124684" y="398460"/>
                  </a:cubicBezTo>
                  <a:lnTo>
                    <a:pt x="124684" y="596676"/>
                  </a:lnTo>
                  <a:lnTo>
                    <a:pt x="82489" y="596676"/>
                  </a:lnTo>
                  <a:lnTo>
                    <a:pt x="82489" y="256919"/>
                  </a:lnTo>
                  <a:cubicBezTo>
                    <a:pt x="82489" y="249028"/>
                    <a:pt x="76092" y="242631"/>
                    <a:pt x="68201" y="242631"/>
                  </a:cubicBezTo>
                  <a:cubicBezTo>
                    <a:pt x="60310" y="242631"/>
                    <a:pt x="53914" y="249028"/>
                    <a:pt x="53914" y="256919"/>
                  </a:cubicBezTo>
                  <a:lnTo>
                    <a:pt x="53914" y="393031"/>
                  </a:lnTo>
                  <a:cubicBezTo>
                    <a:pt x="42302" y="387548"/>
                    <a:pt x="34886" y="375869"/>
                    <a:pt x="34864" y="363027"/>
                  </a:cubicBezTo>
                  <a:lnTo>
                    <a:pt x="34864" y="218057"/>
                  </a:lnTo>
                  <a:cubicBezTo>
                    <a:pt x="34816" y="204535"/>
                    <a:pt x="43056" y="192364"/>
                    <a:pt x="55628" y="187386"/>
                  </a:cubicBezTo>
                  <a:lnTo>
                    <a:pt x="76297" y="179100"/>
                  </a:lnTo>
                  <a:lnTo>
                    <a:pt x="128685" y="231487"/>
                  </a:lnTo>
                  <a:cubicBezTo>
                    <a:pt x="131547" y="234229"/>
                    <a:pt x="135391" y="235705"/>
                    <a:pt x="139353" y="235583"/>
                  </a:cubicBezTo>
                  <a:cubicBezTo>
                    <a:pt x="143471" y="235516"/>
                    <a:pt x="147359" y="233676"/>
                    <a:pt x="150021" y="230535"/>
                  </a:cubicBezTo>
                  <a:lnTo>
                    <a:pt x="308707" y="38606"/>
                  </a:lnTo>
                  <a:cubicBezTo>
                    <a:pt x="310480" y="36694"/>
                    <a:pt x="312958" y="35592"/>
                    <a:pt x="315565" y="35558"/>
                  </a:cubicBezTo>
                  <a:cubicBezTo>
                    <a:pt x="320819" y="35303"/>
                    <a:pt x="325286" y="39355"/>
                    <a:pt x="325541" y="44610"/>
                  </a:cubicBezTo>
                  <a:cubicBezTo>
                    <a:pt x="325651" y="46872"/>
                    <a:pt x="324951" y="49100"/>
                    <a:pt x="323566" y="50893"/>
                  </a:cubicBezTo>
                  <a:close/>
                  <a:moveTo>
                    <a:pt x="596839" y="363027"/>
                  </a:moveTo>
                  <a:cubicBezTo>
                    <a:pt x="596766" y="375806"/>
                    <a:pt x="589355" y="387406"/>
                    <a:pt x="577789" y="392841"/>
                  </a:cubicBezTo>
                  <a:lnTo>
                    <a:pt x="577789" y="256919"/>
                  </a:lnTo>
                  <a:cubicBezTo>
                    <a:pt x="577789" y="249028"/>
                    <a:pt x="571392" y="242631"/>
                    <a:pt x="563501" y="242631"/>
                  </a:cubicBezTo>
                  <a:cubicBezTo>
                    <a:pt x="555611" y="242631"/>
                    <a:pt x="549214" y="249028"/>
                    <a:pt x="549214" y="256919"/>
                  </a:cubicBezTo>
                  <a:lnTo>
                    <a:pt x="549214" y="596676"/>
                  </a:lnTo>
                  <a:lnTo>
                    <a:pt x="507018" y="596676"/>
                  </a:lnTo>
                  <a:lnTo>
                    <a:pt x="507018" y="398460"/>
                  </a:lnTo>
                  <a:cubicBezTo>
                    <a:pt x="507018" y="390570"/>
                    <a:pt x="500621" y="384173"/>
                    <a:pt x="492730" y="384173"/>
                  </a:cubicBezTo>
                  <a:cubicBezTo>
                    <a:pt x="484840" y="384173"/>
                    <a:pt x="478443" y="390570"/>
                    <a:pt x="478443" y="398460"/>
                  </a:cubicBezTo>
                  <a:lnTo>
                    <a:pt x="478443" y="596676"/>
                  </a:lnTo>
                  <a:lnTo>
                    <a:pt x="436247" y="596676"/>
                  </a:lnTo>
                  <a:lnTo>
                    <a:pt x="436247" y="219200"/>
                  </a:lnTo>
                  <a:cubicBezTo>
                    <a:pt x="436226" y="216067"/>
                    <a:pt x="435191" y="213026"/>
                    <a:pt x="433294" y="210532"/>
                  </a:cubicBezTo>
                  <a:lnTo>
                    <a:pt x="333949" y="83183"/>
                  </a:lnTo>
                  <a:lnTo>
                    <a:pt x="345760" y="67848"/>
                  </a:lnTo>
                  <a:cubicBezTo>
                    <a:pt x="346066" y="67540"/>
                    <a:pt x="346324" y="67186"/>
                    <a:pt x="346522" y="66800"/>
                  </a:cubicBezTo>
                  <a:lnTo>
                    <a:pt x="482062" y="230630"/>
                  </a:lnTo>
                  <a:cubicBezTo>
                    <a:pt x="484637" y="233674"/>
                    <a:pt x="488366" y="235505"/>
                    <a:pt x="492349" y="235678"/>
                  </a:cubicBezTo>
                  <a:lnTo>
                    <a:pt x="492349" y="235678"/>
                  </a:lnTo>
                  <a:cubicBezTo>
                    <a:pt x="496155" y="235715"/>
                    <a:pt x="499820" y="234242"/>
                    <a:pt x="502541" y="231582"/>
                  </a:cubicBezTo>
                  <a:lnTo>
                    <a:pt x="554929" y="179195"/>
                  </a:lnTo>
                  <a:lnTo>
                    <a:pt x="575598" y="187482"/>
                  </a:lnTo>
                  <a:cubicBezTo>
                    <a:pt x="588190" y="192451"/>
                    <a:pt x="596463" y="204614"/>
                    <a:pt x="596458" y="218152"/>
                  </a:cubicBezTo>
                  <a:close/>
                </a:path>
              </a:pathLst>
            </a:custGeom>
            <a:grpFill/>
            <a:ln w="9525" cap="flat">
              <a:noFill/>
              <a:prstDash val="solid"/>
              <a:miter/>
            </a:ln>
          </p:spPr>
          <p:txBody>
            <a:bodyPr rtlCol="0" anchor="ctr"/>
            <a:lstStyle/>
            <a:p>
              <a:endParaRPr lang="en-US" dirty="0"/>
            </a:p>
          </p:txBody>
        </p:sp>
      </p:grpSp>
      <p:sp>
        <p:nvSpPr>
          <p:cNvPr id="66" name="Graphic 1889492">
            <a:extLst>
              <a:ext uri="{FF2B5EF4-FFF2-40B4-BE49-F238E27FC236}">
                <a16:creationId xmlns:a16="http://schemas.microsoft.com/office/drawing/2014/main" id="{53D35966-F6AB-784D-9905-9D6C3883C591}"/>
              </a:ext>
            </a:extLst>
          </p:cNvPr>
          <p:cNvSpPr/>
          <p:nvPr/>
        </p:nvSpPr>
        <p:spPr>
          <a:xfrm>
            <a:off x="6249639" y="2098107"/>
            <a:ext cx="609600" cy="666750"/>
          </a:xfrm>
          <a:custGeom>
            <a:avLst/>
            <a:gdLst>
              <a:gd name="connsiteX0" fmla="*/ 572834 w 609600"/>
              <a:gd name="connsiteY0" fmla="*/ 469297 h 666750"/>
              <a:gd name="connsiteX1" fmla="*/ 426530 w 609600"/>
              <a:gd name="connsiteY1" fmla="*/ 393097 h 666750"/>
              <a:gd name="connsiteX2" fmla="*/ 415385 w 609600"/>
              <a:gd name="connsiteY2" fmla="*/ 388144 h 666750"/>
              <a:gd name="connsiteX3" fmla="*/ 393764 w 609600"/>
              <a:gd name="connsiteY3" fmla="*/ 365093 h 666750"/>
              <a:gd name="connsiteX4" fmla="*/ 393764 w 609600"/>
              <a:gd name="connsiteY4" fmla="*/ 341281 h 666750"/>
              <a:gd name="connsiteX5" fmla="*/ 410623 w 609600"/>
              <a:gd name="connsiteY5" fmla="*/ 285845 h 666750"/>
              <a:gd name="connsiteX6" fmla="*/ 415957 w 609600"/>
              <a:gd name="connsiteY6" fmla="*/ 283083 h 666750"/>
              <a:gd name="connsiteX7" fmla="*/ 447199 w 609600"/>
              <a:gd name="connsiteY7" fmla="*/ 235744 h 666750"/>
              <a:gd name="connsiteX8" fmla="*/ 433197 w 609600"/>
              <a:gd name="connsiteY8" fmla="*/ 174974 h 666750"/>
              <a:gd name="connsiteX9" fmla="*/ 434340 w 609600"/>
              <a:gd name="connsiteY9" fmla="*/ 155924 h 666750"/>
              <a:gd name="connsiteX10" fmla="*/ 436817 w 609600"/>
              <a:gd name="connsiteY10" fmla="*/ 104299 h 666750"/>
              <a:gd name="connsiteX11" fmla="*/ 386048 w 609600"/>
              <a:gd name="connsiteY11" fmla="*/ 30766 h 666750"/>
              <a:gd name="connsiteX12" fmla="*/ 314992 w 609600"/>
              <a:gd name="connsiteY12" fmla="*/ 7144 h 666750"/>
              <a:gd name="connsiteX13" fmla="*/ 257842 w 609600"/>
              <a:gd name="connsiteY13" fmla="*/ 20384 h 666750"/>
              <a:gd name="connsiteX14" fmla="*/ 214503 w 609600"/>
              <a:gd name="connsiteY14" fmla="*/ 31052 h 666750"/>
              <a:gd name="connsiteX15" fmla="*/ 183547 w 609600"/>
              <a:gd name="connsiteY15" fmla="*/ 59627 h 666750"/>
              <a:gd name="connsiteX16" fmla="*/ 178594 w 609600"/>
              <a:gd name="connsiteY16" fmla="*/ 104489 h 666750"/>
              <a:gd name="connsiteX17" fmla="*/ 181547 w 609600"/>
              <a:gd name="connsiteY17" fmla="*/ 169355 h 666750"/>
              <a:gd name="connsiteX18" fmla="*/ 181547 w 609600"/>
              <a:gd name="connsiteY18" fmla="*/ 175451 h 666750"/>
              <a:gd name="connsiteX19" fmla="*/ 169069 w 609600"/>
              <a:gd name="connsiteY19" fmla="*/ 235744 h 666750"/>
              <a:gd name="connsiteX20" fmla="*/ 199835 w 609600"/>
              <a:gd name="connsiteY20" fmla="*/ 283369 h 666750"/>
              <a:gd name="connsiteX21" fmla="*/ 205169 w 609600"/>
              <a:gd name="connsiteY21" fmla="*/ 286131 h 666750"/>
              <a:gd name="connsiteX22" fmla="*/ 222028 w 609600"/>
              <a:gd name="connsiteY22" fmla="*/ 341567 h 666750"/>
              <a:gd name="connsiteX23" fmla="*/ 222028 w 609600"/>
              <a:gd name="connsiteY23" fmla="*/ 365760 h 666750"/>
              <a:gd name="connsiteX24" fmla="*/ 200692 w 609600"/>
              <a:gd name="connsiteY24" fmla="*/ 388430 h 666750"/>
              <a:gd name="connsiteX25" fmla="*/ 198406 w 609600"/>
              <a:gd name="connsiteY25" fmla="*/ 389382 h 666750"/>
              <a:gd name="connsiteX26" fmla="*/ 41910 w 609600"/>
              <a:gd name="connsiteY26" fmla="*/ 470440 h 666750"/>
              <a:gd name="connsiteX27" fmla="*/ 7144 w 609600"/>
              <a:gd name="connsiteY27" fmla="*/ 651701 h 666750"/>
              <a:gd name="connsiteX28" fmla="*/ 21431 w 609600"/>
              <a:gd name="connsiteY28" fmla="*/ 665988 h 666750"/>
              <a:gd name="connsiteX29" fmla="*/ 594360 w 609600"/>
              <a:gd name="connsiteY29" fmla="*/ 665988 h 666750"/>
              <a:gd name="connsiteX30" fmla="*/ 608648 w 609600"/>
              <a:gd name="connsiteY30" fmla="*/ 651701 h 666750"/>
              <a:gd name="connsiteX31" fmla="*/ 608648 w 609600"/>
              <a:gd name="connsiteY31" fmla="*/ 634937 h 666750"/>
              <a:gd name="connsiteX32" fmla="*/ 572834 w 609600"/>
              <a:gd name="connsiteY32" fmla="*/ 469297 h 666750"/>
              <a:gd name="connsiteX33" fmla="*/ 580263 w 609600"/>
              <a:gd name="connsiteY33" fmla="*/ 634460 h 666750"/>
              <a:gd name="connsiteX34" fmla="*/ 580263 w 609600"/>
              <a:gd name="connsiteY34" fmla="*/ 637413 h 666750"/>
              <a:gd name="connsiteX35" fmla="*/ 35719 w 609600"/>
              <a:gd name="connsiteY35" fmla="*/ 637413 h 666750"/>
              <a:gd name="connsiteX36" fmla="*/ 63437 w 609600"/>
              <a:gd name="connsiteY36" fmla="*/ 489109 h 666750"/>
              <a:gd name="connsiteX37" fmla="*/ 209074 w 609600"/>
              <a:gd name="connsiteY37" fmla="*/ 415576 h 666750"/>
              <a:gd name="connsiteX38" fmla="*/ 211360 w 609600"/>
              <a:gd name="connsiteY38" fmla="*/ 414719 h 666750"/>
              <a:gd name="connsiteX39" fmla="*/ 250603 w 609600"/>
              <a:gd name="connsiteY39" fmla="*/ 365189 h 666750"/>
              <a:gd name="connsiteX40" fmla="*/ 250603 w 609600"/>
              <a:gd name="connsiteY40" fmla="*/ 336614 h 666750"/>
              <a:gd name="connsiteX41" fmla="*/ 246507 w 609600"/>
              <a:gd name="connsiteY41" fmla="*/ 327089 h 666750"/>
              <a:gd name="connsiteX42" fmla="*/ 231934 w 609600"/>
              <a:gd name="connsiteY42" fmla="*/ 271558 h 666750"/>
              <a:gd name="connsiteX43" fmla="*/ 226219 w 609600"/>
              <a:gd name="connsiteY43" fmla="*/ 261556 h 666750"/>
              <a:gd name="connsiteX44" fmla="*/ 216218 w 609600"/>
              <a:gd name="connsiteY44" fmla="*/ 259271 h 666750"/>
              <a:gd name="connsiteX45" fmla="*/ 197168 w 609600"/>
              <a:gd name="connsiteY45" fmla="*/ 229457 h 666750"/>
              <a:gd name="connsiteX46" fmla="*/ 201930 w 609600"/>
              <a:gd name="connsiteY46" fmla="*/ 196787 h 666750"/>
              <a:gd name="connsiteX47" fmla="*/ 211455 w 609600"/>
              <a:gd name="connsiteY47" fmla="*/ 167450 h 666750"/>
              <a:gd name="connsiteX48" fmla="*/ 208598 w 609600"/>
              <a:gd name="connsiteY48" fmla="*/ 104489 h 666750"/>
              <a:gd name="connsiteX49" fmla="*/ 215551 w 609600"/>
              <a:gd name="connsiteY49" fmla="*/ 59627 h 666750"/>
              <a:gd name="connsiteX50" fmla="*/ 269462 w 609600"/>
              <a:gd name="connsiteY50" fmla="*/ 46863 h 666750"/>
              <a:gd name="connsiteX51" fmla="*/ 314992 w 609600"/>
              <a:gd name="connsiteY51" fmla="*/ 35719 h 666750"/>
              <a:gd name="connsiteX52" fmla="*/ 366141 w 609600"/>
              <a:gd name="connsiteY52" fmla="*/ 52769 h 666750"/>
              <a:gd name="connsiteX53" fmla="*/ 378619 w 609600"/>
              <a:gd name="connsiteY53" fmla="*/ 59627 h 666750"/>
              <a:gd name="connsiteX54" fmla="*/ 408527 w 609600"/>
              <a:gd name="connsiteY54" fmla="*/ 104966 h 666750"/>
              <a:gd name="connsiteX55" fmla="*/ 406146 w 609600"/>
              <a:gd name="connsiteY55" fmla="*/ 154781 h 666750"/>
              <a:gd name="connsiteX56" fmla="*/ 414814 w 609600"/>
              <a:gd name="connsiteY56" fmla="*/ 196787 h 666750"/>
              <a:gd name="connsiteX57" fmla="*/ 419576 w 609600"/>
              <a:gd name="connsiteY57" fmla="*/ 229457 h 666750"/>
              <a:gd name="connsiteX58" fmla="*/ 400526 w 609600"/>
              <a:gd name="connsiteY58" fmla="*/ 259271 h 666750"/>
              <a:gd name="connsiteX59" fmla="*/ 390430 w 609600"/>
              <a:gd name="connsiteY59" fmla="*/ 261556 h 666750"/>
              <a:gd name="connsiteX60" fmla="*/ 384334 w 609600"/>
              <a:gd name="connsiteY60" fmla="*/ 271558 h 666750"/>
              <a:gd name="connsiteX61" fmla="*/ 369761 w 609600"/>
              <a:gd name="connsiteY61" fmla="*/ 326517 h 666750"/>
              <a:gd name="connsiteX62" fmla="*/ 365665 w 609600"/>
              <a:gd name="connsiteY62" fmla="*/ 336042 h 666750"/>
              <a:gd name="connsiteX63" fmla="*/ 365665 w 609600"/>
              <a:gd name="connsiteY63" fmla="*/ 364617 h 666750"/>
              <a:gd name="connsiteX64" fmla="*/ 404717 w 609600"/>
              <a:gd name="connsiteY64" fmla="*/ 413861 h 666750"/>
              <a:gd name="connsiteX65" fmla="*/ 416052 w 609600"/>
              <a:gd name="connsiteY65" fmla="*/ 418529 h 666750"/>
              <a:gd name="connsiteX66" fmla="*/ 553879 w 609600"/>
              <a:gd name="connsiteY66" fmla="*/ 489490 h 666750"/>
              <a:gd name="connsiteX67" fmla="*/ 580263 w 609600"/>
              <a:gd name="connsiteY67" fmla="*/ 63446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600" h="666750">
                <a:moveTo>
                  <a:pt x="572834" y="469297"/>
                </a:moveTo>
                <a:cubicBezTo>
                  <a:pt x="542830" y="441389"/>
                  <a:pt x="467201" y="409861"/>
                  <a:pt x="426530" y="393097"/>
                </a:cubicBezTo>
                <a:lnTo>
                  <a:pt x="415385" y="388144"/>
                </a:lnTo>
                <a:cubicBezTo>
                  <a:pt x="393764" y="379095"/>
                  <a:pt x="393764" y="374142"/>
                  <a:pt x="393764" y="365093"/>
                </a:cubicBezTo>
                <a:lnTo>
                  <a:pt x="393764" y="341281"/>
                </a:lnTo>
                <a:cubicBezTo>
                  <a:pt x="402468" y="323885"/>
                  <a:pt x="408169" y="305142"/>
                  <a:pt x="410623" y="285845"/>
                </a:cubicBezTo>
                <a:cubicBezTo>
                  <a:pt x="412466" y="285057"/>
                  <a:pt x="414249" y="284134"/>
                  <a:pt x="415957" y="283083"/>
                </a:cubicBezTo>
                <a:cubicBezTo>
                  <a:pt x="431997" y="271836"/>
                  <a:pt x="443164" y="254914"/>
                  <a:pt x="447199" y="235744"/>
                </a:cubicBezTo>
                <a:cubicBezTo>
                  <a:pt x="452819" y="211455"/>
                  <a:pt x="446437" y="186500"/>
                  <a:pt x="433197" y="174974"/>
                </a:cubicBezTo>
                <a:cubicBezTo>
                  <a:pt x="433197" y="169926"/>
                  <a:pt x="433959" y="162878"/>
                  <a:pt x="434340" y="155924"/>
                </a:cubicBezTo>
                <a:cubicBezTo>
                  <a:pt x="435388" y="138779"/>
                  <a:pt x="436817" y="117824"/>
                  <a:pt x="436817" y="104299"/>
                </a:cubicBezTo>
                <a:cubicBezTo>
                  <a:pt x="436817" y="48959"/>
                  <a:pt x="410718" y="33242"/>
                  <a:pt x="386048" y="30766"/>
                </a:cubicBezTo>
                <a:cubicBezTo>
                  <a:pt x="372428" y="14288"/>
                  <a:pt x="351092" y="7144"/>
                  <a:pt x="314992" y="7144"/>
                </a:cubicBezTo>
                <a:cubicBezTo>
                  <a:pt x="295237" y="7600"/>
                  <a:pt x="275785" y="12106"/>
                  <a:pt x="257842" y="20384"/>
                </a:cubicBezTo>
                <a:cubicBezTo>
                  <a:pt x="244280" y="26874"/>
                  <a:pt x="229528" y="30505"/>
                  <a:pt x="214503" y="31052"/>
                </a:cubicBezTo>
                <a:cubicBezTo>
                  <a:pt x="205931" y="31052"/>
                  <a:pt x="190595" y="34671"/>
                  <a:pt x="183547" y="59627"/>
                </a:cubicBezTo>
                <a:cubicBezTo>
                  <a:pt x="179937" y="74299"/>
                  <a:pt x="178272" y="89383"/>
                  <a:pt x="178594" y="104489"/>
                </a:cubicBezTo>
                <a:cubicBezTo>
                  <a:pt x="178594" y="125730"/>
                  <a:pt x="180499" y="153067"/>
                  <a:pt x="181547" y="169355"/>
                </a:cubicBezTo>
                <a:cubicBezTo>
                  <a:pt x="181547" y="171641"/>
                  <a:pt x="181547" y="173641"/>
                  <a:pt x="181547" y="175451"/>
                </a:cubicBezTo>
                <a:cubicBezTo>
                  <a:pt x="169069" y="187071"/>
                  <a:pt x="163068" y="211836"/>
                  <a:pt x="169069" y="235744"/>
                </a:cubicBezTo>
                <a:cubicBezTo>
                  <a:pt x="172871" y="254963"/>
                  <a:pt x="183878" y="272001"/>
                  <a:pt x="199835" y="283369"/>
                </a:cubicBezTo>
                <a:cubicBezTo>
                  <a:pt x="201542" y="284419"/>
                  <a:pt x="203325" y="285342"/>
                  <a:pt x="205169" y="286131"/>
                </a:cubicBezTo>
                <a:cubicBezTo>
                  <a:pt x="207622" y="305428"/>
                  <a:pt x="213323" y="324171"/>
                  <a:pt x="222028" y="341567"/>
                </a:cubicBezTo>
                <a:lnTo>
                  <a:pt x="222028" y="365760"/>
                </a:lnTo>
                <a:cubicBezTo>
                  <a:pt x="222028" y="375285"/>
                  <a:pt x="222028" y="379952"/>
                  <a:pt x="200692" y="388430"/>
                </a:cubicBezTo>
                <a:lnTo>
                  <a:pt x="198406" y="389382"/>
                </a:lnTo>
                <a:cubicBezTo>
                  <a:pt x="136970" y="413766"/>
                  <a:pt x="63722" y="445294"/>
                  <a:pt x="41910" y="470440"/>
                </a:cubicBezTo>
                <a:cubicBezTo>
                  <a:pt x="11049" y="505873"/>
                  <a:pt x="7144" y="585883"/>
                  <a:pt x="7144" y="651701"/>
                </a:cubicBezTo>
                <a:cubicBezTo>
                  <a:pt x="7144" y="659591"/>
                  <a:pt x="13540" y="665988"/>
                  <a:pt x="21431" y="665988"/>
                </a:cubicBezTo>
                <a:lnTo>
                  <a:pt x="594360" y="665988"/>
                </a:lnTo>
                <a:cubicBezTo>
                  <a:pt x="602251" y="665988"/>
                  <a:pt x="608648" y="659591"/>
                  <a:pt x="608648" y="651701"/>
                </a:cubicBezTo>
                <a:cubicBezTo>
                  <a:pt x="608648" y="646748"/>
                  <a:pt x="608648" y="641033"/>
                  <a:pt x="608648" y="634937"/>
                </a:cubicBezTo>
                <a:cubicBezTo>
                  <a:pt x="609695" y="583025"/>
                  <a:pt x="610838" y="504730"/>
                  <a:pt x="572834" y="469297"/>
                </a:cubicBezTo>
                <a:close/>
                <a:moveTo>
                  <a:pt x="580263" y="634460"/>
                </a:moveTo>
                <a:lnTo>
                  <a:pt x="580263" y="637413"/>
                </a:lnTo>
                <a:lnTo>
                  <a:pt x="35719" y="637413"/>
                </a:lnTo>
                <a:cubicBezTo>
                  <a:pt x="35719" y="596646"/>
                  <a:pt x="39053" y="517208"/>
                  <a:pt x="63437" y="489109"/>
                </a:cubicBezTo>
                <a:cubicBezTo>
                  <a:pt x="76772" y="473774"/>
                  <a:pt x="125825" y="449009"/>
                  <a:pt x="209074" y="415576"/>
                </a:cubicBezTo>
                <a:lnTo>
                  <a:pt x="211360" y="414719"/>
                </a:lnTo>
                <a:cubicBezTo>
                  <a:pt x="247555" y="400145"/>
                  <a:pt x="250603" y="382429"/>
                  <a:pt x="250603" y="365189"/>
                </a:cubicBezTo>
                <a:lnTo>
                  <a:pt x="250603" y="336614"/>
                </a:lnTo>
                <a:cubicBezTo>
                  <a:pt x="250401" y="333056"/>
                  <a:pt x="248950" y="329683"/>
                  <a:pt x="246507" y="327089"/>
                </a:cubicBezTo>
                <a:cubicBezTo>
                  <a:pt x="242030" y="321469"/>
                  <a:pt x="235744" y="296132"/>
                  <a:pt x="231934" y="271558"/>
                </a:cubicBezTo>
                <a:cubicBezTo>
                  <a:pt x="231483" y="267581"/>
                  <a:pt x="229416" y="263964"/>
                  <a:pt x="226219" y="261556"/>
                </a:cubicBezTo>
                <a:cubicBezTo>
                  <a:pt x="223265" y="259624"/>
                  <a:pt x="219717" y="258812"/>
                  <a:pt x="216218" y="259271"/>
                </a:cubicBezTo>
                <a:cubicBezTo>
                  <a:pt x="206216" y="252204"/>
                  <a:pt x="199378" y="241503"/>
                  <a:pt x="197168" y="229457"/>
                </a:cubicBezTo>
                <a:cubicBezTo>
                  <a:pt x="193709" y="218409"/>
                  <a:pt x="195462" y="206388"/>
                  <a:pt x="201930" y="196787"/>
                </a:cubicBezTo>
                <a:cubicBezTo>
                  <a:pt x="212789" y="193548"/>
                  <a:pt x="212312" y="185833"/>
                  <a:pt x="211455" y="167450"/>
                </a:cubicBezTo>
                <a:cubicBezTo>
                  <a:pt x="210407" y="151543"/>
                  <a:pt x="208693" y="124778"/>
                  <a:pt x="208598" y="104489"/>
                </a:cubicBezTo>
                <a:cubicBezTo>
                  <a:pt x="208598" y="64961"/>
                  <a:pt x="215456" y="59627"/>
                  <a:pt x="215551" y="59627"/>
                </a:cubicBezTo>
                <a:cubicBezTo>
                  <a:pt x="234211" y="59148"/>
                  <a:pt x="252569" y="54802"/>
                  <a:pt x="269462" y="46863"/>
                </a:cubicBezTo>
                <a:cubicBezTo>
                  <a:pt x="283741" y="40141"/>
                  <a:pt x="299223" y="36352"/>
                  <a:pt x="314992" y="35719"/>
                </a:cubicBezTo>
                <a:cubicBezTo>
                  <a:pt x="353092" y="35719"/>
                  <a:pt x="361093" y="44482"/>
                  <a:pt x="366141" y="52769"/>
                </a:cubicBezTo>
                <a:cubicBezTo>
                  <a:pt x="368811" y="57083"/>
                  <a:pt x="373545" y="59685"/>
                  <a:pt x="378619" y="59627"/>
                </a:cubicBezTo>
                <a:cubicBezTo>
                  <a:pt x="393097" y="59627"/>
                  <a:pt x="408527" y="63056"/>
                  <a:pt x="408527" y="104966"/>
                </a:cubicBezTo>
                <a:cubicBezTo>
                  <a:pt x="408527" y="117158"/>
                  <a:pt x="407194" y="138017"/>
                  <a:pt x="406146" y="154781"/>
                </a:cubicBezTo>
                <a:cubicBezTo>
                  <a:pt x="403955" y="188690"/>
                  <a:pt x="403670" y="193643"/>
                  <a:pt x="414814" y="196787"/>
                </a:cubicBezTo>
                <a:cubicBezTo>
                  <a:pt x="421282" y="206388"/>
                  <a:pt x="423035" y="218409"/>
                  <a:pt x="419576" y="229457"/>
                </a:cubicBezTo>
                <a:cubicBezTo>
                  <a:pt x="417366" y="241503"/>
                  <a:pt x="410528" y="252204"/>
                  <a:pt x="400526" y="259271"/>
                </a:cubicBezTo>
                <a:cubicBezTo>
                  <a:pt x="396996" y="258807"/>
                  <a:pt x="393416" y="259617"/>
                  <a:pt x="390430" y="261556"/>
                </a:cubicBezTo>
                <a:cubicBezTo>
                  <a:pt x="387088" y="263891"/>
                  <a:pt x="384878" y="267518"/>
                  <a:pt x="384334" y="271558"/>
                </a:cubicBezTo>
                <a:cubicBezTo>
                  <a:pt x="381095" y="296132"/>
                  <a:pt x="374809" y="321850"/>
                  <a:pt x="369761" y="326517"/>
                </a:cubicBezTo>
                <a:cubicBezTo>
                  <a:pt x="367274" y="329083"/>
                  <a:pt x="365816" y="332472"/>
                  <a:pt x="365665" y="336042"/>
                </a:cubicBezTo>
                <a:lnTo>
                  <a:pt x="365665" y="364617"/>
                </a:lnTo>
                <a:cubicBezTo>
                  <a:pt x="365665" y="381857"/>
                  <a:pt x="368713" y="398621"/>
                  <a:pt x="404717" y="413861"/>
                </a:cubicBezTo>
                <a:lnTo>
                  <a:pt x="416052" y="418529"/>
                </a:lnTo>
                <a:cubicBezTo>
                  <a:pt x="452247" y="433673"/>
                  <a:pt x="527590" y="465011"/>
                  <a:pt x="553879" y="489490"/>
                </a:cubicBezTo>
                <a:cubicBezTo>
                  <a:pt x="582073" y="516922"/>
                  <a:pt x="580930" y="590550"/>
                  <a:pt x="580263" y="634460"/>
                </a:cubicBezTo>
                <a:close/>
              </a:path>
            </a:pathLst>
          </a:custGeom>
          <a:solidFill>
            <a:srgbClr val="00B29F"/>
          </a:solidFill>
          <a:ln w="9525" cap="flat">
            <a:noFill/>
            <a:prstDash val="solid"/>
            <a:miter/>
          </a:ln>
        </p:spPr>
        <p:txBody>
          <a:bodyPr rtlCol="0" anchor="ctr"/>
          <a:lstStyle/>
          <a:p>
            <a:endParaRPr lang="en-US" dirty="0"/>
          </a:p>
        </p:txBody>
      </p:sp>
      <p:sp>
        <p:nvSpPr>
          <p:cNvPr id="67" name="Graphic 1889378">
            <a:extLst>
              <a:ext uri="{FF2B5EF4-FFF2-40B4-BE49-F238E27FC236}">
                <a16:creationId xmlns:a16="http://schemas.microsoft.com/office/drawing/2014/main" id="{18696A53-65A4-F242-ABDB-012ADE71068D}"/>
              </a:ext>
            </a:extLst>
          </p:cNvPr>
          <p:cNvSpPr/>
          <p:nvPr/>
        </p:nvSpPr>
        <p:spPr>
          <a:xfrm>
            <a:off x="7294437" y="2112395"/>
            <a:ext cx="628650" cy="638175"/>
          </a:xfrm>
          <a:custGeom>
            <a:avLst/>
            <a:gdLst>
              <a:gd name="connsiteX0" fmla="*/ 630460 w 628650"/>
              <a:gd name="connsiteY0" fmla="*/ 318851 h 638175"/>
              <a:gd name="connsiteX1" fmla="*/ 318850 w 628650"/>
              <a:gd name="connsiteY1" fmla="*/ 7144 h 638175"/>
              <a:gd name="connsiteX2" fmla="*/ 7144 w 628650"/>
              <a:gd name="connsiteY2" fmla="*/ 318753 h 638175"/>
              <a:gd name="connsiteX3" fmla="*/ 304419 w 628650"/>
              <a:gd name="connsiteY3" fmla="*/ 630128 h 638175"/>
              <a:gd name="connsiteX4" fmla="*/ 319088 w 628650"/>
              <a:gd name="connsiteY4" fmla="*/ 631175 h 638175"/>
              <a:gd name="connsiteX5" fmla="*/ 333851 w 628650"/>
              <a:gd name="connsiteY5" fmla="*/ 630128 h 638175"/>
              <a:gd name="connsiteX6" fmla="*/ 630460 w 628650"/>
              <a:gd name="connsiteY6" fmla="*/ 318851 h 638175"/>
              <a:gd name="connsiteX7" fmla="*/ 109728 w 628650"/>
              <a:gd name="connsiteY7" fmla="*/ 128351 h 638175"/>
              <a:gd name="connsiteX8" fmla="*/ 162782 w 628650"/>
              <a:gd name="connsiteY8" fmla="*/ 167784 h 638175"/>
              <a:gd name="connsiteX9" fmla="*/ 141065 w 628650"/>
              <a:gd name="connsiteY9" fmla="*/ 310659 h 638175"/>
              <a:gd name="connsiteX10" fmla="*/ 42767 w 628650"/>
              <a:gd name="connsiteY10" fmla="*/ 310659 h 638175"/>
              <a:gd name="connsiteX11" fmla="*/ 35814 w 628650"/>
              <a:gd name="connsiteY11" fmla="*/ 312088 h 638175"/>
              <a:gd name="connsiteX12" fmla="*/ 109728 w 628650"/>
              <a:gd name="connsiteY12" fmla="*/ 128351 h 638175"/>
              <a:gd name="connsiteX13" fmla="*/ 497110 w 628650"/>
              <a:gd name="connsiteY13" fmla="*/ 310754 h 638175"/>
              <a:gd name="connsiteX14" fmla="*/ 476060 w 628650"/>
              <a:gd name="connsiteY14" fmla="*/ 170070 h 638175"/>
              <a:gd name="connsiteX15" fmla="*/ 530066 w 628650"/>
              <a:gd name="connsiteY15" fmla="*/ 131113 h 638175"/>
              <a:gd name="connsiteX16" fmla="*/ 601694 w 628650"/>
              <a:gd name="connsiteY16" fmla="*/ 311231 h 638175"/>
              <a:gd name="connsiteX17" fmla="*/ 599123 w 628650"/>
              <a:gd name="connsiteY17" fmla="*/ 311231 h 638175"/>
              <a:gd name="connsiteX18" fmla="*/ 333375 w 628650"/>
              <a:gd name="connsiteY18" fmla="*/ 37958 h 638175"/>
              <a:gd name="connsiteX19" fmla="*/ 440436 w 628650"/>
              <a:gd name="connsiteY19" fmla="*/ 156545 h 638175"/>
              <a:gd name="connsiteX20" fmla="*/ 333375 w 628650"/>
              <a:gd name="connsiteY20" fmla="*/ 182548 h 638175"/>
              <a:gd name="connsiteX21" fmla="*/ 304800 w 628650"/>
              <a:gd name="connsiteY21" fmla="*/ 37958 h 638175"/>
              <a:gd name="connsiteX22" fmla="*/ 304800 w 628650"/>
              <a:gd name="connsiteY22" fmla="*/ 182262 h 638175"/>
              <a:gd name="connsiteX23" fmla="*/ 198501 w 628650"/>
              <a:gd name="connsiteY23" fmla="*/ 154640 h 638175"/>
              <a:gd name="connsiteX24" fmla="*/ 304800 w 628650"/>
              <a:gd name="connsiteY24" fmla="*/ 37958 h 638175"/>
              <a:gd name="connsiteX25" fmla="*/ 304800 w 628650"/>
              <a:gd name="connsiteY25" fmla="*/ 210932 h 638175"/>
              <a:gd name="connsiteX26" fmla="*/ 304800 w 628650"/>
              <a:gd name="connsiteY26" fmla="*/ 310754 h 638175"/>
              <a:gd name="connsiteX27" fmla="*/ 169640 w 628650"/>
              <a:gd name="connsiteY27" fmla="*/ 310754 h 638175"/>
              <a:gd name="connsiteX28" fmla="*/ 189166 w 628650"/>
              <a:gd name="connsiteY28" fmla="*/ 181786 h 638175"/>
              <a:gd name="connsiteX29" fmla="*/ 304800 w 628650"/>
              <a:gd name="connsiteY29" fmla="*/ 210932 h 638175"/>
              <a:gd name="connsiteX30" fmla="*/ 304800 w 628650"/>
              <a:gd name="connsiteY30" fmla="*/ 339329 h 638175"/>
              <a:gd name="connsiteX31" fmla="*/ 304800 w 628650"/>
              <a:gd name="connsiteY31" fmla="*/ 438389 h 638175"/>
              <a:gd name="connsiteX32" fmla="*/ 191071 w 628650"/>
              <a:gd name="connsiteY32" fmla="*/ 463535 h 638175"/>
              <a:gd name="connsiteX33" fmla="*/ 169926 w 628650"/>
              <a:gd name="connsiteY33" fmla="*/ 339710 h 638175"/>
              <a:gd name="connsiteX34" fmla="*/ 304800 w 628650"/>
              <a:gd name="connsiteY34" fmla="*/ 466964 h 638175"/>
              <a:gd name="connsiteX35" fmla="*/ 304800 w 628650"/>
              <a:gd name="connsiteY35" fmla="*/ 601267 h 638175"/>
              <a:gd name="connsiteX36" fmla="*/ 200787 w 628650"/>
              <a:gd name="connsiteY36" fmla="*/ 490396 h 638175"/>
              <a:gd name="connsiteX37" fmla="*/ 304800 w 628650"/>
              <a:gd name="connsiteY37" fmla="*/ 466964 h 638175"/>
              <a:gd name="connsiteX38" fmla="*/ 333375 w 628650"/>
              <a:gd name="connsiteY38" fmla="*/ 467441 h 638175"/>
              <a:gd name="connsiteX39" fmla="*/ 435864 w 628650"/>
              <a:gd name="connsiteY39" fmla="*/ 494206 h 638175"/>
              <a:gd name="connsiteX40" fmla="*/ 333470 w 628650"/>
              <a:gd name="connsiteY40" fmla="*/ 601267 h 638175"/>
              <a:gd name="connsiteX41" fmla="*/ 333375 w 628650"/>
              <a:gd name="connsiteY41" fmla="*/ 438866 h 638175"/>
              <a:gd name="connsiteX42" fmla="*/ 333375 w 628650"/>
              <a:gd name="connsiteY42" fmla="*/ 339329 h 638175"/>
              <a:gd name="connsiteX43" fmla="*/ 468249 w 628650"/>
              <a:gd name="connsiteY43" fmla="*/ 339329 h 638175"/>
              <a:gd name="connsiteX44" fmla="*/ 445865 w 628650"/>
              <a:gd name="connsiteY44" fmla="*/ 467345 h 638175"/>
              <a:gd name="connsiteX45" fmla="*/ 333375 w 628650"/>
              <a:gd name="connsiteY45" fmla="*/ 438770 h 638175"/>
              <a:gd name="connsiteX46" fmla="*/ 333375 w 628650"/>
              <a:gd name="connsiteY46" fmla="*/ 310850 h 638175"/>
              <a:gd name="connsiteX47" fmla="*/ 333375 w 628650"/>
              <a:gd name="connsiteY47" fmla="*/ 211123 h 638175"/>
              <a:gd name="connsiteX48" fmla="*/ 449580 w 628650"/>
              <a:gd name="connsiteY48" fmla="*/ 183691 h 638175"/>
              <a:gd name="connsiteX49" fmla="*/ 468630 w 628650"/>
              <a:gd name="connsiteY49" fmla="*/ 310754 h 638175"/>
              <a:gd name="connsiteX50" fmla="*/ 466725 w 628650"/>
              <a:gd name="connsiteY50" fmla="*/ 142733 h 638175"/>
              <a:gd name="connsiteX51" fmla="*/ 411194 w 628650"/>
              <a:gd name="connsiteY51" fmla="*/ 51484 h 638175"/>
              <a:gd name="connsiteX52" fmla="*/ 510254 w 628650"/>
              <a:gd name="connsiteY52" fmla="*/ 110539 h 638175"/>
              <a:gd name="connsiteX53" fmla="*/ 466535 w 628650"/>
              <a:gd name="connsiteY53" fmla="*/ 142638 h 638175"/>
              <a:gd name="connsiteX54" fmla="*/ 172498 w 628650"/>
              <a:gd name="connsiteY54" fmla="*/ 140638 h 638175"/>
              <a:gd name="connsiteX55" fmla="*/ 130016 w 628650"/>
              <a:gd name="connsiteY55" fmla="*/ 108539 h 638175"/>
              <a:gd name="connsiteX56" fmla="*/ 227457 w 628650"/>
              <a:gd name="connsiteY56" fmla="*/ 51389 h 638175"/>
              <a:gd name="connsiteX57" fmla="*/ 172498 w 628650"/>
              <a:gd name="connsiteY57" fmla="*/ 140638 h 638175"/>
              <a:gd name="connsiteX58" fmla="*/ 42767 w 628650"/>
              <a:gd name="connsiteY58" fmla="*/ 339329 h 638175"/>
              <a:gd name="connsiteX59" fmla="*/ 141351 w 628650"/>
              <a:gd name="connsiteY59" fmla="*/ 339329 h 638175"/>
              <a:gd name="connsiteX60" fmla="*/ 164497 w 628650"/>
              <a:gd name="connsiteY60" fmla="*/ 476489 h 638175"/>
              <a:gd name="connsiteX61" fmla="*/ 112585 w 628650"/>
              <a:gd name="connsiteY61" fmla="*/ 512113 h 638175"/>
              <a:gd name="connsiteX62" fmla="*/ 36385 w 628650"/>
              <a:gd name="connsiteY62" fmla="*/ 337520 h 638175"/>
              <a:gd name="connsiteX63" fmla="*/ 42767 w 628650"/>
              <a:gd name="connsiteY63" fmla="*/ 339329 h 638175"/>
              <a:gd name="connsiteX64" fmla="*/ 174498 w 628650"/>
              <a:gd name="connsiteY64" fmla="*/ 503636 h 638175"/>
              <a:gd name="connsiteX65" fmla="*/ 225361 w 628650"/>
              <a:gd name="connsiteY65" fmla="*/ 586027 h 638175"/>
              <a:gd name="connsiteX66" fmla="*/ 133255 w 628650"/>
              <a:gd name="connsiteY66" fmla="*/ 532306 h 638175"/>
              <a:gd name="connsiteX67" fmla="*/ 174498 w 628650"/>
              <a:gd name="connsiteY67" fmla="*/ 503636 h 638175"/>
              <a:gd name="connsiteX68" fmla="*/ 461772 w 628650"/>
              <a:gd name="connsiteY68" fmla="*/ 508303 h 638175"/>
              <a:gd name="connsiteX69" fmla="*/ 499872 w 628650"/>
              <a:gd name="connsiteY69" fmla="*/ 536211 h 638175"/>
              <a:gd name="connsiteX70" fmla="*/ 413004 w 628650"/>
              <a:gd name="connsiteY70" fmla="*/ 585741 h 638175"/>
              <a:gd name="connsiteX71" fmla="*/ 461772 w 628650"/>
              <a:gd name="connsiteY71" fmla="*/ 508303 h 638175"/>
              <a:gd name="connsiteX72" fmla="*/ 472154 w 628650"/>
              <a:gd name="connsiteY72" fmla="*/ 481157 h 638175"/>
              <a:gd name="connsiteX73" fmla="*/ 496824 w 628650"/>
              <a:gd name="connsiteY73" fmla="*/ 339329 h 638175"/>
              <a:gd name="connsiteX74" fmla="*/ 599123 w 628650"/>
              <a:gd name="connsiteY74" fmla="*/ 339329 h 638175"/>
              <a:gd name="connsiteX75" fmla="*/ 601028 w 628650"/>
              <a:gd name="connsiteY75" fmla="*/ 339329 h 638175"/>
              <a:gd name="connsiteX76" fmla="*/ 520922 w 628650"/>
              <a:gd name="connsiteY76" fmla="*/ 517066 h 638175"/>
              <a:gd name="connsiteX77" fmla="*/ 472154 w 628650"/>
              <a:gd name="connsiteY77" fmla="*/ 481157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28650" h="638175">
                <a:moveTo>
                  <a:pt x="630460" y="318851"/>
                </a:moveTo>
                <a:cubicBezTo>
                  <a:pt x="630486" y="146726"/>
                  <a:pt x="490975" y="7171"/>
                  <a:pt x="318850" y="7144"/>
                </a:cubicBezTo>
                <a:cubicBezTo>
                  <a:pt x="146727" y="7117"/>
                  <a:pt x="7171" y="146629"/>
                  <a:pt x="7144" y="318753"/>
                </a:cubicBezTo>
                <a:cubicBezTo>
                  <a:pt x="7118" y="485303"/>
                  <a:pt x="138046" y="622442"/>
                  <a:pt x="304419" y="630128"/>
                </a:cubicBezTo>
                <a:cubicBezTo>
                  <a:pt x="309279" y="630812"/>
                  <a:pt x="314180" y="631162"/>
                  <a:pt x="319088" y="631175"/>
                </a:cubicBezTo>
                <a:cubicBezTo>
                  <a:pt x="324027" y="631162"/>
                  <a:pt x="328959" y="630812"/>
                  <a:pt x="333851" y="630128"/>
                </a:cubicBezTo>
                <a:cubicBezTo>
                  <a:pt x="499838" y="621910"/>
                  <a:pt x="630257" y="485040"/>
                  <a:pt x="630460" y="318851"/>
                </a:cubicBezTo>
                <a:close/>
                <a:moveTo>
                  <a:pt x="109728" y="128351"/>
                </a:moveTo>
                <a:cubicBezTo>
                  <a:pt x="125953" y="143354"/>
                  <a:pt x="143739" y="156573"/>
                  <a:pt x="162782" y="167784"/>
                </a:cubicBezTo>
                <a:cubicBezTo>
                  <a:pt x="148798" y="214137"/>
                  <a:pt x="141485" y="262245"/>
                  <a:pt x="141065" y="310659"/>
                </a:cubicBezTo>
                <a:lnTo>
                  <a:pt x="42767" y="310659"/>
                </a:lnTo>
                <a:cubicBezTo>
                  <a:pt x="40367" y="310555"/>
                  <a:pt x="37979" y="311046"/>
                  <a:pt x="35814" y="312088"/>
                </a:cubicBezTo>
                <a:cubicBezTo>
                  <a:pt x="37380" y="243910"/>
                  <a:pt x="63645" y="178620"/>
                  <a:pt x="109728" y="128351"/>
                </a:cubicBezTo>
                <a:close/>
                <a:moveTo>
                  <a:pt x="497110" y="310754"/>
                </a:moveTo>
                <a:cubicBezTo>
                  <a:pt x="496697" y="263107"/>
                  <a:pt x="489612" y="215752"/>
                  <a:pt x="476060" y="170070"/>
                </a:cubicBezTo>
                <a:cubicBezTo>
                  <a:pt x="495413" y="159069"/>
                  <a:pt x="513521" y="146007"/>
                  <a:pt x="530066" y="131113"/>
                </a:cubicBezTo>
                <a:cubicBezTo>
                  <a:pt x="574500" y="180787"/>
                  <a:pt x="599881" y="244608"/>
                  <a:pt x="601694" y="311231"/>
                </a:cubicBezTo>
                <a:lnTo>
                  <a:pt x="599123" y="311231"/>
                </a:lnTo>
                <a:close/>
                <a:moveTo>
                  <a:pt x="333375" y="37958"/>
                </a:moveTo>
                <a:cubicBezTo>
                  <a:pt x="376904" y="46150"/>
                  <a:pt x="415671" y="91489"/>
                  <a:pt x="440436" y="156545"/>
                </a:cubicBezTo>
                <a:cubicBezTo>
                  <a:pt x="406809" y="172176"/>
                  <a:pt x="370425" y="181013"/>
                  <a:pt x="333375" y="182548"/>
                </a:cubicBezTo>
                <a:close/>
                <a:moveTo>
                  <a:pt x="304800" y="37958"/>
                </a:moveTo>
                <a:lnTo>
                  <a:pt x="304800" y="182262"/>
                </a:lnTo>
                <a:cubicBezTo>
                  <a:pt x="267903" y="180088"/>
                  <a:pt x="231789" y="170703"/>
                  <a:pt x="198501" y="154640"/>
                </a:cubicBezTo>
                <a:cubicBezTo>
                  <a:pt x="223266" y="90632"/>
                  <a:pt x="261652" y="46055"/>
                  <a:pt x="304800" y="37958"/>
                </a:cubicBezTo>
                <a:close/>
                <a:moveTo>
                  <a:pt x="304800" y="210932"/>
                </a:moveTo>
                <a:lnTo>
                  <a:pt x="304800" y="310754"/>
                </a:lnTo>
                <a:lnTo>
                  <a:pt x="169640" y="310754"/>
                </a:lnTo>
                <a:cubicBezTo>
                  <a:pt x="170179" y="267071"/>
                  <a:pt x="176750" y="223671"/>
                  <a:pt x="189166" y="181786"/>
                </a:cubicBezTo>
                <a:cubicBezTo>
                  <a:pt x="225466" y="198881"/>
                  <a:pt x="264734" y="208779"/>
                  <a:pt x="304800" y="210932"/>
                </a:cubicBezTo>
                <a:close/>
                <a:moveTo>
                  <a:pt x="304800" y="339329"/>
                </a:moveTo>
                <a:lnTo>
                  <a:pt x="304800" y="438389"/>
                </a:lnTo>
                <a:cubicBezTo>
                  <a:pt x="265636" y="439463"/>
                  <a:pt x="227037" y="447997"/>
                  <a:pt x="191071" y="463535"/>
                </a:cubicBezTo>
                <a:cubicBezTo>
                  <a:pt x="178491" y="423398"/>
                  <a:pt x="171379" y="381748"/>
                  <a:pt x="169926" y="339710"/>
                </a:cubicBezTo>
                <a:close/>
                <a:moveTo>
                  <a:pt x="304800" y="466964"/>
                </a:moveTo>
                <a:lnTo>
                  <a:pt x="304800" y="601267"/>
                </a:lnTo>
                <a:cubicBezTo>
                  <a:pt x="262985" y="593361"/>
                  <a:pt x="225647" y="551261"/>
                  <a:pt x="200787" y="490396"/>
                </a:cubicBezTo>
                <a:cubicBezTo>
                  <a:pt x="233640" y="476003"/>
                  <a:pt x="268949" y="468048"/>
                  <a:pt x="304800" y="466964"/>
                </a:cubicBezTo>
                <a:close/>
                <a:moveTo>
                  <a:pt x="333375" y="467441"/>
                </a:moveTo>
                <a:cubicBezTo>
                  <a:pt x="368928" y="469772"/>
                  <a:pt x="403710" y="478856"/>
                  <a:pt x="435864" y="494206"/>
                </a:cubicBezTo>
                <a:cubicBezTo>
                  <a:pt x="411099" y="552975"/>
                  <a:pt x="374428" y="593552"/>
                  <a:pt x="333470" y="601267"/>
                </a:cubicBezTo>
                <a:close/>
                <a:moveTo>
                  <a:pt x="333375" y="438866"/>
                </a:moveTo>
                <a:lnTo>
                  <a:pt x="333375" y="339329"/>
                </a:lnTo>
                <a:lnTo>
                  <a:pt x="468249" y="339329"/>
                </a:lnTo>
                <a:cubicBezTo>
                  <a:pt x="466757" y="382833"/>
                  <a:pt x="459224" y="425917"/>
                  <a:pt x="445865" y="467345"/>
                </a:cubicBezTo>
                <a:cubicBezTo>
                  <a:pt x="410520" y="450774"/>
                  <a:pt x="372345" y="441077"/>
                  <a:pt x="333375" y="438770"/>
                </a:cubicBezTo>
                <a:close/>
                <a:moveTo>
                  <a:pt x="333375" y="310850"/>
                </a:moveTo>
                <a:lnTo>
                  <a:pt x="333375" y="211123"/>
                </a:lnTo>
                <a:cubicBezTo>
                  <a:pt x="373523" y="209604"/>
                  <a:pt x="412992" y="200287"/>
                  <a:pt x="449580" y="183691"/>
                </a:cubicBezTo>
                <a:cubicBezTo>
                  <a:pt x="461622" y="224994"/>
                  <a:pt x="468030" y="267736"/>
                  <a:pt x="468630" y="310754"/>
                </a:cubicBezTo>
                <a:close/>
                <a:moveTo>
                  <a:pt x="466725" y="142733"/>
                </a:moveTo>
                <a:cubicBezTo>
                  <a:pt x="454416" y="108951"/>
                  <a:pt x="435543" y="77939"/>
                  <a:pt x="411194" y="51484"/>
                </a:cubicBezTo>
                <a:cubicBezTo>
                  <a:pt x="447913" y="64170"/>
                  <a:pt x="481632" y="84272"/>
                  <a:pt x="510254" y="110539"/>
                </a:cubicBezTo>
                <a:cubicBezTo>
                  <a:pt x="496721" y="122588"/>
                  <a:pt x="482083" y="133335"/>
                  <a:pt x="466535" y="142638"/>
                </a:cubicBezTo>
                <a:close/>
                <a:moveTo>
                  <a:pt x="172498" y="140638"/>
                </a:moveTo>
                <a:cubicBezTo>
                  <a:pt x="157353" y="131307"/>
                  <a:pt x="143128" y="120559"/>
                  <a:pt x="130016" y="108539"/>
                </a:cubicBezTo>
                <a:cubicBezTo>
                  <a:pt x="158330" y="83140"/>
                  <a:pt x="191470" y="63704"/>
                  <a:pt x="227457" y="51389"/>
                </a:cubicBezTo>
                <a:cubicBezTo>
                  <a:pt x="203484" y="77263"/>
                  <a:pt x="184813" y="107584"/>
                  <a:pt x="172498" y="140638"/>
                </a:cubicBezTo>
                <a:close/>
                <a:moveTo>
                  <a:pt x="42767" y="339329"/>
                </a:moveTo>
                <a:lnTo>
                  <a:pt x="141351" y="339329"/>
                </a:lnTo>
                <a:cubicBezTo>
                  <a:pt x="142634" y="385905"/>
                  <a:pt x="150425" y="432073"/>
                  <a:pt x="164497" y="476489"/>
                </a:cubicBezTo>
                <a:cubicBezTo>
                  <a:pt x="146041" y="486592"/>
                  <a:pt x="128650" y="498527"/>
                  <a:pt x="112585" y="512113"/>
                </a:cubicBezTo>
                <a:cubicBezTo>
                  <a:pt x="67698" y="464518"/>
                  <a:pt x="40760" y="402796"/>
                  <a:pt x="36385" y="337520"/>
                </a:cubicBezTo>
                <a:cubicBezTo>
                  <a:pt x="38336" y="338629"/>
                  <a:pt x="40525" y="339249"/>
                  <a:pt x="42767" y="339329"/>
                </a:cubicBezTo>
                <a:close/>
                <a:moveTo>
                  <a:pt x="174498" y="503636"/>
                </a:moveTo>
                <a:cubicBezTo>
                  <a:pt x="186374" y="533927"/>
                  <a:pt x="203604" y="561835"/>
                  <a:pt x="225361" y="586027"/>
                </a:cubicBezTo>
                <a:cubicBezTo>
                  <a:pt x="191538" y="574105"/>
                  <a:pt x="160284" y="555877"/>
                  <a:pt x="133255" y="532306"/>
                </a:cubicBezTo>
                <a:cubicBezTo>
                  <a:pt x="146124" y="521544"/>
                  <a:pt x="159927" y="511949"/>
                  <a:pt x="174498" y="503636"/>
                </a:cubicBezTo>
                <a:close/>
                <a:moveTo>
                  <a:pt x="461772" y="508303"/>
                </a:moveTo>
                <a:cubicBezTo>
                  <a:pt x="475206" y="516560"/>
                  <a:pt x="487948" y="525893"/>
                  <a:pt x="499872" y="536211"/>
                </a:cubicBezTo>
                <a:cubicBezTo>
                  <a:pt x="474080" y="557739"/>
                  <a:pt x="444666" y="574509"/>
                  <a:pt x="413004" y="585741"/>
                </a:cubicBezTo>
                <a:cubicBezTo>
                  <a:pt x="433622" y="562948"/>
                  <a:pt x="450123" y="536746"/>
                  <a:pt x="461772" y="508303"/>
                </a:cubicBezTo>
                <a:close/>
                <a:moveTo>
                  <a:pt x="472154" y="481157"/>
                </a:moveTo>
                <a:cubicBezTo>
                  <a:pt x="487278" y="435344"/>
                  <a:pt x="495590" y="387558"/>
                  <a:pt x="496824" y="339329"/>
                </a:cubicBezTo>
                <a:lnTo>
                  <a:pt x="599123" y="339329"/>
                </a:lnTo>
                <a:cubicBezTo>
                  <a:pt x="599757" y="339375"/>
                  <a:pt x="600393" y="339375"/>
                  <a:pt x="601028" y="339329"/>
                </a:cubicBezTo>
                <a:cubicBezTo>
                  <a:pt x="596311" y="406216"/>
                  <a:pt x="567909" y="469230"/>
                  <a:pt x="520922" y="517066"/>
                </a:cubicBezTo>
                <a:cubicBezTo>
                  <a:pt x="505860" y="503555"/>
                  <a:pt x="489528" y="491529"/>
                  <a:pt x="472154" y="481157"/>
                </a:cubicBezTo>
                <a:close/>
              </a:path>
            </a:pathLst>
          </a:custGeom>
          <a:solidFill>
            <a:srgbClr val="00B29F"/>
          </a:solidFill>
          <a:ln w="9525" cap="flat">
            <a:noFill/>
            <a:prstDash val="solid"/>
            <a:miter/>
          </a:ln>
        </p:spPr>
        <p:txBody>
          <a:bodyPr rtlCol="0" anchor="ctr"/>
          <a:lstStyle/>
          <a:p>
            <a:endParaRPr lang="en-US" dirty="0"/>
          </a:p>
        </p:txBody>
      </p:sp>
      <p:grpSp>
        <p:nvGrpSpPr>
          <p:cNvPr id="68" name="Graphic 1889326">
            <a:extLst>
              <a:ext uri="{FF2B5EF4-FFF2-40B4-BE49-F238E27FC236}">
                <a16:creationId xmlns:a16="http://schemas.microsoft.com/office/drawing/2014/main" id="{74A10DF1-1360-C34E-AF93-49ACF4CE1FF0}"/>
              </a:ext>
            </a:extLst>
          </p:cNvPr>
          <p:cNvGrpSpPr/>
          <p:nvPr/>
        </p:nvGrpSpPr>
        <p:grpSpPr>
          <a:xfrm>
            <a:off x="8383525" y="2117157"/>
            <a:ext cx="628650" cy="628650"/>
            <a:chOff x="8267929" y="1392854"/>
            <a:chExt cx="628650" cy="628650"/>
          </a:xfrm>
          <a:solidFill>
            <a:srgbClr val="00B29F"/>
          </a:solidFill>
        </p:grpSpPr>
        <p:sp>
          <p:nvSpPr>
            <p:cNvPr id="69" name="Freeform: Shape 1889317">
              <a:extLst>
                <a:ext uri="{FF2B5EF4-FFF2-40B4-BE49-F238E27FC236}">
                  <a16:creationId xmlns:a16="http://schemas.microsoft.com/office/drawing/2014/main" id="{A473B0D8-BF08-C74D-904A-2E7402498D04}"/>
                </a:ext>
              </a:extLst>
            </p:cNvPr>
            <p:cNvSpPr/>
            <p:nvPr/>
          </p:nvSpPr>
          <p:spPr>
            <a:xfrm>
              <a:off x="8325365" y="1450385"/>
              <a:ext cx="504825" cy="504825"/>
            </a:xfrm>
            <a:custGeom>
              <a:avLst/>
              <a:gdLst>
                <a:gd name="connsiteX0" fmla="*/ 255937 w 504825"/>
                <a:gd name="connsiteY0" fmla="*/ 7144 h 504825"/>
                <a:gd name="connsiteX1" fmla="*/ 7144 w 504825"/>
                <a:gd name="connsiteY1" fmla="*/ 255746 h 504825"/>
                <a:gd name="connsiteX2" fmla="*/ 255746 w 504825"/>
                <a:gd name="connsiteY2" fmla="*/ 504539 h 504825"/>
                <a:gd name="connsiteX3" fmla="*/ 504539 w 504825"/>
                <a:gd name="connsiteY3" fmla="*/ 255937 h 504825"/>
                <a:gd name="connsiteX4" fmla="*/ 504539 w 504825"/>
                <a:gd name="connsiteY4" fmla="*/ 255842 h 504825"/>
                <a:gd name="connsiteX5" fmla="*/ 255937 w 504825"/>
                <a:gd name="connsiteY5" fmla="*/ 7144 h 504825"/>
                <a:gd name="connsiteX6" fmla="*/ 255937 w 504825"/>
                <a:gd name="connsiteY6" fmla="*/ 475869 h 504825"/>
                <a:gd name="connsiteX7" fmla="*/ 35719 w 504825"/>
                <a:gd name="connsiteY7" fmla="*/ 255842 h 504825"/>
                <a:gd name="connsiteX8" fmla="*/ 255746 w 504825"/>
                <a:gd name="connsiteY8" fmla="*/ 35624 h 504825"/>
                <a:gd name="connsiteX9" fmla="*/ 475964 w 504825"/>
                <a:gd name="connsiteY9" fmla="*/ 255651 h 504825"/>
                <a:gd name="connsiteX10" fmla="*/ 475964 w 504825"/>
                <a:gd name="connsiteY10" fmla="*/ 255842 h 504825"/>
                <a:gd name="connsiteX11" fmla="*/ 255937 w 504825"/>
                <a:gd name="connsiteY11" fmla="*/ 475869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825" h="504825">
                  <a:moveTo>
                    <a:pt x="255937" y="7144"/>
                  </a:moveTo>
                  <a:cubicBezTo>
                    <a:pt x="118584" y="7091"/>
                    <a:pt x="7196" y="118394"/>
                    <a:pt x="7144" y="255746"/>
                  </a:cubicBezTo>
                  <a:cubicBezTo>
                    <a:pt x="7091" y="393099"/>
                    <a:pt x="118394" y="504487"/>
                    <a:pt x="255746" y="504539"/>
                  </a:cubicBezTo>
                  <a:cubicBezTo>
                    <a:pt x="393099" y="504592"/>
                    <a:pt x="504487" y="393289"/>
                    <a:pt x="504539" y="255937"/>
                  </a:cubicBezTo>
                  <a:cubicBezTo>
                    <a:pt x="504539" y="255905"/>
                    <a:pt x="504539" y="255873"/>
                    <a:pt x="504539" y="255842"/>
                  </a:cubicBezTo>
                  <a:cubicBezTo>
                    <a:pt x="504382" y="118592"/>
                    <a:pt x="393186" y="7354"/>
                    <a:pt x="255937" y="7144"/>
                  </a:cubicBezTo>
                  <a:close/>
                  <a:moveTo>
                    <a:pt x="255937" y="475869"/>
                  </a:moveTo>
                  <a:cubicBezTo>
                    <a:pt x="134366" y="475921"/>
                    <a:pt x="35771" y="377412"/>
                    <a:pt x="35719" y="255842"/>
                  </a:cubicBezTo>
                  <a:cubicBezTo>
                    <a:pt x="35666" y="134271"/>
                    <a:pt x="134176" y="35676"/>
                    <a:pt x="255746" y="35624"/>
                  </a:cubicBezTo>
                  <a:cubicBezTo>
                    <a:pt x="377317" y="35571"/>
                    <a:pt x="475912" y="134081"/>
                    <a:pt x="475964" y="255651"/>
                  </a:cubicBezTo>
                  <a:cubicBezTo>
                    <a:pt x="475964" y="255715"/>
                    <a:pt x="475964" y="255778"/>
                    <a:pt x="475964" y="255842"/>
                  </a:cubicBezTo>
                  <a:cubicBezTo>
                    <a:pt x="475755" y="377272"/>
                    <a:pt x="377367" y="475659"/>
                    <a:pt x="255937" y="475869"/>
                  </a:cubicBezTo>
                  <a:close/>
                </a:path>
              </a:pathLst>
            </a:custGeom>
            <a:grpFill/>
            <a:ln w="9525" cap="flat">
              <a:noFill/>
              <a:prstDash val="solid"/>
              <a:miter/>
            </a:ln>
          </p:spPr>
          <p:txBody>
            <a:bodyPr rtlCol="0" anchor="ctr"/>
            <a:lstStyle/>
            <a:p>
              <a:endParaRPr lang="en-US" dirty="0"/>
            </a:p>
          </p:txBody>
        </p:sp>
        <p:sp>
          <p:nvSpPr>
            <p:cNvPr id="70" name="Freeform: Shape 1889319">
              <a:extLst>
                <a:ext uri="{FF2B5EF4-FFF2-40B4-BE49-F238E27FC236}">
                  <a16:creationId xmlns:a16="http://schemas.microsoft.com/office/drawing/2014/main" id="{066FCCF7-7C8D-0949-ABE7-BA6223D38530}"/>
                </a:ext>
              </a:extLst>
            </p:cNvPr>
            <p:cNvSpPr/>
            <p:nvPr/>
          </p:nvSpPr>
          <p:spPr>
            <a:xfrm>
              <a:off x="8260785" y="1385710"/>
              <a:ext cx="638175" cy="638175"/>
            </a:xfrm>
            <a:custGeom>
              <a:avLst/>
              <a:gdLst>
                <a:gd name="connsiteX0" fmla="*/ 320516 w 638175"/>
                <a:gd name="connsiteY0" fmla="*/ 7144 h 638175"/>
                <a:gd name="connsiteX1" fmla="*/ 7144 w 638175"/>
                <a:gd name="connsiteY1" fmla="*/ 320516 h 638175"/>
                <a:gd name="connsiteX2" fmla="*/ 320516 w 638175"/>
                <a:gd name="connsiteY2" fmla="*/ 633889 h 638175"/>
                <a:gd name="connsiteX3" fmla="*/ 633889 w 638175"/>
                <a:gd name="connsiteY3" fmla="*/ 320516 h 638175"/>
                <a:gd name="connsiteX4" fmla="*/ 320516 w 638175"/>
                <a:gd name="connsiteY4" fmla="*/ 7144 h 638175"/>
                <a:gd name="connsiteX5" fmla="*/ 320516 w 638175"/>
                <a:gd name="connsiteY5" fmla="*/ 605314 h 638175"/>
                <a:gd name="connsiteX6" fmla="*/ 35719 w 638175"/>
                <a:gd name="connsiteY6" fmla="*/ 320516 h 638175"/>
                <a:gd name="connsiteX7" fmla="*/ 320516 w 638175"/>
                <a:gd name="connsiteY7" fmla="*/ 35719 h 638175"/>
                <a:gd name="connsiteX8" fmla="*/ 605314 w 638175"/>
                <a:gd name="connsiteY8" fmla="*/ 320516 h 638175"/>
                <a:gd name="connsiteX9" fmla="*/ 320516 w 638175"/>
                <a:gd name="connsiteY9" fmla="*/ 605314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175" h="638175">
                  <a:moveTo>
                    <a:pt x="320516" y="7144"/>
                  </a:moveTo>
                  <a:cubicBezTo>
                    <a:pt x="147445" y="7144"/>
                    <a:pt x="7144" y="147445"/>
                    <a:pt x="7144" y="320516"/>
                  </a:cubicBezTo>
                  <a:cubicBezTo>
                    <a:pt x="7144" y="493587"/>
                    <a:pt x="147445" y="633889"/>
                    <a:pt x="320516" y="633889"/>
                  </a:cubicBezTo>
                  <a:cubicBezTo>
                    <a:pt x="493587" y="633889"/>
                    <a:pt x="633889" y="493587"/>
                    <a:pt x="633889" y="320516"/>
                  </a:cubicBezTo>
                  <a:cubicBezTo>
                    <a:pt x="633679" y="147533"/>
                    <a:pt x="493500" y="7354"/>
                    <a:pt x="320516" y="7144"/>
                  </a:cubicBezTo>
                  <a:close/>
                  <a:moveTo>
                    <a:pt x="320516" y="605314"/>
                  </a:moveTo>
                  <a:cubicBezTo>
                    <a:pt x="163227" y="605314"/>
                    <a:pt x="35719" y="477805"/>
                    <a:pt x="35719" y="320516"/>
                  </a:cubicBezTo>
                  <a:cubicBezTo>
                    <a:pt x="35719" y="163227"/>
                    <a:pt x="163227" y="35719"/>
                    <a:pt x="320516" y="35719"/>
                  </a:cubicBezTo>
                  <a:cubicBezTo>
                    <a:pt x="477805" y="35719"/>
                    <a:pt x="605314" y="163227"/>
                    <a:pt x="605314" y="320516"/>
                  </a:cubicBezTo>
                  <a:cubicBezTo>
                    <a:pt x="605157" y="477741"/>
                    <a:pt x="477741" y="605157"/>
                    <a:pt x="320516" y="605314"/>
                  </a:cubicBezTo>
                  <a:close/>
                </a:path>
              </a:pathLst>
            </a:custGeom>
            <a:grpFill/>
            <a:ln w="9525" cap="flat">
              <a:noFill/>
              <a:prstDash val="solid"/>
              <a:miter/>
            </a:ln>
          </p:spPr>
          <p:txBody>
            <a:bodyPr rtlCol="0" anchor="ctr"/>
            <a:lstStyle/>
            <a:p>
              <a:endParaRPr lang="en-US" dirty="0"/>
            </a:p>
          </p:txBody>
        </p:sp>
        <p:sp>
          <p:nvSpPr>
            <p:cNvPr id="71" name="Freeform: Shape 1889320">
              <a:extLst>
                <a:ext uri="{FF2B5EF4-FFF2-40B4-BE49-F238E27FC236}">
                  <a16:creationId xmlns:a16="http://schemas.microsoft.com/office/drawing/2014/main" id="{4255A15F-44EB-534F-9B1C-946A58B4B9A5}"/>
                </a:ext>
              </a:extLst>
            </p:cNvPr>
            <p:cNvSpPr/>
            <p:nvPr/>
          </p:nvSpPr>
          <p:spPr>
            <a:xfrm>
              <a:off x="8498479" y="1525823"/>
              <a:ext cx="161925" cy="333375"/>
            </a:xfrm>
            <a:custGeom>
              <a:avLst/>
              <a:gdLst>
                <a:gd name="connsiteX0" fmla="*/ 94348 w 161925"/>
                <a:gd name="connsiteY0" fmla="*/ 157258 h 333375"/>
                <a:gd name="connsiteX1" fmla="*/ 83775 w 161925"/>
                <a:gd name="connsiteY1" fmla="*/ 151829 h 333375"/>
                <a:gd name="connsiteX2" fmla="*/ 80727 w 161925"/>
                <a:gd name="connsiteY2" fmla="*/ 150686 h 333375"/>
                <a:gd name="connsiteX3" fmla="*/ 78727 w 161925"/>
                <a:gd name="connsiteY3" fmla="*/ 149638 h 333375"/>
                <a:gd name="connsiteX4" fmla="*/ 40627 w 161925"/>
                <a:gd name="connsiteY4" fmla="*/ 108395 h 333375"/>
                <a:gd name="connsiteX5" fmla="*/ 82251 w 161925"/>
                <a:gd name="connsiteY5" fmla="*/ 80962 h 333375"/>
                <a:gd name="connsiteX6" fmla="*/ 117017 w 161925"/>
                <a:gd name="connsiteY6" fmla="*/ 97726 h 333375"/>
                <a:gd name="connsiteX7" fmla="*/ 132495 w 161925"/>
                <a:gd name="connsiteY7" fmla="*/ 110823 h 333375"/>
                <a:gd name="connsiteX8" fmla="*/ 145592 w 161925"/>
                <a:gd name="connsiteY8" fmla="*/ 95345 h 333375"/>
                <a:gd name="connsiteX9" fmla="*/ 97301 w 161925"/>
                <a:gd name="connsiteY9" fmla="*/ 53531 h 333375"/>
                <a:gd name="connsiteX10" fmla="*/ 97301 w 161925"/>
                <a:gd name="connsiteY10" fmla="*/ 21431 h 333375"/>
                <a:gd name="connsiteX11" fmla="*/ 83013 w 161925"/>
                <a:gd name="connsiteY11" fmla="*/ 7144 h 333375"/>
                <a:gd name="connsiteX12" fmla="*/ 68726 w 161925"/>
                <a:gd name="connsiteY12" fmla="*/ 21431 h 333375"/>
                <a:gd name="connsiteX13" fmla="*/ 68726 w 161925"/>
                <a:gd name="connsiteY13" fmla="*/ 53150 h 333375"/>
                <a:gd name="connsiteX14" fmla="*/ 12147 w 161925"/>
                <a:gd name="connsiteY14" fmla="*/ 108395 h 333375"/>
                <a:gd name="connsiteX15" fmla="*/ 66344 w 161925"/>
                <a:gd name="connsiteY15" fmla="*/ 175070 h 333375"/>
                <a:gd name="connsiteX16" fmla="*/ 75869 w 161925"/>
                <a:gd name="connsiteY16" fmla="*/ 179832 h 333375"/>
                <a:gd name="connsiteX17" fmla="*/ 79013 w 161925"/>
                <a:gd name="connsiteY17" fmla="*/ 180975 h 333375"/>
                <a:gd name="connsiteX18" fmla="*/ 82346 w 161925"/>
                <a:gd name="connsiteY18" fmla="*/ 182690 h 333375"/>
                <a:gd name="connsiteX19" fmla="*/ 127495 w 161925"/>
                <a:gd name="connsiteY19" fmla="*/ 231839 h 333375"/>
                <a:gd name="connsiteX20" fmla="*/ 77679 w 161925"/>
                <a:gd name="connsiteY20" fmla="*/ 265367 h 333375"/>
                <a:gd name="connsiteX21" fmla="*/ 35769 w 161925"/>
                <a:gd name="connsiteY21" fmla="*/ 244316 h 333375"/>
                <a:gd name="connsiteX22" fmla="*/ 20291 w 161925"/>
                <a:gd name="connsiteY22" fmla="*/ 231219 h 333375"/>
                <a:gd name="connsiteX23" fmla="*/ 7194 w 161925"/>
                <a:gd name="connsiteY23" fmla="*/ 246698 h 333375"/>
                <a:gd name="connsiteX24" fmla="*/ 68726 w 161925"/>
                <a:gd name="connsiteY24" fmla="*/ 293561 h 333375"/>
                <a:gd name="connsiteX25" fmla="*/ 68726 w 161925"/>
                <a:gd name="connsiteY25" fmla="*/ 315087 h 333375"/>
                <a:gd name="connsiteX26" fmla="*/ 83013 w 161925"/>
                <a:gd name="connsiteY26" fmla="*/ 329375 h 333375"/>
                <a:gd name="connsiteX27" fmla="*/ 97301 w 161925"/>
                <a:gd name="connsiteY27" fmla="*/ 315087 h 333375"/>
                <a:gd name="connsiteX28" fmla="*/ 97301 w 161925"/>
                <a:gd name="connsiteY28" fmla="*/ 292703 h 333375"/>
                <a:gd name="connsiteX29" fmla="*/ 155975 w 161925"/>
                <a:gd name="connsiteY29" fmla="*/ 232029 h 333375"/>
                <a:gd name="connsiteX30" fmla="*/ 94348 w 161925"/>
                <a:gd name="connsiteY30" fmla="*/ 157258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1925" h="333375">
                  <a:moveTo>
                    <a:pt x="94348" y="157258"/>
                  </a:moveTo>
                  <a:lnTo>
                    <a:pt x="83775" y="151829"/>
                  </a:lnTo>
                  <a:cubicBezTo>
                    <a:pt x="82817" y="151308"/>
                    <a:pt x="81791" y="150924"/>
                    <a:pt x="80727" y="150686"/>
                  </a:cubicBezTo>
                  <a:lnTo>
                    <a:pt x="78727" y="149638"/>
                  </a:lnTo>
                  <a:cubicBezTo>
                    <a:pt x="52057" y="136493"/>
                    <a:pt x="40627" y="129731"/>
                    <a:pt x="40627" y="108395"/>
                  </a:cubicBezTo>
                  <a:cubicBezTo>
                    <a:pt x="40627" y="100203"/>
                    <a:pt x="40627" y="80962"/>
                    <a:pt x="82251" y="80962"/>
                  </a:cubicBezTo>
                  <a:cubicBezTo>
                    <a:pt x="113398" y="80962"/>
                    <a:pt x="116732" y="95726"/>
                    <a:pt x="117017" y="97726"/>
                  </a:cubicBezTo>
                  <a:cubicBezTo>
                    <a:pt x="117674" y="105617"/>
                    <a:pt x="124605" y="111481"/>
                    <a:pt x="132495" y="110823"/>
                  </a:cubicBezTo>
                  <a:cubicBezTo>
                    <a:pt x="140386" y="110166"/>
                    <a:pt x="146249" y="103236"/>
                    <a:pt x="145592" y="95345"/>
                  </a:cubicBezTo>
                  <a:cubicBezTo>
                    <a:pt x="144640" y="82201"/>
                    <a:pt x="133019" y="58674"/>
                    <a:pt x="97301" y="53531"/>
                  </a:cubicBezTo>
                  <a:lnTo>
                    <a:pt x="97301" y="21431"/>
                  </a:lnTo>
                  <a:cubicBezTo>
                    <a:pt x="97301" y="13541"/>
                    <a:pt x="90904" y="7144"/>
                    <a:pt x="83013" y="7144"/>
                  </a:cubicBezTo>
                  <a:cubicBezTo>
                    <a:pt x="75123" y="7144"/>
                    <a:pt x="68726" y="13541"/>
                    <a:pt x="68726" y="21431"/>
                  </a:cubicBezTo>
                  <a:lnTo>
                    <a:pt x="68726" y="53150"/>
                  </a:lnTo>
                  <a:cubicBezTo>
                    <a:pt x="18053" y="58388"/>
                    <a:pt x="12147" y="92869"/>
                    <a:pt x="12147" y="108395"/>
                  </a:cubicBezTo>
                  <a:cubicBezTo>
                    <a:pt x="12147" y="148304"/>
                    <a:pt x="39674" y="162020"/>
                    <a:pt x="66344" y="175070"/>
                  </a:cubicBezTo>
                  <a:lnTo>
                    <a:pt x="75869" y="179832"/>
                  </a:lnTo>
                  <a:cubicBezTo>
                    <a:pt x="76885" y="180297"/>
                    <a:pt x="77936" y="180679"/>
                    <a:pt x="79013" y="180975"/>
                  </a:cubicBezTo>
                  <a:lnTo>
                    <a:pt x="82346" y="182690"/>
                  </a:lnTo>
                  <a:cubicBezTo>
                    <a:pt x="113684" y="198215"/>
                    <a:pt x="127495" y="206121"/>
                    <a:pt x="127495" y="231839"/>
                  </a:cubicBezTo>
                  <a:cubicBezTo>
                    <a:pt x="127495" y="241364"/>
                    <a:pt x="127495" y="265367"/>
                    <a:pt x="77679" y="265367"/>
                  </a:cubicBezTo>
                  <a:cubicBezTo>
                    <a:pt x="39579" y="265367"/>
                    <a:pt x="36055" y="246317"/>
                    <a:pt x="35769" y="244316"/>
                  </a:cubicBezTo>
                  <a:cubicBezTo>
                    <a:pt x="35112" y="236426"/>
                    <a:pt x="28181" y="230562"/>
                    <a:pt x="20291" y="231219"/>
                  </a:cubicBezTo>
                  <a:cubicBezTo>
                    <a:pt x="12400" y="231877"/>
                    <a:pt x="6537" y="238807"/>
                    <a:pt x="7194" y="246698"/>
                  </a:cubicBezTo>
                  <a:cubicBezTo>
                    <a:pt x="8337" y="262033"/>
                    <a:pt x="22815" y="290322"/>
                    <a:pt x="68726" y="293561"/>
                  </a:cubicBezTo>
                  <a:lnTo>
                    <a:pt x="68726" y="315087"/>
                  </a:lnTo>
                  <a:cubicBezTo>
                    <a:pt x="68726" y="322978"/>
                    <a:pt x="75123" y="329375"/>
                    <a:pt x="83013" y="329375"/>
                  </a:cubicBezTo>
                  <a:cubicBezTo>
                    <a:pt x="90904" y="329375"/>
                    <a:pt x="97301" y="322978"/>
                    <a:pt x="97301" y="315087"/>
                  </a:cubicBezTo>
                  <a:lnTo>
                    <a:pt x="97301" y="292703"/>
                  </a:lnTo>
                  <a:cubicBezTo>
                    <a:pt x="149688" y="285369"/>
                    <a:pt x="155975" y="248793"/>
                    <a:pt x="155975" y="232029"/>
                  </a:cubicBezTo>
                  <a:cubicBezTo>
                    <a:pt x="155308" y="187547"/>
                    <a:pt x="124256" y="171831"/>
                    <a:pt x="94348" y="157258"/>
                  </a:cubicBezTo>
                  <a:close/>
                </a:path>
              </a:pathLst>
            </a:custGeom>
            <a:grpFill/>
            <a:ln w="9525" cap="flat">
              <a:noFill/>
              <a:prstDash val="solid"/>
              <a:miter/>
            </a:ln>
          </p:spPr>
          <p:txBody>
            <a:bodyPr rtlCol="0" anchor="ctr"/>
            <a:lstStyle/>
            <a:p>
              <a:endParaRPr lang="en-US" dirty="0"/>
            </a:p>
          </p:txBody>
        </p:sp>
      </p:grpSp>
      <p:grpSp>
        <p:nvGrpSpPr>
          <p:cNvPr id="72" name="Graphic 1889318">
            <a:extLst>
              <a:ext uri="{FF2B5EF4-FFF2-40B4-BE49-F238E27FC236}">
                <a16:creationId xmlns:a16="http://schemas.microsoft.com/office/drawing/2014/main" id="{0E1CCD1B-5C79-7140-92C2-F92FBDD4A43E}"/>
              </a:ext>
            </a:extLst>
          </p:cNvPr>
          <p:cNvGrpSpPr/>
          <p:nvPr/>
        </p:nvGrpSpPr>
        <p:grpSpPr>
          <a:xfrm>
            <a:off x="9477842" y="2098107"/>
            <a:ext cx="666750" cy="666750"/>
            <a:chOff x="9186690" y="1349263"/>
            <a:chExt cx="666750" cy="666750"/>
          </a:xfrm>
          <a:solidFill>
            <a:srgbClr val="00B29F"/>
          </a:solidFill>
        </p:grpSpPr>
        <p:sp>
          <p:nvSpPr>
            <p:cNvPr id="73" name="Freeform: Shape 1889322">
              <a:extLst>
                <a:ext uri="{FF2B5EF4-FFF2-40B4-BE49-F238E27FC236}">
                  <a16:creationId xmlns:a16="http://schemas.microsoft.com/office/drawing/2014/main" id="{53A6307E-F827-1840-9630-8AF8C139BB97}"/>
                </a:ext>
              </a:extLst>
            </p:cNvPr>
            <p:cNvSpPr/>
            <p:nvPr/>
          </p:nvSpPr>
          <p:spPr>
            <a:xfrm>
              <a:off x="9179481" y="1342244"/>
              <a:ext cx="676275" cy="676275"/>
            </a:xfrm>
            <a:custGeom>
              <a:avLst/>
              <a:gdLst>
                <a:gd name="connsiteX0" fmla="*/ 669387 w 676275"/>
                <a:gd name="connsiteY0" fmla="*/ 316962 h 676275"/>
                <a:gd name="connsiteX1" fmla="*/ 316962 w 676275"/>
                <a:gd name="connsiteY1" fmla="*/ 7865 h 676275"/>
                <a:gd name="connsiteX2" fmla="*/ 7865 w 676275"/>
                <a:gd name="connsiteY2" fmla="*/ 360290 h 676275"/>
                <a:gd name="connsiteX3" fmla="*/ 316962 w 676275"/>
                <a:gd name="connsiteY3" fmla="*/ 669387 h 676275"/>
                <a:gd name="connsiteX4" fmla="*/ 338013 w 676275"/>
                <a:gd name="connsiteY4" fmla="*/ 670054 h 676275"/>
                <a:gd name="connsiteX5" fmla="*/ 670093 w 676275"/>
                <a:gd name="connsiteY5" fmla="*/ 339196 h 676275"/>
                <a:gd name="connsiteX6" fmla="*/ 669387 w 676275"/>
                <a:gd name="connsiteY6" fmla="*/ 316962 h 676275"/>
                <a:gd name="connsiteX7" fmla="*/ 552801 w 676275"/>
                <a:gd name="connsiteY7" fmla="*/ 552611 h 676275"/>
                <a:gd name="connsiteX8" fmla="*/ 124443 w 676275"/>
                <a:gd name="connsiteY8" fmla="*/ 552724 h 676275"/>
                <a:gd name="connsiteX9" fmla="*/ 124330 w 676275"/>
                <a:gd name="connsiteY9" fmla="*/ 124366 h 676275"/>
                <a:gd name="connsiteX10" fmla="*/ 339060 w 676275"/>
                <a:gd name="connsiteY10" fmla="*/ 35594 h 676275"/>
                <a:gd name="connsiteX11" fmla="*/ 358110 w 676275"/>
                <a:gd name="connsiteY11" fmla="*/ 36165 h 676275"/>
                <a:gd name="connsiteX12" fmla="*/ 640754 w 676275"/>
                <a:gd name="connsiteY12" fmla="*/ 358219 h 676275"/>
                <a:gd name="connsiteX13" fmla="*/ 552801 w 676275"/>
                <a:gd name="connsiteY13" fmla="*/ 552611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275" h="676275">
                  <a:moveTo>
                    <a:pt x="669387" y="316962"/>
                  </a:moveTo>
                  <a:cubicBezTo>
                    <a:pt x="657423" y="134288"/>
                    <a:pt x="499637" y="-4100"/>
                    <a:pt x="316962" y="7865"/>
                  </a:cubicBezTo>
                  <a:cubicBezTo>
                    <a:pt x="134288" y="19829"/>
                    <a:pt x="-4100" y="177615"/>
                    <a:pt x="7865" y="360290"/>
                  </a:cubicBezTo>
                  <a:cubicBezTo>
                    <a:pt x="18737" y="526287"/>
                    <a:pt x="150964" y="658515"/>
                    <a:pt x="316962" y="669387"/>
                  </a:cubicBezTo>
                  <a:cubicBezTo>
                    <a:pt x="323916" y="669387"/>
                    <a:pt x="330964" y="670054"/>
                    <a:pt x="338013" y="670054"/>
                  </a:cubicBezTo>
                  <a:cubicBezTo>
                    <a:pt x="521078" y="670391"/>
                    <a:pt x="669755" y="522261"/>
                    <a:pt x="670093" y="339196"/>
                  </a:cubicBezTo>
                  <a:cubicBezTo>
                    <a:pt x="670106" y="331778"/>
                    <a:pt x="669871" y="324363"/>
                    <a:pt x="669387" y="316962"/>
                  </a:cubicBezTo>
                  <a:close/>
                  <a:moveTo>
                    <a:pt x="552801" y="552611"/>
                  </a:moveTo>
                  <a:cubicBezTo>
                    <a:pt x="434545" y="670930"/>
                    <a:pt x="242763" y="670981"/>
                    <a:pt x="124443" y="552724"/>
                  </a:cubicBezTo>
                  <a:cubicBezTo>
                    <a:pt x="6124" y="434467"/>
                    <a:pt x="6073" y="242685"/>
                    <a:pt x="124330" y="124366"/>
                  </a:cubicBezTo>
                  <a:cubicBezTo>
                    <a:pt x="181260" y="67406"/>
                    <a:pt x="258528" y="35462"/>
                    <a:pt x="339060" y="35594"/>
                  </a:cubicBezTo>
                  <a:cubicBezTo>
                    <a:pt x="345442" y="35594"/>
                    <a:pt x="351919" y="35594"/>
                    <a:pt x="358110" y="36165"/>
                  </a:cubicBezTo>
                  <a:cubicBezTo>
                    <a:pt x="525093" y="47048"/>
                    <a:pt x="651637" y="191237"/>
                    <a:pt x="640754" y="358219"/>
                  </a:cubicBezTo>
                  <a:cubicBezTo>
                    <a:pt x="635976" y="431538"/>
                    <a:pt x="604718" y="500620"/>
                    <a:pt x="552801" y="552611"/>
                  </a:cubicBezTo>
                  <a:close/>
                </a:path>
              </a:pathLst>
            </a:custGeom>
            <a:grpFill/>
            <a:ln w="9525" cap="flat">
              <a:noFill/>
              <a:prstDash val="solid"/>
              <a:miter/>
            </a:ln>
          </p:spPr>
          <p:txBody>
            <a:bodyPr rtlCol="0" anchor="ctr"/>
            <a:lstStyle/>
            <a:p>
              <a:endParaRPr lang="en-US" dirty="0"/>
            </a:p>
          </p:txBody>
        </p:sp>
        <p:sp>
          <p:nvSpPr>
            <p:cNvPr id="74" name="Freeform: Shape 1889323">
              <a:extLst>
                <a:ext uri="{FF2B5EF4-FFF2-40B4-BE49-F238E27FC236}">
                  <a16:creationId xmlns:a16="http://schemas.microsoft.com/office/drawing/2014/main" id="{8AF3E384-9B18-0549-B55B-272FE96400C9}"/>
                </a:ext>
              </a:extLst>
            </p:cNvPr>
            <p:cNvSpPr/>
            <p:nvPr/>
          </p:nvSpPr>
          <p:spPr>
            <a:xfrm>
              <a:off x="9311487" y="1529469"/>
              <a:ext cx="428625" cy="323850"/>
            </a:xfrm>
            <a:custGeom>
              <a:avLst/>
              <a:gdLst>
                <a:gd name="connsiteX0" fmla="*/ 406221 w 428625"/>
                <a:gd name="connsiteY0" fmla="*/ 25915 h 323850"/>
                <a:gd name="connsiteX1" fmla="*/ 315258 w 428625"/>
                <a:gd name="connsiteY1" fmla="*/ 25915 h 323850"/>
                <a:gd name="connsiteX2" fmla="*/ 180003 w 428625"/>
                <a:gd name="connsiteY2" fmla="*/ 161075 h 323850"/>
                <a:gd name="connsiteX3" fmla="*/ 116947 w 428625"/>
                <a:gd name="connsiteY3" fmla="*/ 98115 h 323850"/>
                <a:gd name="connsiteX4" fmla="*/ 25983 w 428625"/>
                <a:gd name="connsiteY4" fmla="*/ 98115 h 323850"/>
                <a:gd name="connsiteX5" fmla="*/ 25983 w 428625"/>
                <a:gd name="connsiteY5" fmla="*/ 189079 h 323850"/>
                <a:gd name="connsiteX6" fmla="*/ 134473 w 428625"/>
                <a:gd name="connsiteY6" fmla="*/ 297664 h 323850"/>
                <a:gd name="connsiteX7" fmla="*/ 180003 w 428625"/>
                <a:gd name="connsiteY7" fmla="*/ 316714 h 323850"/>
                <a:gd name="connsiteX8" fmla="*/ 180003 w 428625"/>
                <a:gd name="connsiteY8" fmla="*/ 316714 h 323850"/>
                <a:gd name="connsiteX9" fmla="*/ 225532 w 428625"/>
                <a:gd name="connsiteY9" fmla="*/ 297664 h 323850"/>
                <a:gd name="connsiteX10" fmla="*/ 406507 w 428625"/>
                <a:gd name="connsiteY10" fmla="*/ 116689 h 323850"/>
                <a:gd name="connsiteX11" fmla="*/ 406507 w 428625"/>
                <a:gd name="connsiteY11" fmla="*/ 26011 h 323850"/>
                <a:gd name="connsiteX12" fmla="*/ 386028 w 428625"/>
                <a:gd name="connsiteY12" fmla="*/ 96686 h 323850"/>
                <a:gd name="connsiteX13" fmla="*/ 205053 w 428625"/>
                <a:gd name="connsiteY13" fmla="*/ 277661 h 323850"/>
                <a:gd name="connsiteX14" fmla="*/ 180003 w 428625"/>
                <a:gd name="connsiteY14" fmla="*/ 287948 h 323850"/>
                <a:gd name="connsiteX15" fmla="*/ 180003 w 428625"/>
                <a:gd name="connsiteY15" fmla="*/ 287948 h 323850"/>
                <a:gd name="connsiteX16" fmla="*/ 154666 w 428625"/>
                <a:gd name="connsiteY16" fmla="*/ 277471 h 323850"/>
                <a:gd name="connsiteX17" fmla="*/ 46653 w 428625"/>
                <a:gd name="connsiteY17" fmla="*/ 168886 h 323850"/>
                <a:gd name="connsiteX18" fmla="*/ 46653 w 428625"/>
                <a:gd name="connsiteY18" fmla="*/ 118308 h 323850"/>
                <a:gd name="connsiteX19" fmla="*/ 97230 w 428625"/>
                <a:gd name="connsiteY19" fmla="*/ 118308 h 323850"/>
                <a:gd name="connsiteX20" fmla="*/ 170478 w 428625"/>
                <a:gd name="connsiteY20" fmla="*/ 191269 h 323850"/>
                <a:gd name="connsiteX21" fmla="*/ 190548 w 428625"/>
                <a:gd name="connsiteY21" fmla="*/ 191392 h 323850"/>
                <a:gd name="connsiteX22" fmla="*/ 190670 w 428625"/>
                <a:gd name="connsiteY22" fmla="*/ 191269 h 323850"/>
                <a:gd name="connsiteX23" fmla="*/ 335451 w 428625"/>
                <a:gd name="connsiteY23" fmla="*/ 46108 h 323850"/>
                <a:gd name="connsiteX24" fmla="*/ 385743 w 428625"/>
                <a:gd name="connsiteY24" fmla="*/ 46108 h 323850"/>
                <a:gd name="connsiteX25" fmla="*/ 385743 w 428625"/>
                <a:gd name="connsiteY25" fmla="*/ 46108 h 323850"/>
                <a:gd name="connsiteX26" fmla="*/ 386226 w 428625"/>
                <a:gd name="connsiteY26" fmla="*/ 96485 h 323850"/>
                <a:gd name="connsiteX27" fmla="*/ 386028 w 428625"/>
                <a:gd name="connsiteY27" fmla="*/ 96686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8625" h="323850">
                  <a:moveTo>
                    <a:pt x="406221" y="25915"/>
                  </a:moveTo>
                  <a:cubicBezTo>
                    <a:pt x="381065" y="887"/>
                    <a:pt x="340414" y="887"/>
                    <a:pt x="315258" y="25915"/>
                  </a:cubicBezTo>
                  <a:lnTo>
                    <a:pt x="180003" y="161075"/>
                  </a:lnTo>
                  <a:lnTo>
                    <a:pt x="116947" y="98115"/>
                  </a:lnTo>
                  <a:cubicBezTo>
                    <a:pt x="91828" y="72996"/>
                    <a:pt x="51103" y="72996"/>
                    <a:pt x="25983" y="98115"/>
                  </a:cubicBezTo>
                  <a:cubicBezTo>
                    <a:pt x="864" y="123234"/>
                    <a:pt x="864" y="163959"/>
                    <a:pt x="25983" y="189079"/>
                  </a:cubicBezTo>
                  <a:lnTo>
                    <a:pt x="134473" y="297664"/>
                  </a:lnTo>
                  <a:cubicBezTo>
                    <a:pt x="146516" y="309809"/>
                    <a:pt x="162898" y="316663"/>
                    <a:pt x="180003" y="316714"/>
                  </a:cubicBezTo>
                  <a:lnTo>
                    <a:pt x="180003" y="316714"/>
                  </a:lnTo>
                  <a:cubicBezTo>
                    <a:pt x="197107" y="316663"/>
                    <a:pt x="213489" y="309809"/>
                    <a:pt x="225532" y="297664"/>
                  </a:cubicBezTo>
                  <a:lnTo>
                    <a:pt x="406507" y="116689"/>
                  </a:lnTo>
                  <a:cubicBezTo>
                    <a:pt x="431451" y="91609"/>
                    <a:pt x="431451" y="51090"/>
                    <a:pt x="406507" y="26011"/>
                  </a:cubicBezTo>
                  <a:close/>
                  <a:moveTo>
                    <a:pt x="386028" y="96686"/>
                  </a:moveTo>
                  <a:lnTo>
                    <a:pt x="205053" y="277661"/>
                  </a:lnTo>
                  <a:cubicBezTo>
                    <a:pt x="198400" y="284281"/>
                    <a:pt x="189387" y="287981"/>
                    <a:pt x="180003" y="287948"/>
                  </a:cubicBezTo>
                  <a:lnTo>
                    <a:pt x="180003" y="287948"/>
                  </a:lnTo>
                  <a:cubicBezTo>
                    <a:pt x="170498" y="287976"/>
                    <a:pt x="161375" y="284204"/>
                    <a:pt x="154666" y="277471"/>
                  </a:cubicBezTo>
                  <a:lnTo>
                    <a:pt x="46653" y="168886"/>
                  </a:lnTo>
                  <a:cubicBezTo>
                    <a:pt x="32686" y="154919"/>
                    <a:pt x="32686" y="132274"/>
                    <a:pt x="46653" y="118308"/>
                  </a:cubicBezTo>
                  <a:cubicBezTo>
                    <a:pt x="60619" y="104341"/>
                    <a:pt x="83264" y="104341"/>
                    <a:pt x="97230" y="118308"/>
                  </a:cubicBezTo>
                  <a:lnTo>
                    <a:pt x="170478" y="191269"/>
                  </a:lnTo>
                  <a:cubicBezTo>
                    <a:pt x="175986" y="196845"/>
                    <a:pt x="184972" y="196901"/>
                    <a:pt x="190548" y="191392"/>
                  </a:cubicBezTo>
                  <a:cubicBezTo>
                    <a:pt x="190590" y="191351"/>
                    <a:pt x="190630" y="191310"/>
                    <a:pt x="190670" y="191269"/>
                  </a:cubicBezTo>
                  <a:lnTo>
                    <a:pt x="335451" y="46108"/>
                  </a:lnTo>
                  <a:cubicBezTo>
                    <a:pt x="349395" y="32358"/>
                    <a:pt x="371798" y="32358"/>
                    <a:pt x="385743" y="46108"/>
                  </a:cubicBezTo>
                  <a:lnTo>
                    <a:pt x="385743" y="46108"/>
                  </a:lnTo>
                  <a:cubicBezTo>
                    <a:pt x="399787" y="59886"/>
                    <a:pt x="400004" y="82441"/>
                    <a:pt x="386226" y="96485"/>
                  </a:cubicBezTo>
                  <a:cubicBezTo>
                    <a:pt x="386161" y="96553"/>
                    <a:pt x="386095" y="96619"/>
                    <a:pt x="386028" y="96686"/>
                  </a:cubicBezTo>
                  <a:close/>
                </a:path>
              </a:pathLst>
            </a:custGeom>
            <a:grpFill/>
            <a:ln w="9525" cap="flat">
              <a:noFill/>
              <a:prstDash val="solid"/>
              <a:miter/>
            </a:ln>
          </p:spPr>
          <p:txBody>
            <a:bodyPr rtlCol="0" anchor="ctr"/>
            <a:lstStyle/>
            <a:p>
              <a:endParaRPr lang="en-US" dirty="0"/>
            </a:p>
          </p:txBody>
        </p:sp>
      </p:grpSp>
      <p:grpSp>
        <p:nvGrpSpPr>
          <p:cNvPr id="75" name="Graphic 1889346">
            <a:extLst>
              <a:ext uri="{FF2B5EF4-FFF2-40B4-BE49-F238E27FC236}">
                <a16:creationId xmlns:a16="http://schemas.microsoft.com/office/drawing/2014/main" id="{C5F633B4-3BE8-934B-98DD-9B54EE19CE12}"/>
              </a:ext>
            </a:extLst>
          </p:cNvPr>
          <p:cNvGrpSpPr/>
          <p:nvPr/>
        </p:nvGrpSpPr>
        <p:grpSpPr>
          <a:xfrm>
            <a:off x="10706800" y="2107632"/>
            <a:ext cx="495300" cy="647700"/>
            <a:chOff x="10131361" y="1398315"/>
            <a:chExt cx="495300" cy="647700"/>
          </a:xfrm>
          <a:solidFill>
            <a:srgbClr val="00B29F"/>
          </a:solidFill>
        </p:grpSpPr>
        <p:sp>
          <p:nvSpPr>
            <p:cNvPr id="76" name="Freeform: Shape 1889325">
              <a:extLst>
                <a:ext uri="{FF2B5EF4-FFF2-40B4-BE49-F238E27FC236}">
                  <a16:creationId xmlns:a16="http://schemas.microsoft.com/office/drawing/2014/main" id="{A4087581-3509-2846-87F5-FC42D0CEBE75}"/>
                </a:ext>
              </a:extLst>
            </p:cNvPr>
            <p:cNvSpPr/>
            <p:nvPr/>
          </p:nvSpPr>
          <p:spPr>
            <a:xfrm>
              <a:off x="10124217" y="1391171"/>
              <a:ext cx="504825" cy="657225"/>
            </a:xfrm>
            <a:custGeom>
              <a:avLst/>
              <a:gdLst>
                <a:gd name="connsiteX0" fmla="*/ 505397 w 504825"/>
                <a:gd name="connsiteY0" fmla="*/ 182023 h 657225"/>
                <a:gd name="connsiteX1" fmla="*/ 502444 w 504825"/>
                <a:gd name="connsiteY1" fmla="*/ 171736 h 657225"/>
                <a:gd name="connsiteX2" fmla="*/ 387001 w 504825"/>
                <a:gd name="connsiteY2" fmla="*/ 13049 h 657225"/>
                <a:gd name="connsiteX3" fmla="*/ 387001 w 504825"/>
                <a:gd name="connsiteY3" fmla="*/ 13049 h 657225"/>
                <a:gd name="connsiteX4" fmla="*/ 384334 w 504825"/>
                <a:gd name="connsiteY4" fmla="*/ 10478 h 657225"/>
                <a:gd name="connsiteX5" fmla="*/ 384334 w 504825"/>
                <a:gd name="connsiteY5" fmla="*/ 10478 h 657225"/>
                <a:gd name="connsiteX6" fmla="*/ 380810 w 504825"/>
                <a:gd name="connsiteY6" fmla="*/ 8763 h 657225"/>
                <a:gd name="connsiteX7" fmla="*/ 380048 w 504825"/>
                <a:gd name="connsiteY7" fmla="*/ 8763 h 657225"/>
                <a:gd name="connsiteX8" fmla="*/ 375475 w 504825"/>
                <a:gd name="connsiteY8" fmla="*/ 7144 h 657225"/>
                <a:gd name="connsiteX9" fmla="*/ 50292 w 504825"/>
                <a:gd name="connsiteY9" fmla="*/ 7144 h 657225"/>
                <a:gd name="connsiteX10" fmla="*/ 7144 w 504825"/>
                <a:gd name="connsiteY10" fmla="*/ 50292 h 657225"/>
                <a:gd name="connsiteX11" fmla="*/ 7144 w 504825"/>
                <a:gd name="connsiteY11" fmla="*/ 608552 h 657225"/>
                <a:gd name="connsiteX12" fmla="*/ 50292 w 504825"/>
                <a:gd name="connsiteY12" fmla="*/ 651701 h 657225"/>
                <a:gd name="connsiteX13" fmla="*/ 462439 w 504825"/>
                <a:gd name="connsiteY13" fmla="*/ 651701 h 657225"/>
                <a:gd name="connsiteX14" fmla="*/ 505587 w 504825"/>
                <a:gd name="connsiteY14" fmla="*/ 608552 h 657225"/>
                <a:gd name="connsiteX15" fmla="*/ 505587 w 504825"/>
                <a:gd name="connsiteY15" fmla="*/ 184118 h 657225"/>
                <a:gd name="connsiteX16" fmla="*/ 505397 w 504825"/>
                <a:gd name="connsiteY16" fmla="*/ 182023 h 657225"/>
                <a:gd name="connsiteX17" fmla="*/ 389763 w 504825"/>
                <a:gd name="connsiteY17" fmla="*/ 65246 h 657225"/>
                <a:gd name="connsiteX18" fmla="*/ 463201 w 504825"/>
                <a:gd name="connsiteY18" fmla="*/ 165926 h 657225"/>
                <a:gd name="connsiteX19" fmla="*/ 404717 w 504825"/>
                <a:gd name="connsiteY19" fmla="*/ 165926 h 657225"/>
                <a:gd name="connsiteX20" fmla="*/ 389763 w 504825"/>
                <a:gd name="connsiteY20" fmla="*/ 150971 h 657225"/>
                <a:gd name="connsiteX21" fmla="*/ 462439 w 504825"/>
                <a:gd name="connsiteY21" fmla="*/ 623126 h 657225"/>
                <a:gd name="connsiteX22" fmla="*/ 50292 w 504825"/>
                <a:gd name="connsiteY22" fmla="*/ 623126 h 657225"/>
                <a:gd name="connsiteX23" fmla="*/ 35719 w 504825"/>
                <a:gd name="connsiteY23" fmla="*/ 608552 h 657225"/>
                <a:gd name="connsiteX24" fmla="*/ 35719 w 504825"/>
                <a:gd name="connsiteY24" fmla="*/ 50292 h 657225"/>
                <a:gd name="connsiteX25" fmla="*/ 50292 w 504825"/>
                <a:gd name="connsiteY25" fmla="*/ 35719 h 657225"/>
                <a:gd name="connsiteX26" fmla="*/ 361188 w 504825"/>
                <a:gd name="connsiteY26" fmla="*/ 35719 h 657225"/>
                <a:gd name="connsiteX27" fmla="*/ 361188 w 504825"/>
                <a:gd name="connsiteY27" fmla="*/ 150971 h 657225"/>
                <a:gd name="connsiteX28" fmla="*/ 404717 w 504825"/>
                <a:gd name="connsiteY28" fmla="*/ 194501 h 657225"/>
                <a:gd name="connsiteX29" fmla="*/ 477012 w 504825"/>
                <a:gd name="connsiteY29" fmla="*/ 194501 h 657225"/>
                <a:gd name="connsiteX30" fmla="*/ 477012 w 504825"/>
                <a:gd name="connsiteY30" fmla="*/ 608552 h 657225"/>
                <a:gd name="connsiteX31" fmla="*/ 462439 w 504825"/>
                <a:gd name="connsiteY31" fmla="*/ 62312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4825" h="657225">
                  <a:moveTo>
                    <a:pt x="505397" y="182023"/>
                  </a:moveTo>
                  <a:cubicBezTo>
                    <a:pt x="505835" y="178337"/>
                    <a:pt x="504771" y="174629"/>
                    <a:pt x="502444" y="171736"/>
                  </a:cubicBezTo>
                  <a:lnTo>
                    <a:pt x="387001" y="13049"/>
                  </a:lnTo>
                  <a:lnTo>
                    <a:pt x="387001" y="13049"/>
                  </a:lnTo>
                  <a:cubicBezTo>
                    <a:pt x="386232" y="12075"/>
                    <a:pt x="385335" y="11210"/>
                    <a:pt x="384334" y="10478"/>
                  </a:cubicBezTo>
                  <a:cubicBezTo>
                    <a:pt x="384334" y="10478"/>
                    <a:pt x="384334" y="10478"/>
                    <a:pt x="384334" y="10478"/>
                  </a:cubicBezTo>
                  <a:cubicBezTo>
                    <a:pt x="383217" y="9793"/>
                    <a:pt x="382037" y="9219"/>
                    <a:pt x="380810" y="8763"/>
                  </a:cubicBezTo>
                  <a:lnTo>
                    <a:pt x="380048" y="8763"/>
                  </a:lnTo>
                  <a:cubicBezTo>
                    <a:pt x="378640" y="7938"/>
                    <a:pt x="377088" y="7389"/>
                    <a:pt x="375475" y="7144"/>
                  </a:cubicBezTo>
                  <a:lnTo>
                    <a:pt x="50292" y="7144"/>
                  </a:lnTo>
                  <a:cubicBezTo>
                    <a:pt x="26462" y="7144"/>
                    <a:pt x="7144" y="26462"/>
                    <a:pt x="7144" y="50292"/>
                  </a:cubicBezTo>
                  <a:lnTo>
                    <a:pt x="7144" y="608552"/>
                  </a:lnTo>
                  <a:cubicBezTo>
                    <a:pt x="7144" y="632382"/>
                    <a:pt x="26462" y="651701"/>
                    <a:pt x="50292" y="651701"/>
                  </a:cubicBezTo>
                  <a:lnTo>
                    <a:pt x="462439" y="651701"/>
                  </a:lnTo>
                  <a:cubicBezTo>
                    <a:pt x="486268" y="651701"/>
                    <a:pt x="505587" y="632382"/>
                    <a:pt x="505587" y="608552"/>
                  </a:cubicBezTo>
                  <a:lnTo>
                    <a:pt x="505587" y="184118"/>
                  </a:lnTo>
                  <a:cubicBezTo>
                    <a:pt x="505571" y="183416"/>
                    <a:pt x="505507" y="182716"/>
                    <a:pt x="505397" y="182023"/>
                  </a:cubicBezTo>
                  <a:close/>
                  <a:moveTo>
                    <a:pt x="389763" y="65246"/>
                  </a:moveTo>
                  <a:lnTo>
                    <a:pt x="463201" y="165926"/>
                  </a:lnTo>
                  <a:lnTo>
                    <a:pt x="404717" y="165926"/>
                  </a:lnTo>
                  <a:cubicBezTo>
                    <a:pt x="396458" y="165926"/>
                    <a:pt x="389763" y="159230"/>
                    <a:pt x="389763" y="150971"/>
                  </a:cubicBezTo>
                  <a:close/>
                  <a:moveTo>
                    <a:pt x="462439" y="623126"/>
                  </a:moveTo>
                  <a:lnTo>
                    <a:pt x="50292" y="623126"/>
                  </a:lnTo>
                  <a:cubicBezTo>
                    <a:pt x="42265" y="623073"/>
                    <a:pt x="35771" y="616579"/>
                    <a:pt x="35719" y="608552"/>
                  </a:cubicBezTo>
                  <a:lnTo>
                    <a:pt x="35719" y="50292"/>
                  </a:lnTo>
                  <a:cubicBezTo>
                    <a:pt x="35771" y="42265"/>
                    <a:pt x="42265" y="35771"/>
                    <a:pt x="50292" y="35719"/>
                  </a:cubicBezTo>
                  <a:lnTo>
                    <a:pt x="361188" y="35719"/>
                  </a:lnTo>
                  <a:lnTo>
                    <a:pt x="361188" y="150971"/>
                  </a:lnTo>
                  <a:cubicBezTo>
                    <a:pt x="361240" y="174990"/>
                    <a:pt x="380698" y="194448"/>
                    <a:pt x="404717" y="194501"/>
                  </a:cubicBezTo>
                  <a:lnTo>
                    <a:pt x="477012" y="194501"/>
                  </a:lnTo>
                  <a:lnTo>
                    <a:pt x="477012" y="608552"/>
                  </a:lnTo>
                  <a:cubicBezTo>
                    <a:pt x="477012" y="616601"/>
                    <a:pt x="470487" y="623126"/>
                    <a:pt x="462439" y="623126"/>
                  </a:cubicBezTo>
                  <a:close/>
                </a:path>
              </a:pathLst>
            </a:custGeom>
            <a:grpFill/>
            <a:ln w="9525" cap="flat">
              <a:noFill/>
              <a:prstDash val="solid"/>
              <a:miter/>
            </a:ln>
          </p:spPr>
          <p:txBody>
            <a:bodyPr rtlCol="0" anchor="ctr"/>
            <a:lstStyle/>
            <a:p>
              <a:endParaRPr lang="en-US" dirty="0"/>
            </a:p>
          </p:txBody>
        </p:sp>
        <p:sp>
          <p:nvSpPr>
            <p:cNvPr id="77" name="Freeform: Shape 1889327">
              <a:extLst>
                <a:ext uri="{FF2B5EF4-FFF2-40B4-BE49-F238E27FC236}">
                  <a16:creationId xmlns:a16="http://schemas.microsoft.com/office/drawing/2014/main" id="{7C32657D-C8D0-9C4A-9AA3-39D98DC94326}"/>
                </a:ext>
              </a:extLst>
            </p:cNvPr>
            <p:cNvSpPr/>
            <p:nvPr/>
          </p:nvSpPr>
          <p:spPr>
            <a:xfrm>
              <a:off x="10213085" y="1545191"/>
              <a:ext cx="228600" cy="38100"/>
            </a:xfrm>
            <a:custGeom>
              <a:avLst/>
              <a:gdLst>
                <a:gd name="connsiteX0" fmla="*/ 21431 w 228600"/>
                <a:gd name="connsiteY0" fmla="*/ 35719 h 38100"/>
                <a:gd name="connsiteX1" fmla="*/ 215170 w 228600"/>
                <a:gd name="connsiteY1" fmla="*/ 35719 h 38100"/>
                <a:gd name="connsiteX2" fmla="*/ 229457 w 228600"/>
                <a:gd name="connsiteY2" fmla="*/ 21431 h 38100"/>
                <a:gd name="connsiteX3" fmla="*/ 215170 w 228600"/>
                <a:gd name="connsiteY3" fmla="*/ 7144 h 38100"/>
                <a:gd name="connsiteX4" fmla="*/ 21431 w 228600"/>
                <a:gd name="connsiteY4" fmla="*/ 7144 h 38100"/>
                <a:gd name="connsiteX5" fmla="*/ 7144 w 228600"/>
                <a:gd name="connsiteY5" fmla="*/ 21431 h 38100"/>
                <a:gd name="connsiteX6" fmla="*/ 21431 w 228600"/>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38100">
                  <a:moveTo>
                    <a:pt x="21431" y="35719"/>
                  </a:moveTo>
                  <a:lnTo>
                    <a:pt x="215170" y="35719"/>
                  </a:lnTo>
                  <a:cubicBezTo>
                    <a:pt x="223060" y="35719"/>
                    <a:pt x="229457" y="29322"/>
                    <a:pt x="229457" y="21431"/>
                  </a:cubicBezTo>
                  <a:cubicBezTo>
                    <a:pt x="229457" y="13541"/>
                    <a:pt x="223060" y="7144"/>
                    <a:pt x="215170" y="7144"/>
                  </a:cubicBezTo>
                  <a:lnTo>
                    <a:pt x="21431" y="7144"/>
                  </a:lnTo>
                  <a:cubicBezTo>
                    <a:pt x="13541" y="7144"/>
                    <a:pt x="7144" y="13541"/>
                    <a:pt x="7144" y="21431"/>
                  </a:cubicBezTo>
                  <a:cubicBezTo>
                    <a:pt x="7144" y="29322"/>
                    <a:pt x="13541" y="35719"/>
                    <a:pt x="21431" y="35719"/>
                  </a:cubicBezTo>
                  <a:close/>
                </a:path>
              </a:pathLst>
            </a:custGeom>
            <a:grpFill/>
            <a:ln w="9525" cap="flat">
              <a:noFill/>
              <a:prstDash val="solid"/>
              <a:miter/>
            </a:ln>
          </p:spPr>
          <p:txBody>
            <a:bodyPr rtlCol="0" anchor="ctr"/>
            <a:lstStyle/>
            <a:p>
              <a:endParaRPr lang="en-US" dirty="0"/>
            </a:p>
          </p:txBody>
        </p:sp>
        <p:sp>
          <p:nvSpPr>
            <p:cNvPr id="78" name="Freeform: Shape 1889328">
              <a:extLst>
                <a:ext uri="{FF2B5EF4-FFF2-40B4-BE49-F238E27FC236}">
                  <a16:creationId xmlns:a16="http://schemas.microsoft.com/office/drawing/2014/main" id="{F65B2B83-1A5F-9249-AF6E-3C3DDCDEC6CD}"/>
                </a:ext>
              </a:extLst>
            </p:cNvPr>
            <p:cNvSpPr/>
            <p:nvPr/>
          </p:nvSpPr>
          <p:spPr>
            <a:xfrm>
              <a:off x="10213085" y="1621391"/>
              <a:ext cx="323850" cy="38100"/>
            </a:xfrm>
            <a:custGeom>
              <a:avLst/>
              <a:gdLst>
                <a:gd name="connsiteX0" fmla="*/ 310420 w 323850"/>
                <a:gd name="connsiteY0" fmla="*/ 7144 h 38100"/>
                <a:gd name="connsiteX1" fmla="*/ 21431 w 323850"/>
                <a:gd name="connsiteY1" fmla="*/ 7144 h 38100"/>
                <a:gd name="connsiteX2" fmla="*/ 7144 w 323850"/>
                <a:gd name="connsiteY2" fmla="*/ 21431 h 38100"/>
                <a:gd name="connsiteX3" fmla="*/ 21431 w 323850"/>
                <a:gd name="connsiteY3" fmla="*/ 35719 h 38100"/>
                <a:gd name="connsiteX4" fmla="*/ 310420 w 323850"/>
                <a:gd name="connsiteY4" fmla="*/ 35719 h 38100"/>
                <a:gd name="connsiteX5" fmla="*/ 324707 w 323850"/>
                <a:gd name="connsiteY5" fmla="*/ 21431 h 38100"/>
                <a:gd name="connsiteX6" fmla="*/ 310420 w 32385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8100">
                  <a:moveTo>
                    <a:pt x="310420" y="7144"/>
                  </a:moveTo>
                  <a:lnTo>
                    <a:pt x="21431" y="7144"/>
                  </a:lnTo>
                  <a:cubicBezTo>
                    <a:pt x="13541" y="7144"/>
                    <a:pt x="7144" y="13541"/>
                    <a:pt x="7144" y="21431"/>
                  </a:cubicBezTo>
                  <a:cubicBezTo>
                    <a:pt x="7144" y="29322"/>
                    <a:pt x="13541" y="35719"/>
                    <a:pt x="21431" y="35719"/>
                  </a:cubicBezTo>
                  <a:lnTo>
                    <a:pt x="310420" y="35719"/>
                  </a:lnTo>
                  <a:cubicBezTo>
                    <a:pt x="318310" y="35719"/>
                    <a:pt x="324707" y="29322"/>
                    <a:pt x="324707" y="21431"/>
                  </a:cubicBezTo>
                  <a:cubicBezTo>
                    <a:pt x="324707" y="13541"/>
                    <a:pt x="318310" y="7144"/>
                    <a:pt x="310420" y="7144"/>
                  </a:cubicBezTo>
                  <a:close/>
                </a:path>
              </a:pathLst>
            </a:custGeom>
            <a:grpFill/>
            <a:ln w="9525" cap="flat">
              <a:noFill/>
              <a:prstDash val="solid"/>
              <a:miter/>
            </a:ln>
          </p:spPr>
          <p:txBody>
            <a:bodyPr rtlCol="0" anchor="ctr"/>
            <a:lstStyle/>
            <a:p>
              <a:endParaRPr lang="en-US" dirty="0"/>
            </a:p>
          </p:txBody>
        </p:sp>
        <p:sp>
          <p:nvSpPr>
            <p:cNvPr id="79" name="Freeform: Shape 1889329">
              <a:extLst>
                <a:ext uri="{FF2B5EF4-FFF2-40B4-BE49-F238E27FC236}">
                  <a16:creationId xmlns:a16="http://schemas.microsoft.com/office/drawing/2014/main" id="{16F52042-0528-BF44-9201-90843CA05EF2}"/>
                </a:ext>
              </a:extLst>
            </p:cNvPr>
            <p:cNvSpPr/>
            <p:nvPr/>
          </p:nvSpPr>
          <p:spPr>
            <a:xfrm>
              <a:off x="10213085" y="1697590"/>
              <a:ext cx="323850" cy="38100"/>
            </a:xfrm>
            <a:custGeom>
              <a:avLst/>
              <a:gdLst>
                <a:gd name="connsiteX0" fmla="*/ 310420 w 323850"/>
                <a:gd name="connsiteY0" fmla="*/ 7144 h 38100"/>
                <a:gd name="connsiteX1" fmla="*/ 21431 w 323850"/>
                <a:gd name="connsiteY1" fmla="*/ 7144 h 38100"/>
                <a:gd name="connsiteX2" fmla="*/ 7144 w 323850"/>
                <a:gd name="connsiteY2" fmla="*/ 21431 h 38100"/>
                <a:gd name="connsiteX3" fmla="*/ 21431 w 323850"/>
                <a:gd name="connsiteY3" fmla="*/ 35719 h 38100"/>
                <a:gd name="connsiteX4" fmla="*/ 310420 w 323850"/>
                <a:gd name="connsiteY4" fmla="*/ 35719 h 38100"/>
                <a:gd name="connsiteX5" fmla="*/ 324707 w 323850"/>
                <a:gd name="connsiteY5" fmla="*/ 21431 h 38100"/>
                <a:gd name="connsiteX6" fmla="*/ 310420 w 32385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8100">
                  <a:moveTo>
                    <a:pt x="310420" y="7144"/>
                  </a:moveTo>
                  <a:lnTo>
                    <a:pt x="21431" y="7144"/>
                  </a:lnTo>
                  <a:cubicBezTo>
                    <a:pt x="13541" y="7144"/>
                    <a:pt x="7144" y="13541"/>
                    <a:pt x="7144" y="21431"/>
                  </a:cubicBezTo>
                  <a:cubicBezTo>
                    <a:pt x="7144" y="29322"/>
                    <a:pt x="13541" y="35719"/>
                    <a:pt x="21431" y="35719"/>
                  </a:cubicBezTo>
                  <a:lnTo>
                    <a:pt x="310420" y="35719"/>
                  </a:lnTo>
                  <a:cubicBezTo>
                    <a:pt x="318310" y="35719"/>
                    <a:pt x="324707" y="29322"/>
                    <a:pt x="324707" y="21431"/>
                  </a:cubicBezTo>
                  <a:cubicBezTo>
                    <a:pt x="324707" y="13541"/>
                    <a:pt x="318310" y="7144"/>
                    <a:pt x="310420" y="7144"/>
                  </a:cubicBezTo>
                  <a:close/>
                </a:path>
              </a:pathLst>
            </a:custGeom>
            <a:grpFill/>
            <a:ln w="9525" cap="flat">
              <a:noFill/>
              <a:prstDash val="solid"/>
              <a:miter/>
            </a:ln>
          </p:spPr>
          <p:txBody>
            <a:bodyPr rtlCol="0" anchor="ctr"/>
            <a:lstStyle/>
            <a:p>
              <a:endParaRPr lang="en-US" dirty="0"/>
            </a:p>
          </p:txBody>
        </p:sp>
        <p:sp>
          <p:nvSpPr>
            <p:cNvPr id="80" name="Freeform: Shape 1889331">
              <a:extLst>
                <a:ext uri="{FF2B5EF4-FFF2-40B4-BE49-F238E27FC236}">
                  <a16:creationId xmlns:a16="http://schemas.microsoft.com/office/drawing/2014/main" id="{D6CBDC24-E623-6744-A0D0-67C7AA4246F3}"/>
                </a:ext>
              </a:extLst>
            </p:cNvPr>
            <p:cNvSpPr/>
            <p:nvPr/>
          </p:nvSpPr>
          <p:spPr>
            <a:xfrm>
              <a:off x="10213085" y="1773790"/>
              <a:ext cx="323850" cy="38100"/>
            </a:xfrm>
            <a:custGeom>
              <a:avLst/>
              <a:gdLst>
                <a:gd name="connsiteX0" fmla="*/ 310420 w 323850"/>
                <a:gd name="connsiteY0" fmla="*/ 7144 h 38100"/>
                <a:gd name="connsiteX1" fmla="*/ 21431 w 323850"/>
                <a:gd name="connsiteY1" fmla="*/ 7144 h 38100"/>
                <a:gd name="connsiteX2" fmla="*/ 7144 w 323850"/>
                <a:gd name="connsiteY2" fmla="*/ 21431 h 38100"/>
                <a:gd name="connsiteX3" fmla="*/ 21431 w 323850"/>
                <a:gd name="connsiteY3" fmla="*/ 35719 h 38100"/>
                <a:gd name="connsiteX4" fmla="*/ 310420 w 323850"/>
                <a:gd name="connsiteY4" fmla="*/ 35719 h 38100"/>
                <a:gd name="connsiteX5" fmla="*/ 324707 w 323850"/>
                <a:gd name="connsiteY5" fmla="*/ 21431 h 38100"/>
                <a:gd name="connsiteX6" fmla="*/ 310420 w 32385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8100">
                  <a:moveTo>
                    <a:pt x="310420" y="7144"/>
                  </a:moveTo>
                  <a:lnTo>
                    <a:pt x="21431" y="7144"/>
                  </a:lnTo>
                  <a:cubicBezTo>
                    <a:pt x="13541" y="7144"/>
                    <a:pt x="7144" y="13541"/>
                    <a:pt x="7144" y="21431"/>
                  </a:cubicBezTo>
                  <a:cubicBezTo>
                    <a:pt x="7144" y="29322"/>
                    <a:pt x="13541" y="35719"/>
                    <a:pt x="21431" y="35719"/>
                  </a:cubicBezTo>
                  <a:lnTo>
                    <a:pt x="310420" y="35719"/>
                  </a:lnTo>
                  <a:cubicBezTo>
                    <a:pt x="318310" y="35719"/>
                    <a:pt x="324707" y="29322"/>
                    <a:pt x="324707" y="21431"/>
                  </a:cubicBezTo>
                  <a:cubicBezTo>
                    <a:pt x="324707" y="13541"/>
                    <a:pt x="318310" y="7144"/>
                    <a:pt x="310420" y="7144"/>
                  </a:cubicBezTo>
                  <a:close/>
                </a:path>
              </a:pathLst>
            </a:custGeom>
            <a:grpFill/>
            <a:ln w="9525" cap="flat">
              <a:noFill/>
              <a:prstDash val="solid"/>
              <a:miter/>
            </a:ln>
          </p:spPr>
          <p:txBody>
            <a:bodyPr rtlCol="0" anchor="ctr"/>
            <a:lstStyle/>
            <a:p>
              <a:endParaRPr lang="en-US" dirty="0"/>
            </a:p>
          </p:txBody>
        </p:sp>
        <p:sp>
          <p:nvSpPr>
            <p:cNvPr id="81" name="Freeform: Shape 1889332">
              <a:extLst>
                <a:ext uri="{FF2B5EF4-FFF2-40B4-BE49-F238E27FC236}">
                  <a16:creationId xmlns:a16="http://schemas.microsoft.com/office/drawing/2014/main" id="{FE9D3743-7549-EF4D-B9F8-C74AEB8EA922}"/>
                </a:ext>
              </a:extLst>
            </p:cNvPr>
            <p:cNvSpPr/>
            <p:nvPr/>
          </p:nvSpPr>
          <p:spPr>
            <a:xfrm>
              <a:off x="10213085" y="1849990"/>
              <a:ext cx="323850" cy="38100"/>
            </a:xfrm>
            <a:custGeom>
              <a:avLst/>
              <a:gdLst>
                <a:gd name="connsiteX0" fmla="*/ 310420 w 323850"/>
                <a:gd name="connsiteY0" fmla="*/ 7144 h 38100"/>
                <a:gd name="connsiteX1" fmla="*/ 21431 w 323850"/>
                <a:gd name="connsiteY1" fmla="*/ 7144 h 38100"/>
                <a:gd name="connsiteX2" fmla="*/ 7144 w 323850"/>
                <a:gd name="connsiteY2" fmla="*/ 21431 h 38100"/>
                <a:gd name="connsiteX3" fmla="*/ 21431 w 323850"/>
                <a:gd name="connsiteY3" fmla="*/ 35719 h 38100"/>
                <a:gd name="connsiteX4" fmla="*/ 310420 w 323850"/>
                <a:gd name="connsiteY4" fmla="*/ 35719 h 38100"/>
                <a:gd name="connsiteX5" fmla="*/ 324707 w 323850"/>
                <a:gd name="connsiteY5" fmla="*/ 21431 h 38100"/>
                <a:gd name="connsiteX6" fmla="*/ 310420 w 32385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8100">
                  <a:moveTo>
                    <a:pt x="310420" y="7144"/>
                  </a:moveTo>
                  <a:lnTo>
                    <a:pt x="21431" y="7144"/>
                  </a:lnTo>
                  <a:cubicBezTo>
                    <a:pt x="13541" y="7144"/>
                    <a:pt x="7144" y="13541"/>
                    <a:pt x="7144" y="21431"/>
                  </a:cubicBezTo>
                  <a:cubicBezTo>
                    <a:pt x="7144" y="29322"/>
                    <a:pt x="13541" y="35719"/>
                    <a:pt x="21431" y="35719"/>
                  </a:cubicBezTo>
                  <a:lnTo>
                    <a:pt x="310420" y="35719"/>
                  </a:lnTo>
                  <a:cubicBezTo>
                    <a:pt x="318310" y="35719"/>
                    <a:pt x="324707" y="29322"/>
                    <a:pt x="324707" y="21431"/>
                  </a:cubicBezTo>
                  <a:cubicBezTo>
                    <a:pt x="324707" y="13541"/>
                    <a:pt x="318310" y="7144"/>
                    <a:pt x="310420" y="7144"/>
                  </a:cubicBezTo>
                  <a:close/>
                </a:path>
              </a:pathLst>
            </a:custGeom>
            <a:grpFill/>
            <a:ln w="9525" cap="flat">
              <a:noFill/>
              <a:prstDash val="solid"/>
              <a:miter/>
            </a:ln>
          </p:spPr>
          <p:txBody>
            <a:bodyPr rtlCol="0" anchor="ctr"/>
            <a:lstStyle/>
            <a:p>
              <a:endParaRPr lang="en-US" dirty="0"/>
            </a:p>
          </p:txBody>
        </p:sp>
      </p:grpSp>
      <p:grpSp>
        <p:nvGrpSpPr>
          <p:cNvPr id="82" name="Graphic 1889374">
            <a:extLst>
              <a:ext uri="{FF2B5EF4-FFF2-40B4-BE49-F238E27FC236}">
                <a16:creationId xmlns:a16="http://schemas.microsoft.com/office/drawing/2014/main" id="{51A5971F-5921-6745-A8E5-2453282EFBA4}"/>
              </a:ext>
            </a:extLst>
          </p:cNvPr>
          <p:cNvGrpSpPr/>
          <p:nvPr/>
        </p:nvGrpSpPr>
        <p:grpSpPr>
          <a:xfrm>
            <a:off x="9539723" y="2989891"/>
            <a:ext cx="628650" cy="628650"/>
            <a:chOff x="10911233" y="1387758"/>
            <a:chExt cx="628650" cy="628650"/>
          </a:xfrm>
          <a:solidFill>
            <a:srgbClr val="00B29F"/>
          </a:solidFill>
        </p:grpSpPr>
        <p:sp>
          <p:nvSpPr>
            <p:cNvPr id="83" name="Freeform: Shape 1889334">
              <a:extLst>
                <a:ext uri="{FF2B5EF4-FFF2-40B4-BE49-F238E27FC236}">
                  <a16:creationId xmlns:a16="http://schemas.microsoft.com/office/drawing/2014/main" id="{8CDF058E-637C-544E-BB47-97C7949A95CD}"/>
                </a:ext>
              </a:extLst>
            </p:cNvPr>
            <p:cNvSpPr/>
            <p:nvPr/>
          </p:nvSpPr>
          <p:spPr>
            <a:xfrm>
              <a:off x="10904089" y="1380614"/>
              <a:ext cx="638175" cy="638175"/>
            </a:xfrm>
            <a:custGeom>
              <a:avLst/>
              <a:gdLst>
                <a:gd name="connsiteX0" fmla="*/ 592646 w 638175"/>
                <a:gd name="connsiteY0" fmla="*/ 7144 h 638175"/>
                <a:gd name="connsiteX1" fmla="*/ 51054 w 638175"/>
                <a:gd name="connsiteY1" fmla="*/ 7144 h 638175"/>
                <a:gd name="connsiteX2" fmla="*/ 7144 w 638175"/>
                <a:gd name="connsiteY2" fmla="*/ 51054 h 638175"/>
                <a:gd name="connsiteX3" fmla="*/ 7144 w 638175"/>
                <a:gd name="connsiteY3" fmla="*/ 125826 h 638175"/>
                <a:gd name="connsiteX4" fmla="*/ 12097 w 638175"/>
                <a:gd name="connsiteY4" fmla="*/ 136684 h 638175"/>
                <a:gd name="connsiteX5" fmla="*/ 13335 w 638175"/>
                <a:gd name="connsiteY5" fmla="*/ 138018 h 638175"/>
                <a:gd name="connsiteX6" fmla="*/ 250889 w 638175"/>
                <a:gd name="connsiteY6" fmla="*/ 364522 h 638175"/>
                <a:gd name="connsiteX7" fmla="*/ 250889 w 638175"/>
                <a:gd name="connsiteY7" fmla="*/ 567500 h 638175"/>
                <a:gd name="connsiteX8" fmla="*/ 258794 w 638175"/>
                <a:gd name="connsiteY8" fmla="*/ 580359 h 638175"/>
                <a:gd name="connsiteX9" fmla="*/ 372237 w 638175"/>
                <a:gd name="connsiteY9" fmla="*/ 637032 h 638175"/>
                <a:gd name="connsiteX10" fmla="*/ 378619 w 638175"/>
                <a:gd name="connsiteY10" fmla="*/ 638556 h 638175"/>
                <a:gd name="connsiteX11" fmla="*/ 386144 w 638175"/>
                <a:gd name="connsiteY11" fmla="*/ 636366 h 638175"/>
                <a:gd name="connsiteX12" fmla="*/ 392906 w 638175"/>
                <a:gd name="connsiteY12" fmla="*/ 624269 h 638175"/>
                <a:gd name="connsiteX13" fmla="*/ 392906 w 638175"/>
                <a:gd name="connsiteY13" fmla="*/ 364522 h 638175"/>
                <a:gd name="connsiteX14" fmla="*/ 631031 w 638175"/>
                <a:gd name="connsiteY14" fmla="*/ 137637 h 638175"/>
                <a:gd name="connsiteX15" fmla="*/ 632270 w 638175"/>
                <a:gd name="connsiteY15" fmla="*/ 136303 h 638175"/>
                <a:gd name="connsiteX16" fmla="*/ 636842 w 638175"/>
                <a:gd name="connsiteY16" fmla="*/ 125826 h 638175"/>
                <a:gd name="connsiteX17" fmla="*/ 636842 w 638175"/>
                <a:gd name="connsiteY17" fmla="*/ 51054 h 638175"/>
                <a:gd name="connsiteX18" fmla="*/ 592742 w 638175"/>
                <a:gd name="connsiteY18" fmla="*/ 7144 h 638175"/>
                <a:gd name="connsiteX19" fmla="*/ 592646 w 638175"/>
                <a:gd name="connsiteY19" fmla="*/ 7144 h 638175"/>
                <a:gd name="connsiteX20" fmla="*/ 279464 w 638175"/>
                <a:gd name="connsiteY20" fmla="*/ 558737 h 638175"/>
                <a:gd name="connsiteX21" fmla="*/ 279464 w 638175"/>
                <a:gd name="connsiteY21" fmla="*/ 372714 h 638175"/>
                <a:gd name="connsiteX22" fmla="*/ 364331 w 638175"/>
                <a:gd name="connsiteY22" fmla="*/ 372714 h 638175"/>
                <a:gd name="connsiteX23" fmla="*/ 364331 w 638175"/>
                <a:gd name="connsiteY23" fmla="*/ 601314 h 638175"/>
                <a:gd name="connsiteX24" fmla="*/ 372904 w 638175"/>
                <a:gd name="connsiteY24" fmla="*/ 344139 h 638175"/>
                <a:gd name="connsiteX25" fmla="*/ 270891 w 638175"/>
                <a:gd name="connsiteY25" fmla="*/ 344139 h 638175"/>
                <a:gd name="connsiteX26" fmla="*/ 56960 w 638175"/>
                <a:gd name="connsiteY26" fmla="*/ 140494 h 638175"/>
                <a:gd name="connsiteX27" fmla="*/ 586835 w 638175"/>
                <a:gd name="connsiteY27" fmla="*/ 140494 h 638175"/>
                <a:gd name="connsiteX28" fmla="*/ 608076 w 638175"/>
                <a:gd name="connsiteY28" fmla="*/ 111919 h 638175"/>
                <a:gd name="connsiteX29" fmla="*/ 35719 w 638175"/>
                <a:gd name="connsiteY29" fmla="*/ 111919 h 638175"/>
                <a:gd name="connsiteX30" fmla="*/ 35719 w 638175"/>
                <a:gd name="connsiteY30" fmla="*/ 51054 h 638175"/>
                <a:gd name="connsiteX31" fmla="*/ 51054 w 638175"/>
                <a:gd name="connsiteY31" fmla="*/ 35719 h 638175"/>
                <a:gd name="connsiteX32" fmla="*/ 592646 w 638175"/>
                <a:gd name="connsiteY32" fmla="*/ 35719 h 638175"/>
                <a:gd name="connsiteX33" fmla="*/ 608076 w 638175"/>
                <a:gd name="connsiteY33" fmla="*/ 51054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8175" h="638175">
                  <a:moveTo>
                    <a:pt x="592646" y="7144"/>
                  </a:moveTo>
                  <a:lnTo>
                    <a:pt x="51054" y="7144"/>
                  </a:lnTo>
                  <a:cubicBezTo>
                    <a:pt x="26825" y="7197"/>
                    <a:pt x="7196" y="26825"/>
                    <a:pt x="7144" y="51054"/>
                  </a:cubicBezTo>
                  <a:lnTo>
                    <a:pt x="7144" y="125826"/>
                  </a:lnTo>
                  <a:cubicBezTo>
                    <a:pt x="7144" y="129992"/>
                    <a:pt x="8951" y="133952"/>
                    <a:pt x="12097" y="136684"/>
                  </a:cubicBezTo>
                  <a:lnTo>
                    <a:pt x="13335" y="138018"/>
                  </a:lnTo>
                  <a:lnTo>
                    <a:pt x="250889" y="364522"/>
                  </a:lnTo>
                  <a:lnTo>
                    <a:pt x="250889" y="567500"/>
                  </a:lnTo>
                  <a:cubicBezTo>
                    <a:pt x="250882" y="572936"/>
                    <a:pt x="253941" y="577911"/>
                    <a:pt x="258794" y="580359"/>
                  </a:cubicBezTo>
                  <a:lnTo>
                    <a:pt x="372237" y="637032"/>
                  </a:lnTo>
                  <a:cubicBezTo>
                    <a:pt x="374210" y="638049"/>
                    <a:pt x="376399" y="638573"/>
                    <a:pt x="378619" y="638556"/>
                  </a:cubicBezTo>
                  <a:cubicBezTo>
                    <a:pt x="381281" y="638536"/>
                    <a:pt x="383886" y="637778"/>
                    <a:pt x="386144" y="636366"/>
                  </a:cubicBezTo>
                  <a:cubicBezTo>
                    <a:pt x="390347" y="633783"/>
                    <a:pt x="392908" y="629203"/>
                    <a:pt x="392906" y="624269"/>
                  </a:cubicBezTo>
                  <a:lnTo>
                    <a:pt x="392906" y="364522"/>
                  </a:lnTo>
                  <a:lnTo>
                    <a:pt x="631031" y="137637"/>
                  </a:lnTo>
                  <a:lnTo>
                    <a:pt x="632270" y="136303"/>
                  </a:lnTo>
                  <a:cubicBezTo>
                    <a:pt x="635185" y="133599"/>
                    <a:pt x="636842" y="129802"/>
                    <a:pt x="636842" y="125826"/>
                  </a:cubicBezTo>
                  <a:lnTo>
                    <a:pt x="636842" y="51054"/>
                  </a:lnTo>
                  <a:cubicBezTo>
                    <a:pt x="636789" y="26751"/>
                    <a:pt x="617045" y="7091"/>
                    <a:pt x="592742" y="7144"/>
                  </a:cubicBezTo>
                  <a:cubicBezTo>
                    <a:pt x="592709" y="7144"/>
                    <a:pt x="592678" y="7144"/>
                    <a:pt x="592646" y="7144"/>
                  </a:cubicBezTo>
                  <a:close/>
                  <a:moveTo>
                    <a:pt x="279464" y="558737"/>
                  </a:moveTo>
                  <a:lnTo>
                    <a:pt x="279464" y="372714"/>
                  </a:lnTo>
                  <a:lnTo>
                    <a:pt x="364331" y="372714"/>
                  </a:lnTo>
                  <a:lnTo>
                    <a:pt x="364331" y="601314"/>
                  </a:lnTo>
                  <a:close/>
                  <a:moveTo>
                    <a:pt x="372904" y="344139"/>
                  </a:moveTo>
                  <a:lnTo>
                    <a:pt x="270891" y="344139"/>
                  </a:lnTo>
                  <a:lnTo>
                    <a:pt x="56960" y="140494"/>
                  </a:lnTo>
                  <a:lnTo>
                    <a:pt x="586835" y="140494"/>
                  </a:lnTo>
                  <a:close/>
                  <a:moveTo>
                    <a:pt x="608076" y="111919"/>
                  </a:moveTo>
                  <a:lnTo>
                    <a:pt x="35719" y="111919"/>
                  </a:lnTo>
                  <a:lnTo>
                    <a:pt x="35719" y="51054"/>
                  </a:lnTo>
                  <a:cubicBezTo>
                    <a:pt x="35719" y="42585"/>
                    <a:pt x="42585" y="35719"/>
                    <a:pt x="51054" y="35719"/>
                  </a:cubicBezTo>
                  <a:lnTo>
                    <a:pt x="592646" y="35719"/>
                  </a:lnTo>
                  <a:cubicBezTo>
                    <a:pt x="601130" y="35719"/>
                    <a:pt x="608024" y="42570"/>
                    <a:pt x="608076" y="51054"/>
                  </a:cubicBezTo>
                  <a:close/>
                </a:path>
              </a:pathLst>
            </a:custGeom>
            <a:grpFill/>
            <a:ln w="9525" cap="flat">
              <a:noFill/>
              <a:prstDash val="solid"/>
              <a:miter/>
            </a:ln>
          </p:spPr>
          <p:txBody>
            <a:bodyPr rtlCol="0" anchor="ctr"/>
            <a:lstStyle/>
            <a:p>
              <a:endParaRPr lang="en-US" dirty="0"/>
            </a:p>
          </p:txBody>
        </p:sp>
        <p:sp>
          <p:nvSpPr>
            <p:cNvPr id="84" name="Freeform: Shape 1889335">
              <a:extLst>
                <a:ext uri="{FF2B5EF4-FFF2-40B4-BE49-F238E27FC236}">
                  <a16:creationId xmlns:a16="http://schemas.microsoft.com/office/drawing/2014/main" id="{843C8820-E34F-7D41-A6F2-DFB790EF6772}"/>
                </a:ext>
              </a:extLst>
            </p:cNvPr>
            <p:cNvSpPr/>
            <p:nvPr/>
          </p:nvSpPr>
          <p:spPr>
            <a:xfrm>
              <a:off x="11259942" y="1528692"/>
              <a:ext cx="152400" cy="152400"/>
            </a:xfrm>
            <a:custGeom>
              <a:avLst/>
              <a:gdLst>
                <a:gd name="connsiteX0" fmla="*/ 11145 w 152400"/>
                <a:gd name="connsiteY0" fmla="*/ 146626 h 152400"/>
                <a:gd name="connsiteX1" fmla="*/ 21242 w 152400"/>
                <a:gd name="connsiteY1" fmla="*/ 150817 h 152400"/>
                <a:gd name="connsiteX2" fmla="*/ 31338 w 152400"/>
                <a:gd name="connsiteY2" fmla="*/ 146626 h 152400"/>
                <a:gd name="connsiteX3" fmla="*/ 146591 w 152400"/>
                <a:gd name="connsiteY3" fmla="*/ 31850 h 152400"/>
                <a:gd name="connsiteX4" fmla="*/ 146448 w 152400"/>
                <a:gd name="connsiteY4" fmla="*/ 11324 h 152400"/>
                <a:gd name="connsiteX5" fmla="*/ 125922 w 152400"/>
                <a:gd name="connsiteY5" fmla="*/ 11466 h 152400"/>
                <a:gd name="connsiteX6" fmla="*/ 11622 w 152400"/>
                <a:gd name="connsiteY6" fmla="*/ 126243 h 152400"/>
                <a:gd name="connsiteX7" fmla="*/ 11098 w 152400"/>
                <a:gd name="connsiteY7" fmla="*/ 146577 h 152400"/>
                <a:gd name="connsiteX8" fmla="*/ 11145 w 152400"/>
                <a:gd name="connsiteY8" fmla="*/ 14662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152400">
                  <a:moveTo>
                    <a:pt x="11145" y="146626"/>
                  </a:moveTo>
                  <a:cubicBezTo>
                    <a:pt x="13811" y="149325"/>
                    <a:pt x="17450" y="150835"/>
                    <a:pt x="21242" y="150817"/>
                  </a:cubicBezTo>
                  <a:cubicBezTo>
                    <a:pt x="25041" y="150869"/>
                    <a:pt x="28692" y="149352"/>
                    <a:pt x="31338" y="146626"/>
                  </a:cubicBezTo>
                  <a:lnTo>
                    <a:pt x="146591" y="31850"/>
                  </a:lnTo>
                  <a:cubicBezTo>
                    <a:pt x="152219" y="26143"/>
                    <a:pt x="152156" y="16952"/>
                    <a:pt x="146448" y="11324"/>
                  </a:cubicBezTo>
                  <a:cubicBezTo>
                    <a:pt x="140741" y="5695"/>
                    <a:pt x="131550" y="5759"/>
                    <a:pt x="125922" y="11466"/>
                  </a:cubicBezTo>
                  <a:lnTo>
                    <a:pt x="11622" y="126243"/>
                  </a:lnTo>
                  <a:cubicBezTo>
                    <a:pt x="5862" y="131713"/>
                    <a:pt x="5628" y="140817"/>
                    <a:pt x="11098" y="146577"/>
                  </a:cubicBezTo>
                  <a:cubicBezTo>
                    <a:pt x="11114" y="146593"/>
                    <a:pt x="11129" y="146610"/>
                    <a:pt x="11145" y="146626"/>
                  </a:cubicBezTo>
                  <a:close/>
                </a:path>
              </a:pathLst>
            </a:custGeom>
            <a:grpFill/>
            <a:ln w="9525" cap="flat">
              <a:noFill/>
              <a:prstDash val="solid"/>
              <a:miter/>
            </a:ln>
          </p:spPr>
          <p:txBody>
            <a:bodyPr rtlCol="0" anchor="ctr"/>
            <a:lstStyle/>
            <a:p>
              <a:endParaRPr lang="en-US" dirty="0"/>
            </a:p>
          </p:txBody>
        </p:sp>
      </p:grpSp>
      <p:grpSp>
        <p:nvGrpSpPr>
          <p:cNvPr id="85" name="Graphic 90">
            <a:extLst>
              <a:ext uri="{FF2B5EF4-FFF2-40B4-BE49-F238E27FC236}">
                <a16:creationId xmlns:a16="http://schemas.microsoft.com/office/drawing/2014/main" id="{C491BAB5-E30F-9346-8B88-6E5C460C66FA}"/>
              </a:ext>
            </a:extLst>
          </p:cNvPr>
          <p:cNvGrpSpPr/>
          <p:nvPr/>
        </p:nvGrpSpPr>
        <p:grpSpPr>
          <a:xfrm>
            <a:off x="576266" y="2985129"/>
            <a:ext cx="495300" cy="638175"/>
            <a:chOff x="564577" y="2179261"/>
            <a:chExt cx="495300" cy="638175"/>
          </a:xfrm>
          <a:solidFill>
            <a:srgbClr val="00B29F"/>
          </a:solidFill>
        </p:grpSpPr>
        <p:sp>
          <p:nvSpPr>
            <p:cNvPr id="86" name="Freeform: Shape 1889337">
              <a:extLst>
                <a:ext uri="{FF2B5EF4-FFF2-40B4-BE49-F238E27FC236}">
                  <a16:creationId xmlns:a16="http://schemas.microsoft.com/office/drawing/2014/main" id="{6D368B54-9A20-5142-B1EF-35F620946122}"/>
                </a:ext>
              </a:extLst>
            </p:cNvPr>
            <p:cNvSpPr/>
            <p:nvPr/>
          </p:nvSpPr>
          <p:spPr>
            <a:xfrm>
              <a:off x="557453" y="2172117"/>
              <a:ext cx="504825" cy="647700"/>
            </a:xfrm>
            <a:custGeom>
              <a:avLst/>
              <a:gdLst>
                <a:gd name="connsiteX0" fmla="*/ 501281 w 504825"/>
                <a:gd name="connsiteY0" fmla="*/ 252508 h 647700"/>
                <a:gd name="connsiteX1" fmla="*/ 395649 w 504825"/>
                <a:gd name="connsiteY1" fmla="*/ 138208 h 647700"/>
                <a:gd name="connsiteX2" fmla="*/ 395649 w 504825"/>
                <a:gd name="connsiteY2" fmla="*/ 138208 h 647700"/>
                <a:gd name="connsiteX3" fmla="*/ 324878 w 504825"/>
                <a:gd name="connsiteY3" fmla="*/ 108680 h 647700"/>
                <a:gd name="connsiteX4" fmla="*/ 324878 w 504825"/>
                <a:gd name="connsiteY4" fmla="*/ 21431 h 647700"/>
                <a:gd name="connsiteX5" fmla="*/ 310591 w 504825"/>
                <a:gd name="connsiteY5" fmla="*/ 7144 h 647700"/>
                <a:gd name="connsiteX6" fmla="*/ 296303 w 504825"/>
                <a:gd name="connsiteY6" fmla="*/ 21431 h 647700"/>
                <a:gd name="connsiteX7" fmla="*/ 296303 w 504825"/>
                <a:gd name="connsiteY7" fmla="*/ 100965 h 647700"/>
                <a:gd name="connsiteX8" fmla="*/ 292588 w 504825"/>
                <a:gd name="connsiteY8" fmla="*/ 100298 h 647700"/>
                <a:gd name="connsiteX9" fmla="*/ 203053 w 504825"/>
                <a:gd name="connsiteY9" fmla="*/ 101632 h 647700"/>
                <a:gd name="connsiteX10" fmla="*/ 192766 w 504825"/>
                <a:gd name="connsiteY10" fmla="*/ 109252 h 647700"/>
                <a:gd name="connsiteX11" fmla="*/ 8648 w 504825"/>
                <a:gd name="connsiteY11" fmla="*/ 472631 h 647700"/>
                <a:gd name="connsiteX12" fmla="*/ 8648 w 504825"/>
                <a:gd name="connsiteY12" fmla="*/ 485394 h 647700"/>
                <a:gd name="connsiteX13" fmla="*/ 307447 w 504825"/>
                <a:gd name="connsiteY13" fmla="*/ 636365 h 647700"/>
                <a:gd name="connsiteX14" fmla="*/ 317639 w 504825"/>
                <a:gd name="connsiteY14" fmla="*/ 628745 h 647700"/>
                <a:gd name="connsiteX15" fmla="*/ 330974 w 504825"/>
                <a:gd name="connsiteY15" fmla="*/ 602647 h 647700"/>
                <a:gd name="connsiteX16" fmla="*/ 335070 w 504825"/>
                <a:gd name="connsiteY16" fmla="*/ 602647 h 647700"/>
                <a:gd name="connsiteX17" fmla="*/ 474802 w 504825"/>
                <a:gd name="connsiteY17" fmla="*/ 548640 h 647700"/>
                <a:gd name="connsiteX18" fmla="*/ 475468 w 504825"/>
                <a:gd name="connsiteY18" fmla="*/ 548069 h 647700"/>
                <a:gd name="connsiteX19" fmla="*/ 479088 w 504825"/>
                <a:gd name="connsiteY19" fmla="*/ 543497 h 647700"/>
                <a:gd name="connsiteX20" fmla="*/ 480612 w 504825"/>
                <a:gd name="connsiteY20" fmla="*/ 537877 h 647700"/>
                <a:gd name="connsiteX21" fmla="*/ 480612 w 504825"/>
                <a:gd name="connsiteY21" fmla="*/ 306229 h 647700"/>
                <a:gd name="connsiteX22" fmla="*/ 501281 w 504825"/>
                <a:gd name="connsiteY22" fmla="*/ 265271 h 647700"/>
                <a:gd name="connsiteX23" fmla="*/ 501281 w 504825"/>
                <a:gd name="connsiteY23" fmla="*/ 252508 h 647700"/>
                <a:gd name="connsiteX24" fmla="*/ 452037 w 504825"/>
                <a:gd name="connsiteY24" fmla="*/ 529876 h 647700"/>
                <a:gd name="connsiteX25" fmla="*/ 346024 w 504825"/>
                <a:gd name="connsiteY25" fmla="*/ 572643 h 647700"/>
                <a:gd name="connsiteX26" fmla="*/ 452037 w 504825"/>
                <a:gd name="connsiteY26" fmla="*/ 363093 h 647700"/>
                <a:gd name="connsiteX27" fmla="*/ 295446 w 504825"/>
                <a:gd name="connsiteY27" fmla="*/ 609410 h 647700"/>
                <a:gd name="connsiteX28" fmla="*/ 37414 w 504825"/>
                <a:gd name="connsiteY28" fmla="*/ 479012 h 647700"/>
                <a:gd name="connsiteX29" fmla="*/ 214579 w 504825"/>
                <a:gd name="connsiteY29" fmla="*/ 128588 h 647700"/>
                <a:gd name="connsiteX30" fmla="*/ 287635 w 504825"/>
                <a:gd name="connsiteY30" fmla="*/ 128588 h 647700"/>
                <a:gd name="connsiteX31" fmla="*/ 295827 w 504825"/>
                <a:gd name="connsiteY31" fmla="*/ 130207 h 647700"/>
                <a:gd name="connsiteX32" fmla="*/ 295827 w 504825"/>
                <a:gd name="connsiteY32" fmla="*/ 179737 h 647700"/>
                <a:gd name="connsiteX33" fmla="*/ 257933 w 504825"/>
                <a:gd name="connsiteY33" fmla="*/ 246206 h 647700"/>
                <a:gd name="connsiteX34" fmla="*/ 324402 w 504825"/>
                <a:gd name="connsiteY34" fmla="*/ 284099 h 647700"/>
                <a:gd name="connsiteX35" fmla="*/ 362296 w 504825"/>
                <a:gd name="connsiteY35" fmla="*/ 217631 h 647700"/>
                <a:gd name="connsiteX36" fmla="*/ 324402 w 504825"/>
                <a:gd name="connsiteY36" fmla="*/ 179737 h 647700"/>
                <a:gd name="connsiteX37" fmla="*/ 324402 w 504825"/>
                <a:gd name="connsiteY37" fmla="*/ 137636 h 647700"/>
                <a:gd name="connsiteX38" fmla="*/ 380028 w 504825"/>
                <a:gd name="connsiteY38" fmla="*/ 161639 h 647700"/>
                <a:gd name="connsiteX39" fmla="*/ 472420 w 504825"/>
                <a:gd name="connsiteY39" fmla="*/ 258985 h 647700"/>
                <a:gd name="connsiteX40" fmla="*/ 310114 w 504825"/>
                <a:gd name="connsiteY40" fmla="*/ 246126 h 647700"/>
                <a:gd name="connsiteX41" fmla="*/ 324402 w 504825"/>
                <a:gd name="connsiteY41" fmla="*/ 231839 h 647700"/>
                <a:gd name="connsiteX42" fmla="*/ 324402 w 504825"/>
                <a:gd name="connsiteY42" fmla="*/ 210598 h 647700"/>
                <a:gd name="connsiteX43" fmla="*/ 331384 w 504825"/>
                <a:gd name="connsiteY43" fmla="*/ 246155 h 647700"/>
                <a:gd name="connsiteX44" fmla="*/ 295827 w 504825"/>
                <a:gd name="connsiteY44" fmla="*/ 253135 h 647700"/>
                <a:gd name="connsiteX45" fmla="*/ 288845 w 504825"/>
                <a:gd name="connsiteY45" fmla="*/ 217580 h 647700"/>
                <a:gd name="connsiteX46" fmla="*/ 295827 w 504825"/>
                <a:gd name="connsiteY46" fmla="*/ 210598 h 647700"/>
                <a:gd name="connsiteX47" fmla="*/ 295827 w 504825"/>
                <a:gd name="connsiteY47" fmla="*/ 231839 h 647700"/>
                <a:gd name="connsiteX48" fmla="*/ 310114 w 504825"/>
                <a:gd name="connsiteY48" fmla="*/ 246126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04825" h="647700">
                  <a:moveTo>
                    <a:pt x="501281" y="252508"/>
                  </a:moveTo>
                  <a:cubicBezTo>
                    <a:pt x="471849" y="192786"/>
                    <a:pt x="417652" y="152305"/>
                    <a:pt x="395649" y="138208"/>
                  </a:cubicBezTo>
                  <a:lnTo>
                    <a:pt x="395649" y="138208"/>
                  </a:lnTo>
                  <a:cubicBezTo>
                    <a:pt x="373436" y="125344"/>
                    <a:pt x="349647" y="115419"/>
                    <a:pt x="324878" y="108680"/>
                  </a:cubicBezTo>
                  <a:lnTo>
                    <a:pt x="324878" y="21431"/>
                  </a:lnTo>
                  <a:cubicBezTo>
                    <a:pt x="324878" y="13540"/>
                    <a:pt x="318481" y="7144"/>
                    <a:pt x="310591" y="7144"/>
                  </a:cubicBezTo>
                  <a:cubicBezTo>
                    <a:pt x="302700" y="7144"/>
                    <a:pt x="296303" y="13540"/>
                    <a:pt x="296303" y="21431"/>
                  </a:cubicBezTo>
                  <a:lnTo>
                    <a:pt x="296303" y="100965"/>
                  </a:lnTo>
                  <a:lnTo>
                    <a:pt x="292588" y="100298"/>
                  </a:lnTo>
                  <a:cubicBezTo>
                    <a:pt x="262872" y="95834"/>
                    <a:pt x="232624" y="96285"/>
                    <a:pt x="203053" y="101632"/>
                  </a:cubicBezTo>
                  <a:cubicBezTo>
                    <a:pt x="198590" y="102349"/>
                    <a:pt x="194753" y="105190"/>
                    <a:pt x="192766" y="109252"/>
                  </a:cubicBezTo>
                  <a:lnTo>
                    <a:pt x="8648" y="472631"/>
                  </a:lnTo>
                  <a:cubicBezTo>
                    <a:pt x="6642" y="476648"/>
                    <a:pt x="6642" y="481376"/>
                    <a:pt x="8648" y="485394"/>
                  </a:cubicBezTo>
                  <a:cubicBezTo>
                    <a:pt x="63635" y="596524"/>
                    <a:pt x="185366" y="658030"/>
                    <a:pt x="307447" y="636365"/>
                  </a:cubicBezTo>
                  <a:cubicBezTo>
                    <a:pt x="311857" y="635576"/>
                    <a:pt x="315635" y="632752"/>
                    <a:pt x="317639" y="628745"/>
                  </a:cubicBezTo>
                  <a:lnTo>
                    <a:pt x="330974" y="602647"/>
                  </a:lnTo>
                  <a:cubicBezTo>
                    <a:pt x="332335" y="602794"/>
                    <a:pt x="333709" y="602794"/>
                    <a:pt x="335070" y="602647"/>
                  </a:cubicBezTo>
                  <a:cubicBezTo>
                    <a:pt x="385707" y="597749"/>
                    <a:pt x="434034" y="579070"/>
                    <a:pt x="474802" y="548640"/>
                  </a:cubicBezTo>
                  <a:lnTo>
                    <a:pt x="475468" y="548069"/>
                  </a:lnTo>
                  <a:cubicBezTo>
                    <a:pt x="476961" y="546795"/>
                    <a:pt x="478191" y="545241"/>
                    <a:pt x="479088" y="543497"/>
                  </a:cubicBezTo>
                  <a:cubicBezTo>
                    <a:pt x="479981" y="541750"/>
                    <a:pt x="480501" y="539836"/>
                    <a:pt x="480612" y="537877"/>
                  </a:cubicBezTo>
                  <a:lnTo>
                    <a:pt x="480612" y="306229"/>
                  </a:lnTo>
                  <a:lnTo>
                    <a:pt x="501281" y="265271"/>
                  </a:lnTo>
                  <a:cubicBezTo>
                    <a:pt x="503287" y="261254"/>
                    <a:pt x="503287" y="256525"/>
                    <a:pt x="501281" y="252508"/>
                  </a:cubicBezTo>
                  <a:close/>
                  <a:moveTo>
                    <a:pt x="452037" y="529876"/>
                  </a:moveTo>
                  <a:cubicBezTo>
                    <a:pt x="420480" y="552133"/>
                    <a:pt x="384191" y="566772"/>
                    <a:pt x="346024" y="572643"/>
                  </a:cubicBezTo>
                  <a:lnTo>
                    <a:pt x="452037" y="363093"/>
                  </a:lnTo>
                  <a:close/>
                  <a:moveTo>
                    <a:pt x="295446" y="609410"/>
                  </a:moveTo>
                  <a:cubicBezTo>
                    <a:pt x="190548" y="624675"/>
                    <a:pt x="87343" y="572520"/>
                    <a:pt x="37414" y="479012"/>
                  </a:cubicBezTo>
                  <a:lnTo>
                    <a:pt x="214579" y="128588"/>
                  </a:lnTo>
                  <a:cubicBezTo>
                    <a:pt x="238800" y="125016"/>
                    <a:pt x="263414" y="125016"/>
                    <a:pt x="287635" y="128588"/>
                  </a:cubicBezTo>
                  <a:lnTo>
                    <a:pt x="295827" y="130207"/>
                  </a:lnTo>
                  <a:lnTo>
                    <a:pt x="295827" y="179737"/>
                  </a:lnTo>
                  <a:cubicBezTo>
                    <a:pt x="267008" y="187627"/>
                    <a:pt x="250042" y="217386"/>
                    <a:pt x="257933" y="246206"/>
                  </a:cubicBezTo>
                  <a:cubicBezTo>
                    <a:pt x="265824" y="275025"/>
                    <a:pt x="295583" y="291990"/>
                    <a:pt x="324402" y="284099"/>
                  </a:cubicBezTo>
                  <a:cubicBezTo>
                    <a:pt x="353221" y="276209"/>
                    <a:pt x="370187" y="246450"/>
                    <a:pt x="362296" y="217631"/>
                  </a:cubicBezTo>
                  <a:cubicBezTo>
                    <a:pt x="357247" y="199192"/>
                    <a:pt x="342841" y="184786"/>
                    <a:pt x="324402" y="179737"/>
                  </a:cubicBezTo>
                  <a:lnTo>
                    <a:pt x="324402" y="137636"/>
                  </a:lnTo>
                  <a:cubicBezTo>
                    <a:pt x="343825" y="143418"/>
                    <a:pt x="362496" y="151474"/>
                    <a:pt x="380028" y="161639"/>
                  </a:cubicBezTo>
                  <a:cubicBezTo>
                    <a:pt x="417990" y="186445"/>
                    <a:pt x="449629" y="219780"/>
                    <a:pt x="472420" y="258985"/>
                  </a:cubicBezTo>
                  <a:close/>
                  <a:moveTo>
                    <a:pt x="310114" y="246126"/>
                  </a:moveTo>
                  <a:cubicBezTo>
                    <a:pt x="318005" y="246126"/>
                    <a:pt x="324402" y="239729"/>
                    <a:pt x="324402" y="231839"/>
                  </a:cubicBezTo>
                  <a:lnTo>
                    <a:pt x="324402" y="210598"/>
                  </a:lnTo>
                  <a:cubicBezTo>
                    <a:pt x="336148" y="218488"/>
                    <a:pt x="339274" y="234407"/>
                    <a:pt x="331384" y="246155"/>
                  </a:cubicBezTo>
                  <a:cubicBezTo>
                    <a:pt x="323492" y="257901"/>
                    <a:pt x="307573" y="261026"/>
                    <a:pt x="295827" y="253135"/>
                  </a:cubicBezTo>
                  <a:cubicBezTo>
                    <a:pt x="284081" y="245245"/>
                    <a:pt x="280955" y="229326"/>
                    <a:pt x="288845" y="217580"/>
                  </a:cubicBezTo>
                  <a:cubicBezTo>
                    <a:pt x="290698" y="214821"/>
                    <a:pt x="293069" y="212450"/>
                    <a:pt x="295827" y="210598"/>
                  </a:cubicBezTo>
                  <a:lnTo>
                    <a:pt x="295827" y="231839"/>
                  </a:lnTo>
                  <a:cubicBezTo>
                    <a:pt x="295827" y="239729"/>
                    <a:pt x="302224" y="246126"/>
                    <a:pt x="310114" y="246126"/>
                  </a:cubicBezTo>
                  <a:close/>
                </a:path>
              </a:pathLst>
            </a:custGeom>
            <a:grpFill/>
            <a:ln w="9525" cap="flat">
              <a:noFill/>
              <a:prstDash val="solid"/>
              <a:miter/>
            </a:ln>
          </p:spPr>
          <p:txBody>
            <a:bodyPr rtlCol="0" anchor="ctr"/>
            <a:lstStyle/>
            <a:p>
              <a:endParaRPr lang="en-US" dirty="0"/>
            </a:p>
          </p:txBody>
        </p:sp>
        <p:sp>
          <p:nvSpPr>
            <p:cNvPr id="87" name="Freeform: Shape 1889338">
              <a:extLst>
                <a:ext uri="{FF2B5EF4-FFF2-40B4-BE49-F238E27FC236}">
                  <a16:creationId xmlns:a16="http://schemas.microsoft.com/office/drawing/2014/main" id="{CC5AE94A-AB9A-1F46-9C14-4EF5CE72E7BB}"/>
                </a:ext>
              </a:extLst>
            </p:cNvPr>
            <p:cNvSpPr/>
            <p:nvPr/>
          </p:nvSpPr>
          <p:spPr>
            <a:xfrm>
              <a:off x="675766" y="2500348"/>
              <a:ext cx="209550" cy="209550"/>
            </a:xfrm>
            <a:custGeom>
              <a:avLst/>
              <a:gdLst>
                <a:gd name="connsiteX0" fmla="*/ 201326 w 209550"/>
                <a:gd name="connsiteY0" fmla="*/ 101347 h 209550"/>
                <a:gd name="connsiteX1" fmla="*/ 163226 w 209550"/>
                <a:gd name="connsiteY1" fmla="*/ 74486 h 209550"/>
                <a:gd name="connsiteX2" fmla="*/ 163226 w 209550"/>
                <a:gd name="connsiteY2" fmla="*/ 27528 h 209550"/>
                <a:gd name="connsiteX3" fmla="*/ 163226 w 209550"/>
                <a:gd name="connsiteY3" fmla="*/ 27528 h 209550"/>
                <a:gd name="connsiteX4" fmla="*/ 143225 w 209550"/>
                <a:gd name="connsiteY4" fmla="*/ 7145 h 209550"/>
                <a:gd name="connsiteX5" fmla="*/ 130841 w 209550"/>
                <a:gd name="connsiteY5" fmla="*/ 11240 h 209550"/>
                <a:gd name="connsiteX6" fmla="*/ 93408 w 209550"/>
                <a:gd name="connsiteY6" fmla="*/ 39815 h 209550"/>
                <a:gd name="connsiteX7" fmla="*/ 48926 w 209550"/>
                <a:gd name="connsiteY7" fmla="*/ 24956 h 209550"/>
                <a:gd name="connsiteX8" fmla="*/ 23494 w 209550"/>
                <a:gd name="connsiteY8" fmla="*/ 37947 h 209550"/>
                <a:gd name="connsiteX9" fmla="*/ 23494 w 209550"/>
                <a:gd name="connsiteY9" fmla="*/ 50388 h 209550"/>
                <a:gd name="connsiteX10" fmla="*/ 38734 w 209550"/>
                <a:gd name="connsiteY10" fmla="*/ 94775 h 209550"/>
                <a:gd name="connsiteX11" fmla="*/ 10826 w 209550"/>
                <a:gd name="connsiteY11" fmla="*/ 132875 h 209550"/>
                <a:gd name="connsiteX12" fmla="*/ 15715 w 209550"/>
                <a:gd name="connsiteY12" fmla="*/ 161011 h 209550"/>
                <a:gd name="connsiteX13" fmla="*/ 27018 w 209550"/>
                <a:gd name="connsiteY13" fmla="*/ 164688 h 209550"/>
                <a:gd name="connsiteX14" fmla="*/ 27018 w 209550"/>
                <a:gd name="connsiteY14" fmla="*/ 164688 h 209550"/>
                <a:gd name="connsiteX15" fmla="*/ 73977 w 209550"/>
                <a:gd name="connsiteY15" fmla="*/ 163926 h 209550"/>
                <a:gd name="connsiteX16" fmla="*/ 101218 w 209550"/>
                <a:gd name="connsiteY16" fmla="*/ 202026 h 209550"/>
                <a:gd name="connsiteX17" fmla="*/ 117601 w 209550"/>
                <a:gd name="connsiteY17" fmla="*/ 210503 h 209550"/>
                <a:gd name="connsiteX18" fmla="*/ 120935 w 209550"/>
                <a:gd name="connsiteY18" fmla="*/ 210503 h 209550"/>
                <a:gd name="connsiteX19" fmla="*/ 136937 w 209550"/>
                <a:gd name="connsiteY19" fmla="*/ 196502 h 209550"/>
                <a:gd name="connsiteX20" fmla="*/ 150748 w 209550"/>
                <a:gd name="connsiteY20" fmla="*/ 151639 h 209550"/>
                <a:gd name="connsiteX21" fmla="*/ 195420 w 209550"/>
                <a:gd name="connsiteY21" fmla="*/ 137447 h 209550"/>
                <a:gd name="connsiteX22" fmla="*/ 208638 w 209550"/>
                <a:gd name="connsiteY22" fmla="*/ 112133 h 209550"/>
                <a:gd name="connsiteX23" fmla="*/ 200945 w 209550"/>
                <a:gd name="connsiteY23" fmla="*/ 101633 h 209550"/>
                <a:gd name="connsiteX24" fmla="*/ 138270 w 209550"/>
                <a:gd name="connsiteY24" fmla="*/ 125445 h 209550"/>
                <a:gd name="connsiteX25" fmla="*/ 125031 w 209550"/>
                <a:gd name="connsiteY25" fmla="*/ 138780 h 209550"/>
                <a:gd name="connsiteX26" fmla="*/ 115029 w 209550"/>
                <a:gd name="connsiteY26" fmla="*/ 171641 h 209550"/>
                <a:gd name="connsiteX27" fmla="*/ 95027 w 209550"/>
                <a:gd name="connsiteY27" fmla="*/ 143638 h 209550"/>
                <a:gd name="connsiteX28" fmla="*/ 78549 w 209550"/>
                <a:gd name="connsiteY28" fmla="*/ 135161 h 209550"/>
                <a:gd name="connsiteX29" fmla="*/ 78549 w 209550"/>
                <a:gd name="connsiteY29" fmla="*/ 135161 h 209550"/>
                <a:gd name="connsiteX30" fmla="*/ 43878 w 209550"/>
                <a:gd name="connsiteY30" fmla="*/ 136113 h 209550"/>
                <a:gd name="connsiteX31" fmla="*/ 64356 w 209550"/>
                <a:gd name="connsiteY31" fmla="*/ 108491 h 209550"/>
                <a:gd name="connsiteX32" fmla="*/ 67214 w 209550"/>
                <a:gd name="connsiteY32" fmla="*/ 89441 h 209550"/>
                <a:gd name="connsiteX33" fmla="*/ 55974 w 209550"/>
                <a:gd name="connsiteY33" fmla="*/ 57056 h 209550"/>
                <a:gd name="connsiteX34" fmla="*/ 88836 w 209550"/>
                <a:gd name="connsiteY34" fmla="*/ 67914 h 209550"/>
                <a:gd name="connsiteX35" fmla="*/ 107886 w 209550"/>
                <a:gd name="connsiteY35" fmla="*/ 64961 h 209550"/>
                <a:gd name="connsiteX36" fmla="*/ 135413 w 209550"/>
                <a:gd name="connsiteY36" fmla="*/ 44292 h 209550"/>
                <a:gd name="connsiteX37" fmla="*/ 135413 w 209550"/>
                <a:gd name="connsiteY37" fmla="*/ 78582 h 209550"/>
                <a:gd name="connsiteX38" fmla="*/ 144081 w 209550"/>
                <a:gd name="connsiteY38" fmla="*/ 95346 h 209550"/>
                <a:gd name="connsiteX39" fmla="*/ 172179 w 209550"/>
                <a:gd name="connsiteY39" fmla="*/ 115063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9550" h="209550">
                  <a:moveTo>
                    <a:pt x="201326" y="101347"/>
                  </a:moveTo>
                  <a:lnTo>
                    <a:pt x="163226" y="74486"/>
                  </a:lnTo>
                  <a:lnTo>
                    <a:pt x="163226" y="27528"/>
                  </a:lnTo>
                  <a:lnTo>
                    <a:pt x="163226" y="27528"/>
                  </a:lnTo>
                  <a:cubicBezTo>
                    <a:pt x="163332" y="16376"/>
                    <a:pt x="154377" y="7250"/>
                    <a:pt x="143225" y="7145"/>
                  </a:cubicBezTo>
                  <a:cubicBezTo>
                    <a:pt x="138758" y="7102"/>
                    <a:pt x="134402" y="8543"/>
                    <a:pt x="130841" y="11240"/>
                  </a:cubicBezTo>
                  <a:lnTo>
                    <a:pt x="93408" y="39815"/>
                  </a:lnTo>
                  <a:lnTo>
                    <a:pt x="48926" y="24956"/>
                  </a:lnTo>
                  <a:cubicBezTo>
                    <a:pt x="38316" y="21521"/>
                    <a:pt x="26930" y="27337"/>
                    <a:pt x="23494" y="37947"/>
                  </a:cubicBezTo>
                  <a:cubicBezTo>
                    <a:pt x="22184" y="41990"/>
                    <a:pt x="22184" y="46344"/>
                    <a:pt x="23494" y="50388"/>
                  </a:cubicBezTo>
                  <a:lnTo>
                    <a:pt x="38734" y="94775"/>
                  </a:lnTo>
                  <a:lnTo>
                    <a:pt x="10826" y="132875"/>
                  </a:lnTo>
                  <a:cubicBezTo>
                    <a:pt x="4407" y="141994"/>
                    <a:pt x="6596" y="154591"/>
                    <a:pt x="15715" y="161011"/>
                  </a:cubicBezTo>
                  <a:cubicBezTo>
                    <a:pt x="19029" y="163342"/>
                    <a:pt x="22967" y="164624"/>
                    <a:pt x="27018" y="164688"/>
                  </a:cubicBezTo>
                  <a:lnTo>
                    <a:pt x="27018" y="164688"/>
                  </a:lnTo>
                  <a:lnTo>
                    <a:pt x="73977" y="163926"/>
                  </a:lnTo>
                  <a:lnTo>
                    <a:pt x="101218" y="202026"/>
                  </a:lnTo>
                  <a:cubicBezTo>
                    <a:pt x="104983" y="207339"/>
                    <a:pt x="111089" y="210499"/>
                    <a:pt x="117601" y="210503"/>
                  </a:cubicBezTo>
                  <a:lnTo>
                    <a:pt x="120935" y="210503"/>
                  </a:lnTo>
                  <a:cubicBezTo>
                    <a:pt x="128513" y="209293"/>
                    <a:pt x="134731" y="203852"/>
                    <a:pt x="136937" y="196502"/>
                  </a:cubicBezTo>
                  <a:lnTo>
                    <a:pt x="150748" y="151639"/>
                  </a:lnTo>
                  <a:lnTo>
                    <a:pt x="195420" y="137447"/>
                  </a:lnTo>
                  <a:cubicBezTo>
                    <a:pt x="206061" y="134106"/>
                    <a:pt x="211979" y="122773"/>
                    <a:pt x="208638" y="112133"/>
                  </a:cubicBezTo>
                  <a:cubicBezTo>
                    <a:pt x="207303" y="107879"/>
                    <a:pt x="204598" y="104187"/>
                    <a:pt x="200945" y="101633"/>
                  </a:cubicBezTo>
                  <a:close/>
                  <a:moveTo>
                    <a:pt x="138270" y="125445"/>
                  </a:moveTo>
                  <a:cubicBezTo>
                    <a:pt x="131950" y="127469"/>
                    <a:pt x="127010" y="132445"/>
                    <a:pt x="125031" y="138780"/>
                  </a:cubicBezTo>
                  <a:lnTo>
                    <a:pt x="115029" y="171641"/>
                  </a:lnTo>
                  <a:lnTo>
                    <a:pt x="95027" y="143638"/>
                  </a:lnTo>
                  <a:cubicBezTo>
                    <a:pt x="91231" y="138310"/>
                    <a:pt x="85090" y="135150"/>
                    <a:pt x="78549" y="135161"/>
                  </a:cubicBezTo>
                  <a:lnTo>
                    <a:pt x="78549" y="135161"/>
                  </a:lnTo>
                  <a:lnTo>
                    <a:pt x="43878" y="136113"/>
                  </a:lnTo>
                  <a:lnTo>
                    <a:pt x="64356" y="108491"/>
                  </a:lnTo>
                  <a:cubicBezTo>
                    <a:pt x="68423" y="103013"/>
                    <a:pt x="69494" y="95870"/>
                    <a:pt x="67214" y="89441"/>
                  </a:cubicBezTo>
                  <a:lnTo>
                    <a:pt x="55974" y="57056"/>
                  </a:lnTo>
                  <a:lnTo>
                    <a:pt x="88836" y="67914"/>
                  </a:lnTo>
                  <a:cubicBezTo>
                    <a:pt x="95275" y="70220"/>
                    <a:pt x="102446" y="69109"/>
                    <a:pt x="107886" y="64961"/>
                  </a:cubicBezTo>
                  <a:lnTo>
                    <a:pt x="135413" y="44292"/>
                  </a:lnTo>
                  <a:lnTo>
                    <a:pt x="135413" y="78582"/>
                  </a:lnTo>
                  <a:cubicBezTo>
                    <a:pt x="135401" y="85248"/>
                    <a:pt x="138635" y="91502"/>
                    <a:pt x="144081" y="95346"/>
                  </a:cubicBezTo>
                  <a:lnTo>
                    <a:pt x="172179" y="115063"/>
                  </a:lnTo>
                  <a:close/>
                </a:path>
              </a:pathLst>
            </a:custGeom>
            <a:grpFill/>
            <a:ln w="9525" cap="flat">
              <a:noFill/>
              <a:prstDash val="solid"/>
              <a:miter/>
            </a:ln>
          </p:spPr>
          <p:txBody>
            <a:bodyPr rtlCol="0" anchor="ctr"/>
            <a:lstStyle/>
            <a:p>
              <a:endParaRPr lang="en-US" dirty="0"/>
            </a:p>
          </p:txBody>
        </p:sp>
      </p:grpSp>
      <p:grpSp>
        <p:nvGrpSpPr>
          <p:cNvPr id="88" name="Graphic 91">
            <a:extLst>
              <a:ext uri="{FF2B5EF4-FFF2-40B4-BE49-F238E27FC236}">
                <a16:creationId xmlns:a16="http://schemas.microsoft.com/office/drawing/2014/main" id="{0B4413CF-0044-C846-88AD-30BD2CBBB0B8}"/>
              </a:ext>
            </a:extLst>
          </p:cNvPr>
          <p:cNvGrpSpPr/>
          <p:nvPr/>
        </p:nvGrpSpPr>
        <p:grpSpPr>
          <a:xfrm>
            <a:off x="2857466" y="2994654"/>
            <a:ext cx="628650" cy="619125"/>
            <a:chOff x="2209277" y="2288443"/>
            <a:chExt cx="628650" cy="619125"/>
          </a:xfrm>
          <a:solidFill>
            <a:srgbClr val="00B29F"/>
          </a:solidFill>
        </p:grpSpPr>
        <p:sp>
          <p:nvSpPr>
            <p:cNvPr id="89" name="Freeform: Shape 66">
              <a:extLst>
                <a:ext uri="{FF2B5EF4-FFF2-40B4-BE49-F238E27FC236}">
                  <a16:creationId xmlns:a16="http://schemas.microsoft.com/office/drawing/2014/main" id="{FC3BB173-32E7-C242-9666-D9525BBD7A53}"/>
                </a:ext>
              </a:extLst>
            </p:cNvPr>
            <p:cNvSpPr/>
            <p:nvPr/>
          </p:nvSpPr>
          <p:spPr>
            <a:xfrm>
              <a:off x="2201682" y="2281272"/>
              <a:ext cx="323850" cy="304800"/>
            </a:xfrm>
            <a:custGeom>
              <a:avLst/>
              <a:gdLst>
                <a:gd name="connsiteX0" fmla="*/ 282487 w 323850"/>
                <a:gd name="connsiteY0" fmla="*/ 119090 h 304800"/>
                <a:gd name="connsiteX1" fmla="*/ 281153 w 323850"/>
                <a:gd name="connsiteY1" fmla="*/ 115947 h 304800"/>
                <a:gd name="connsiteX2" fmla="*/ 281153 w 323850"/>
                <a:gd name="connsiteY2" fmla="*/ 37651 h 304800"/>
                <a:gd name="connsiteX3" fmla="*/ 266866 w 323850"/>
                <a:gd name="connsiteY3" fmla="*/ 23364 h 304800"/>
                <a:gd name="connsiteX4" fmla="*/ 222670 w 323850"/>
                <a:gd name="connsiteY4" fmla="*/ 23364 h 304800"/>
                <a:gd name="connsiteX5" fmla="*/ 208382 w 323850"/>
                <a:gd name="connsiteY5" fmla="*/ 37651 h 304800"/>
                <a:gd name="connsiteX6" fmla="*/ 208382 w 323850"/>
                <a:gd name="connsiteY6" fmla="*/ 45271 h 304800"/>
                <a:gd name="connsiteX7" fmla="*/ 174759 w 323850"/>
                <a:gd name="connsiteY7" fmla="*/ 11362 h 304800"/>
                <a:gd name="connsiteX8" fmla="*/ 154689 w 323850"/>
                <a:gd name="connsiteY8" fmla="*/ 11240 h 304800"/>
                <a:gd name="connsiteX9" fmla="*/ 154566 w 323850"/>
                <a:gd name="connsiteY9" fmla="*/ 11362 h 304800"/>
                <a:gd name="connsiteX10" fmla="*/ 11691 w 323850"/>
                <a:gd name="connsiteY10" fmla="*/ 154237 h 304800"/>
                <a:gd name="connsiteX11" fmla="*/ 10978 w 323850"/>
                <a:gd name="connsiteY11" fmla="*/ 174430 h 304800"/>
                <a:gd name="connsiteX12" fmla="*/ 31171 w 323850"/>
                <a:gd name="connsiteY12" fmla="*/ 175142 h 304800"/>
                <a:gd name="connsiteX13" fmla="*/ 31884 w 323850"/>
                <a:gd name="connsiteY13" fmla="*/ 174430 h 304800"/>
                <a:gd name="connsiteX14" fmla="*/ 46076 w 323850"/>
                <a:gd name="connsiteY14" fmla="*/ 160238 h 304800"/>
                <a:gd name="connsiteX15" fmla="*/ 46076 w 323850"/>
                <a:gd name="connsiteY15" fmla="*/ 291778 h 304800"/>
                <a:gd name="connsiteX16" fmla="*/ 60364 w 323850"/>
                <a:gd name="connsiteY16" fmla="*/ 306066 h 304800"/>
                <a:gd name="connsiteX17" fmla="*/ 268866 w 323850"/>
                <a:gd name="connsiteY17" fmla="*/ 306066 h 304800"/>
                <a:gd name="connsiteX18" fmla="*/ 283154 w 323850"/>
                <a:gd name="connsiteY18" fmla="*/ 291778 h 304800"/>
                <a:gd name="connsiteX19" fmla="*/ 283154 w 323850"/>
                <a:gd name="connsiteY19" fmla="*/ 160143 h 304800"/>
                <a:gd name="connsiteX20" fmla="*/ 297346 w 323850"/>
                <a:gd name="connsiteY20" fmla="*/ 174335 h 304800"/>
                <a:gd name="connsiteX21" fmla="*/ 317539 w 323850"/>
                <a:gd name="connsiteY21" fmla="*/ 174335 h 304800"/>
                <a:gd name="connsiteX22" fmla="*/ 317662 w 323850"/>
                <a:gd name="connsiteY22" fmla="*/ 154265 h 304800"/>
                <a:gd name="connsiteX23" fmla="*/ 317539 w 323850"/>
                <a:gd name="connsiteY23" fmla="*/ 154142 h 304800"/>
                <a:gd name="connsiteX24" fmla="*/ 236957 w 323850"/>
                <a:gd name="connsiteY24" fmla="*/ 52415 h 304800"/>
                <a:gd name="connsiteX25" fmla="*/ 252578 w 323850"/>
                <a:gd name="connsiteY25" fmla="*/ 52415 h 304800"/>
                <a:gd name="connsiteX26" fmla="*/ 252578 w 323850"/>
                <a:gd name="connsiteY26" fmla="*/ 89086 h 304800"/>
                <a:gd name="connsiteX27" fmla="*/ 236957 w 323850"/>
                <a:gd name="connsiteY27" fmla="*/ 73846 h 304800"/>
                <a:gd name="connsiteX28" fmla="*/ 254579 w 323850"/>
                <a:gd name="connsiteY28" fmla="*/ 277967 h 304800"/>
                <a:gd name="connsiteX29" fmla="*/ 74747 w 323850"/>
                <a:gd name="connsiteY29" fmla="*/ 277967 h 304800"/>
                <a:gd name="connsiteX30" fmla="*/ 74747 w 323850"/>
                <a:gd name="connsiteY30" fmla="*/ 131568 h 304800"/>
                <a:gd name="connsiteX31" fmla="*/ 164663 w 323850"/>
                <a:gd name="connsiteY31" fmla="*/ 41652 h 304800"/>
                <a:gd name="connsiteX32" fmla="*/ 254579 w 323850"/>
                <a:gd name="connsiteY32" fmla="*/ 131568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3850" h="304800">
                  <a:moveTo>
                    <a:pt x="282487" y="119090"/>
                  </a:moveTo>
                  <a:cubicBezTo>
                    <a:pt x="282158" y="117996"/>
                    <a:pt x="281712" y="116943"/>
                    <a:pt x="281153" y="115947"/>
                  </a:cubicBezTo>
                  <a:lnTo>
                    <a:pt x="281153" y="37651"/>
                  </a:lnTo>
                  <a:cubicBezTo>
                    <a:pt x="281153" y="29760"/>
                    <a:pt x="274756" y="23364"/>
                    <a:pt x="266866" y="23364"/>
                  </a:cubicBezTo>
                  <a:lnTo>
                    <a:pt x="222670" y="23364"/>
                  </a:lnTo>
                  <a:cubicBezTo>
                    <a:pt x="214779" y="23364"/>
                    <a:pt x="208382" y="29760"/>
                    <a:pt x="208382" y="37651"/>
                  </a:cubicBezTo>
                  <a:lnTo>
                    <a:pt x="208382" y="45271"/>
                  </a:lnTo>
                  <a:lnTo>
                    <a:pt x="174759" y="11362"/>
                  </a:lnTo>
                  <a:cubicBezTo>
                    <a:pt x="169251" y="5786"/>
                    <a:pt x="160265" y="5731"/>
                    <a:pt x="154689" y="11240"/>
                  </a:cubicBezTo>
                  <a:cubicBezTo>
                    <a:pt x="154647" y="11280"/>
                    <a:pt x="154607" y="11321"/>
                    <a:pt x="154566" y="11362"/>
                  </a:cubicBezTo>
                  <a:lnTo>
                    <a:pt x="11691" y="154237"/>
                  </a:lnTo>
                  <a:cubicBezTo>
                    <a:pt x="5918" y="159617"/>
                    <a:pt x="5599" y="168657"/>
                    <a:pt x="10978" y="174430"/>
                  </a:cubicBezTo>
                  <a:cubicBezTo>
                    <a:pt x="16358" y="180203"/>
                    <a:pt x="25398" y="180522"/>
                    <a:pt x="31171" y="175142"/>
                  </a:cubicBezTo>
                  <a:cubicBezTo>
                    <a:pt x="31417" y="174914"/>
                    <a:pt x="31655" y="174676"/>
                    <a:pt x="31884" y="174430"/>
                  </a:cubicBezTo>
                  <a:lnTo>
                    <a:pt x="46076" y="160238"/>
                  </a:lnTo>
                  <a:lnTo>
                    <a:pt x="46076" y="291778"/>
                  </a:lnTo>
                  <a:cubicBezTo>
                    <a:pt x="46076" y="299669"/>
                    <a:pt x="52473" y="306066"/>
                    <a:pt x="60364" y="306066"/>
                  </a:cubicBezTo>
                  <a:lnTo>
                    <a:pt x="268866" y="306066"/>
                  </a:lnTo>
                  <a:cubicBezTo>
                    <a:pt x="276757" y="306066"/>
                    <a:pt x="283154" y="299669"/>
                    <a:pt x="283154" y="291778"/>
                  </a:cubicBezTo>
                  <a:lnTo>
                    <a:pt x="283154" y="160143"/>
                  </a:lnTo>
                  <a:lnTo>
                    <a:pt x="297346" y="174335"/>
                  </a:lnTo>
                  <a:cubicBezTo>
                    <a:pt x="302924" y="179906"/>
                    <a:pt x="311961" y="179906"/>
                    <a:pt x="317539" y="174335"/>
                  </a:cubicBezTo>
                  <a:cubicBezTo>
                    <a:pt x="323115" y="168826"/>
                    <a:pt x="323170" y="159841"/>
                    <a:pt x="317662" y="154265"/>
                  </a:cubicBezTo>
                  <a:cubicBezTo>
                    <a:pt x="317621" y="154223"/>
                    <a:pt x="317580" y="154183"/>
                    <a:pt x="317539" y="154142"/>
                  </a:cubicBezTo>
                  <a:close/>
                  <a:moveTo>
                    <a:pt x="236957" y="52415"/>
                  </a:moveTo>
                  <a:lnTo>
                    <a:pt x="252578" y="52415"/>
                  </a:lnTo>
                  <a:lnTo>
                    <a:pt x="252578" y="89086"/>
                  </a:lnTo>
                  <a:lnTo>
                    <a:pt x="236957" y="73846"/>
                  </a:lnTo>
                  <a:close/>
                  <a:moveTo>
                    <a:pt x="254579" y="277967"/>
                  </a:moveTo>
                  <a:lnTo>
                    <a:pt x="74747" y="277967"/>
                  </a:lnTo>
                  <a:lnTo>
                    <a:pt x="74747" y="131568"/>
                  </a:lnTo>
                  <a:lnTo>
                    <a:pt x="164663" y="41652"/>
                  </a:lnTo>
                  <a:lnTo>
                    <a:pt x="254579" y="131568"/>
                  </a:lnTo>
                  <a:close/>
                </a:path>
              </a:pathLst>
            </a:custGeom>
            <a:grpFill/>
            <a:ln w="9525" cap="flat">
              <a:noFill/>
              <a:prstDash val="solid"/>
              <a:miter/>
            </a:ln>
          </p:spPr>
          <p:txBody>
            <a:bodyPr rtlCol="0" anchor="ctr"/>
            <a:lstStyle/>
            <a:p>
              <a:endParaRPr lang="en-US" dirty="0"/>
            </a:p>
          </p:txBody>
        </p:sp>
        <p:sp>
          <p:nvSpPr>
            <p:cNvPr id="90" name="Freeform: Shape 67">
              <a:extLst>
                <a:ext uri="{FF2B5EF4-FFF2-40B4-BE49-F238E27FC236}">
                  <a16:creationId xmlns:a16="http://schemas.microsoft.com/office/drawing/2014/main" id="{E8B394BF-8967-BB4C-A17E-67B97A79E19B}"/>
                </a:ext>
              </a:extLst>
            </p:cNvPr>
            <p:cNvSpPr/>
            <p:nvPr/>
          </p:nvSpPr>
          <p:spPr>
            <a:xfrm>
              <a:off x="2519043" y="2598264"/>
              <a:ext cx="323850" cy="304800"/>
            </a:xfrm>
            <a:custGeom>
              <a:avLst/>
              <a:gdLst>
                <a:gd name="connsiteX0" fmla="*/ 317170 w 323850"/>
                <a:gd name="connsiteY0" fmla="*/ 154142 h 304800"/>
                <a:gd name="connsiteX1" fmla="*/ 282023 w 323850"/>
                <a:gd name="connsiteY1" fmla="*/ 118804 h 304800"/>
                <a:gd name="connsiteX2" fmla="*/ 280689 w 323850"/>
                <a:gd name="connsiteY2" fmla="*/ 115661 h 304800"/>
                <a:gd name="connsiteX3" fmla="*/ 280689 w 323850"/>
                <a:gd name="connsiteY3" fmla="*/ 37651 h 304800"/>
                <a:gd name="connsiteX4" fmla="*/ 266402 w 323850"/>
                <a:gd name="connsiteY4" fmla="*/ 23364 h 304800"/>
                <a:gd name="connsiteX5" fmla="*/ 222301 w 323850"/>
                <a:gd name="connsiteY5" fmla="*/ 23364 h 304800"/>
                <a:gd name="connsiteX6" fmla="*/ 208013 w 323850"/>
                <a:gd name="connsiteY6" fmla="*/ 37651 h 304800"/>
                <a:gd name="connsiteX7" fmla="*/ 208013 w 323850"/>
                <a:gd name="connsiteY7" fmla="*/ 44985 h 304800"/>
                <a:gd name="connsiteX8" fmla="*/ 174390 w 323850"/>
                <a:gd name="connsiteY8" fmla="*/ 11362 h 304800"/>
                <a:gd name="connsiteX9" fmla="*/ 154320 w 323850"/>
                <a:gd name="connsiteY9" fmla="*/ 11239 h 304800"/>
                <a:gd name="connsiteX10" fmla="*/ 154197 w 323850"/>
                <a:gd name="connsiteY10" fmla="*/ 11362 h 304800"/>
                <a:gd name="connsiteX11" fmla="*/ 11322 w 323850"/>
                <a:gd name="connsiteY11" fmla="*/ 154237 h 304800"/>
                <a:gd name="connsiteX12" fmla="*/ 11334 w 323850"/>
                <a:gd name="connsiteY12" fmla="*/ 174442 h 304800"/>
                <a:gd name="connsiteX13" fmla="*/ 21419 w 323850"/>
                <a:gd name="connsiteY13" fmla="*/ 178621 h 304800"/>
                <a:gd name="connsiteX14" fmla="*/ 31515 w 323850"/>
                <a:gd name="connsiteY14" fmla="*/ 174430 h 304800"/>
                <a:gd name="connsiteX15" fmla="*/ 45707 w 323850"/>
                <a:gd name="connsiteY15" fmla="*/ 160143 h 304800"/>
                <a:gd name="connsiteX16" fmla="*/ 45707 w 323850"/>
                <a:gd name="connsiteY16" fmla="*/ 291778 h 304800"/>
                <a:gd name="connsiteX17" fmla="*/ 59995 w 323850"/>
                <a:gd name="connsiteY17" fmla="*/ 306066 h 304800"/>
                <a:gd name="connsiteX18" fmla="*/ 268402 w 323850"/>
                <a:gd name="connsiteY18" fmla="*/ 306066 h 304800"/>
                <a:gd name="connsiteX19" fmla="*/ 282689 w 323850"/>
                <a:gd name="connsiteY19" fmla="*/ 291778 h 304800"/>
                <a:gd name="connsiteX20" fmla="*/ 282689 w 323850"/>
                <a:gd name="connsiteY20" fmla="*/ 160047 h 304800"/>
                <a:gd name="connsiteX21" fmla="*/ 296977 w 323850"/>
                <a:gd name="connsiteY21" fmla="*/ 174335 h 304800"/>
                <a:gd name="connsiteX22" fmla="*/ 317170 w 323850"/>
                <a:gd name="connsiteY22" fmla="*/ 173622 h 304800"/>
                <a:gd name="connsiteX23" fmla="*/ 317170 w 323850"/>
                <a:gd name="connsiteY23" fmla="*/ 154142 h 304800"/>
                <a:gd name="connsiteX24" fmla="*/ 236588 w 323850"/>
                <a:gd name="connsiteY24" fmla="*/ 52129 h 304800"/>
                <a:gd name="connsiteX25" fmla="*/ 252209 w 323850"/>
                <a:gd name="connsiteY25" fmla="*/ 52129 h 304800"/>
                <a:gd name="connsiteX26" fmla="*/ 252209 w 323850"/>
                <a:gd name="connsiteY26" fmla="*/ 89277 h 304800"/>
                <a:gd name="connsiteX27" fmla="*/ 236684 w 323850"/>
                <a:gd name="connsiteY27" fmla="*/ 73751 h 304800"/>
                <a:gd name="connsiteX28" fmla="*/ 254114 w 323850"/>
                <a:gd name="connsiteY28" fmla="*/ 277491 h 304800"/>
                <a:gd name="connsiteX29" fmla="*/ 74378 w 323850"/>
                <a:gd name="connsiteY29" fmla="*/ 277491 h 304800"/>
                <a:gd name="connsiteX30" fmla="*/ 74378 w 323850"/>
                <a:gd name="connsiteY30" fmla="*/ 131472 h 304800"/>
                <a:gd name="connsiteX31" fmla="*/ 164294 w 323850"/>
                <a:gd name="connsiteY31" fmla="*/ 41652 h 304800"/>
                <a:gd name="connsiteX32" fmla="*/ 254114 w 323850"/>
                <a:gd name="connsiteY32" fmla="*/ 131472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3850" h="304800">
                  <a:moveTo>
                    <a:pt x="317170" y="154142"/>
                  </a:moveTo>
                  <a:lnTo>
                    <a:pt x="282023" y="118804"/>
                  </a:lnTo>
                  <a:cubicBezTo>
                    <a:pt x="281701" y="117709"/>
                    <a:pt x="281253" y="116654"/>
                    <a:pt x="280689" y="115661"/>
                  </a:cubicBezTo>
                  <a:lnTo>
                    <a:pt x="280689" y="37651"/>
                  </a:lnTo>
                  <a:cubicBezTo>
                    <a:pt x="280689" y="29761"/>
                    <a:pt x="274292" y="23364"/>
                    <a:pt x="266402" y="23364"/>
                  </a:cubicBezTo>
                  <a:lnTo>
                    <a:pt x="222301" y="23364"/>
                  </a:lnTo>
                  <a:cubicBezTo>
                    <a:pt x="214410" y="23364"/>
                    <a:pt x="208013" y="29761"/>
                    <a:pt x="208013" y="37651"/>
                  </a:cubicBezTo>
                  <a:lnTo>
                    <a:pt x="208013" y="44985"/>
                  </a:lnTo>
                  <a:lnTo>
                    <a:pt x="174390" y="11362"/>
                  </a:lnTo>
                  <a:cubicBezTo>
                    <a:pt x="168882" y="5786"/>
                    <a:pt x="159896" y="5731"/>
                    <a:pt x="154320" y="11239"/>
                  </a:cubicBezTo>
                  <a:cubicBezTo>
                    <a:pt x="154278" y="11280"/>
                    <a:pt x="154238" y="11321"/>
                    <a:pt x="154197" y="11362"/>
                  </a:cubicBezTo>
                  <a:lnTo>
                    <a:pt x="11322" y="154237"/>
                  </a:lnTo>
                  <a:cubicBezTo>
                    <a:pt x="5746" y="159821"/>
                    <a:pt x="5752" y="168867"/>
                    <a:pt x="11334" y="174442"/>
                  </a:cubicBezTo>
                  <a:cubicBezTo>
                    <a:pt x="14010" y="177115"/>
                    <a:pt x="17637" y="178618"/>
                    <a:pt x="21419" y="178621"/>
                  </a:cubicBezTo>
                  <a:cubicBezTo>
                    <a:pt x="25200" y="178587"/>
                    <a:pt x="28820" y="177085"/>
                    <a:pt x="31515" y="174430"/>
                  </a:cubicBezTo>
                  <a:lnTo>
                    <a:pt x="45707" y="160143"/>
                  </a:lnTo>
                  <a:lnTo>
                    <a:pt x="45707" y="291778"/>
                  </a:lnTo>
                  <a:cubicBezTo>
                    <a:pt x="45707" y="299669"/>
                    <a:pt x="52104" y="306066"/>
                    <a:pt x="59995" y="306066"/>
                  </a:cubicBezTo>
                  <a:lnTo>
                    <a:pt x="268402" y="306066"/>
                  </a:lnTo>
                  <a:cubicBezTo>
                    <a:pt x="276292" y="306066"/>
                    <a:pt x="282689" y="299669"/>
                    <a:pt x="282689" y="291778"/>
                  </a:cubicBezTo>
                  <a:lnTo>
                    <a:pt x="282689" y="160047"/>
                  </a:lnTo>
                  <a:lnTo>
                    <a:pt x="296977" y="174335"/>
                  </a:lnTo>
                  <a:cubicBezTo>
                    <a:pt x="302750" y="179715"/>
                    <a:pt x="311790" y="179395"/>
                    <a:pt x="317170" y="173622"/>
                  </a:cubicBezTo>
                  <a:cubicBezTo>
                    <a:pt x="322283" y="168135"/>
                    <a:pt x="322283" y="159629"/>
                    <a:pt x="317170" y="154142"/>
                  </a:cubicBezTo>
                  <a:close/>
                  <a:moveTo>
                    <a:pt x="236588" y="52129"/>
                  </a:moveTo>
                  <a:lnTo>
                    <a:pt x="252209" y="52129"/>
                  </a:lnTo>
                  <a:lnTo>
                    <a:pt x="252209" y="89277"/>
                  </a:lnTo>
                  <a:lnTo>
                    <a:pt x="236684" y="73751"/>
                  </a:lnTo>
                  <a:close/>
                  <a:moveTo>
                    <a:pt x="254114" y="277491"/>
                  </a:moveTo>
                  <a:lnTo>
                    <a:pt x="74378" y="277491"/>
                  </a:lnTo>
                  <a:lnTo>
                    <a:pt x="74378" y="131472"/>
                  </a:lnTo>
                  <a:lnTo>
                    <a:pt x="164294" y="41652"/>
                  </a:lnTo>
                  <a:lnTo>
                    <a:pt x="254114" y="131472"/>
                  </a:lnTo>
                  <a:close/>
                </a:path>
              </a:pathLst>
            </a:custGeom>
            <a:grpFill/>
            <a:ln w="9525" cap="flat">
              <a:noFill/>
              <a:prstDash val="solid"/>
              <a:miter/>
            </a:ln>
          </p:spPr>
          <p:txBody>
            <a:bodyPr rtlCol="0" anchor="ctr"/>
            <a:lstStyle/>
            <a:p>
              <a:endParaRPr lang="en-US" dirty="0"/>
            </a:p>
          </p:txBody>
        </p:sp>
        <p:sp>
          <p:nvSpPr>
            <p:cNvPr id="91" name="Freeform: Shape 68">
              <a:extLst>
                <a:ext uri="{FF2B5EF4-FFF2-40B4-BE49-F238E27FC236}">
                  <a16:creationId xmlns:a16="http://schemas.microsoft.com/office/drawing/2014/main" id="{01D10ECB-93E2-1A4F-99D1-90F354A37101}"/>
                </a:ext>
              </a:extLst>
            </p:cNvPr>
            <p:cNvSpPr/>
            <p:nvPr/>
          </p:nvSpPr>
          <p:spPr>
            <a:xfrm>
              <a:off x="2543985" y="2315236"/>
              <a:ext cx="247650" cy="247650"/>
            </a:xfrm>
            <a:custGeom>
              <a:avLst/>
              <a:gdLst>
                <a:gd name="connsiteX0" fmla="*/ 23813 w 247650"/>
                <a:gd name="connsiteY0" fmla="*/ 37310 h 247650"/>
                <a:gd name="connsiteX1" fmla="*/ 134684 w 247650"/>
                <a:gd name="connsiteY1" fmla="*/ 67409 h 247650"/>
                <a:gd name="connsiteX2" fmla="*/ 175261 w 247650"/>
                <a:gd name="connsiteY2" fmla="*/ 197901 h 247650"/>
                <a:gd name="connsiteX3" fmla="*/ 152306 w 247650"/>
                <a:gd name="connsiteY3" fmla="*/ 175041 h 247650"/>
                <a:gd name="connsiteX4" fmla="*/ 132065 w 247650"/>
                <a:gd name="connsiteY4" fmla="*/ 174994 h 247650"/>
                <a:gd name="connsiteX5" fmla="*/ 132017 w 247650"/>
                <a:gd name="connsiteY5" fmla="*/ 195234 h 247650"/>
                <a:gd name="connsiteX6" fmla="*/ 177928 w 247650"/>
                <a:gd name="connsiteY6" fmla="*/ 241145 h 247650"/>
                <a:gd name="connsiteX7" fmla="*/ 188024 w 247650"/>
                <a:gd name="connsiteY7" fmla="*/ 245336 h 247650"/>
                <a:gd name="connsiteX8" fmla="*/ 198692 w 247650"/>
                <a:gd name="connsiteY8" fmla="*/ 241145 h 247650"/>
                <a:gd name="connsiteX9" fmla="*/ 242888 w 247650"/>
                <a:gd name="connsiteY9" fmla="*/ 196949 h 247650"/>
                <a:gd name="connsiteX10" fmla="*/ 242888 w 247650"/>
                <a:gd name="connsiteY10" fmla="*/ 176756 h 247650"/>
                <a:gd name="connsiteX11" fmla="*/ 222818 w 247650"/>
                <a:gd name="connsiteY11" fmla="*/ 176633 h 247650"/>
                <a:gd name="connsiteX12" fmla="*/ 222695 w 247650"/>
                <a:gd name="connsiteY12" fmla="*/ 176756 h 247650"/>
                <a:gd name="connsiteX13" fmla="*/ 204503 w 247650"/>
                <a:gd name="connsiteY13" fmla="*/ 194853 h 247650"/>
                <a:gd name="connsiteX14" fmla="*/ 154306 w 247650"/>
                <a:gd name="connsiteY14" fmla="*/ 46263 h 247650"/>
                <a:gd name="connsiteX15" fmla="*/ 19527 w 247650"/>
                <a:gd name="connsiteY15" fmla="*/ 9116 h 247650"/>
                <a:gd name="connsiteX16" fmla="*/ 7273 w 247650"/>
                <a:gd name="connsiteY16" fmla="*/ 25182 h 247650"/>
                <a:gd name="connsiteX17" fmla="*/ 7335 w 247650"/>
                <a:gd name="connsiteY17" fmla="*/ 25594 h 247650"/>
                <a:gd name="connsiteX18" fmla="*/ 23813 w 247650"/>
                <a:gd name="connsiteY18" fmla="*/ 3731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650" h="247650">
                  <a:moveTo>
                    <a:pt x="23813" y="37310"/>
                  </a:moveTo>
                  <a:cubicBezTo>
                    <a:pt x="24480" y="37310"/>
                    <a:pt x="90488" y="26642"/>
                    <a:pt x="134684" y="67409"/>
                  </a:cubicBezTo>
                  <a:cubicBezTo>
                    <a:pt x="163831" y="94460"/>
                    <a:pt x="177356" y="138370"/>
                    <a:pt x="175261" y="197901"/>
                  </a:cubicBezTo>
                  <a:lnTo>
                    <a:pt x="152306" y="175041"/>
                  </a:lnTo>
                  <a:cubicBezTo>
                    <a:pt x="146730" y="169439"/>
                    <a:pt x="137668" y="169418"/>
                    <a:pt x="132065" y="174994"/>
                  </a:cubicBezTo>
                  <a:cubicBezTo>
                    <a:pt x="126462" y="180570"/>
                    <a:pt x="126441" y="189632"/>
                    <a:pt x="132017" y="195234"/>
                  </a:cubicBezTo>
                  <a:lnTo>
                    <a:pt x="177928" y="241145"/>
                  </a:lnTo>
                  <a:cubicBezTo>
                    <a:pt x="180599" y="243834"/>
                    <a:pt x="184234" y="245343"/>
                    <a:pt x="188024" y="245336"/>
                  </a:cubicBezTo>
                  <a:cubicBezTo>
                    <a:pt x="192008" y="245478"/>
                    <a:pt x="195871" y="243959"/>
                    <a:pt x="198692" y="241145"/>
                  </a:cubicBezTo>
                  <a:lnTo>
                    <a:pt x="242888" y="196949"/>
                  </a:lnTo>
                  <a:cubicBezTo>
                    <a:pt x="248408" y="191349"/>
                    <a:pt x="248408" y="182356"/>
                    <a:pt x="242888" y="176756"/>
                  </a:cubicBezTo>
                  <a:cubicBezTo>
                    <a:pt x="237380" y="171180"/>
                    <a:pt x="228394" y="171125"/>
                    <a:pt x="222818" y="176633"/>
                  </a:cubicBezTo>
                  <a:cubicBezTo>
                    <a:pt x="222776" y="176674"/>
                    <a:pt x="222736" y="176715"/>
                    <a:pt x="222695" y="176756"/>
                  </a:cubicBezTo>
                  <a:lnTo>
                    <a:pt x="204503" y="194853"/>
                  </a:lnTo>
                  <a:cubicBezTo>
                    <a:pt x="206122" y="128178"/>
                    <a:pt x="189358" y="78553"/>
                    <a:pt x="154306" y="46263"/>
                  </a:cubicBezTo>
                  <a:cubicBezTo>
                    <a:pt x="99918" y="-4029"/>
                    <a:pt x="22765" y="8163"/>
                    <a:pt x="19527" y="9116"/>
                  </a:cubicBezTo>
                  <a:cubicBezTo>
                    <a:pt x="11707" y="10169"/>
                    <a:pt x="6221" y="17362"/>
                    <a:pt x="7273" y="25182"/>
                  </a:cubicBezTo>
                  <a:cubicBezTo>
                    <a:pt x="7292" y="25319"/>
                    <a:pt x="7312" y="25457"/>
                    <a:pt x="7335" y="25594"/>
                  </a:cubicBezTo>
                  <a:cubicBezTo>
                    <a:pt x="8740" y="33323"/>
                    <a:pt x="16051" y="38522"/>
                    <a:pt x="23813" y="37310"/>
                  </a:cubicBezTo>
                  <a:close/>
                </a:path>
              </a:pathLst>
            </a:custGeom>
            <a:grpFill/>
            <a:ln w="9525" cap="flat">
              <a:noFill/>
              <a:prstDash val="solid"/>
              <a:miter/>
            </a:ln>
          </p:spPr>
          <p:txBody>
            <a:bodyPr rtlCol="0" anchor="ctr"/>
            <a:lstStyle/>
            <a:p>
              <a:endParaRPr lang="en-US" dirty="0"/>
            </a:p>
          </p:txBody>
        </p:sp>
        <p:sp>
          <p:nvSpPr>
            <p:cNvPr id="92" name="Freeform: Shape 69">
              <a:extLst>
                <a:ext uri="{FF2B5EF4-FFF2-40B4-BE49-F238E27FC236}">
                  <a16:creationId xmlns:a16="http://schemas.microsoft.com/office/drawing/2014/main" id="{510F9BE4-C361-C74F-BD99-A86921630F84}"/>
                </a:ext>
              </a:extLst>
            </p:cNvPr>
            <p:cNvSpPr/>
            <p:nvPr/>
          </p:nvSpPr>
          <p:spPr>
            <a:xfrm>
              <a:off x="2251639" y="2616171"/>
              <a:ext cx="247650" cy="247650"/>
            </a:xfrm>
            <a:custGeom>
              <a:avLst/>
              <a:gdLst>
                <a:gd name="connsiteX0" fmla="*/ 229482 w 247650"/>
                <a:gd name="connsiteY0" fmla="*/ 215197 h 247650"/>
                <a:gd name="connsiteX1" fmla="*/ 118706 w 247650"/>
                <a:gd name="connsiteY1" fmla="*/ 185098 h 247650"/>
                <a:gd name="connsiteX2" fmla="*/ 78130 w 247650"/>
                <a:gd name="connsiteY2" fmla="*/ 54510 h 247650"/>
                <a:gd name="connsiteX3" fmla="*/ 100990 w 247650"/>
                <a:gd name="connsiteY3" fmla="*/ 77466 h 247650"/>
                <a:gd name="connsiteX4" fmla="*/ 111086 w 247650"/>
                <a:gd name="connsiteY4" fmla="*/ 81657 h 247650"/>
                <a:gd name="connsiteX5" fmla="*/ 125361 w 247650"/>
                <a:gd name="connsiteY5" fmla="*/ 67357 h 247650"/>
                <a:gd name="connsiteX6" fmla="*/ 121183 w 247650"/>
                <a:gd name="connsiteY6" fmla="*/ 57273 h 247650"/>
                <a:gd name="connsiteX7" fmla="*/ 75367 w 247650"/>
                <a:gd name="connsiteY7" fmla="*/ 11362 h 247650"/>
                <a:gd name="connsiteX8" fmla="*/ 55297 w 247650"/>
                <a:gd name="connsiteY8" fmla="*/ 11239 h 247650"/>
                <a:gd name="connsiteX9" fmla="*/ 55174 w 247650"/>
                <a:gd name="connsiteY9" fmla="*/ 11362 h 247650"/>
                <a:gd name="connsiteX10" fmla="*/ 10978 w 247650"/>
                <a:gd name="connsiteY10" fmla="*/ 55463 h 247650"/>
                <a:gd name="connsiteX11" fmla="*/ 11691 w 247650"/>
                <a:gd name="connsiteY11" fmla="*/ 75656 h 247650"/>
                <a:gd name="connsiteX12" fmla="*/ 31171 w 247650"/>
                <a:gd name="connsiteY12" fmla="*/ 75656 h 247650"/>
                <a:gd name="connsiteX13" fmla="*/ 49364 w 247650"/>
                <a:gd name="connsiteY13" fmla="*/ 57463 h 247650"/>
                <a:gd name="connsiteX14" fmla="*/ 99466 w 247650"/>
                <a:gd name="connsiteY14" fmla="*/ 206148 h 247650"/>
                <a:gd name="connsiteX15" fmla="*/ 208813 w 247650"/>
                <a:gd name="connsiteY15" fmla="*/ 245106 h 247650"/>
                <a:gd name="connsiteX16" fmla="*/ 234340 w 247650"/>
                <a:gd name="connsiteY16" fmla="*/ 243772 h 247650"/>
                <a:gd name="connsiteX17" fmla="*/ 246198 w 247650"/>
                <a:gd name="connsiteY17" fmla="*/ 227056 h 247650"/>
                <a:gd name="connsiteX18" fmla="*/ 229482 w 247650"/>
                <a:gd name="connsiteY18" fmla="*/ 215197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650" h="247650">
                  <a:moveTo>
                    <a:pt x="229482" y="215197"/>
                  </a:moveTo>
                  <a:cubicBezTo>
                    <a:pt x="228910" y="215197"/>
                    <a:pt x="162807" y="225865"/>
                    <a:pt x="118706" y="185098"/>
                  </a:cubicBezTo>
                  <a:cubicBezTo>
                    <a:pt x="89560" y="158047"/>
                    <a:pt x="76034" y="114042"/>
                    <a:pt x="78130" y="54510"/>
                  </a:cubicBezTo>
                  <a:lnTo>
                    <a:pt x="100990" y="77466"/>
                  </a:lnTo>
                  <a:cubicBezTo>
                    <a:pt x="103684" y="80120"/>
                    <a:pt x="107305" y="81622"/>
                    <a:pt x="111086" y="81657"/>
                  </a:cubicBezTo>
                  <a:cubicBezTo>
                    <a:pt x="118977" y="81650"/>
                    <a:pt x="125368" y="75247"/>
                    <a:pt x="125361" y="67357"/>
                  </a:cubicBezTo>
                  <a:cubicBezTo>
                    <a:pt x="125357" y="63574"/>
                    <a:pt x="123855" y="59948"/>
                    <a:pt x="121183" y="57273"/>
                  </a:cubicBezTo>
                  <a:lnTo>
                    <a:pt x="75367" y="11362"/>
                  </a:lnTo>
                  <a:cubicBezTo>
                    <a:pt x="69859" y="5786"/>
                    <a:pt x="60873" y="5731"/>
                    <a:pt x="55297" y="11239"/>
                  </a:cubicBezTo>
                  <a:cubicBezTo>
                    <a:pt x="55255" y="11280"/>
                    <a:pt x="55215" y="11321"/>
                    <a:pt x="55174" y="11362"/>
                  </a:cubicBezTo>
                  <a:lnTo>
                    <a:pt x="10978" y="55463"/>
                  </a:lnTo>
                  <a:cubicBezTo>
                    <a:pt x="5599" y="61236"/>
                    <a:pt x="5918" y="70276"/>
                    <a:pt x="11691" y="75656"/>
                  </a:cubicBezTo>
                  <a:cubicBezTo>
                    <a:pt x="17178" y="80769"/>
                    <a:pt x="25684" y="80769"/>
                    <a:pt x="31171" y="75656"/>
                  </a:cubicBezTo>
                  <a:lnTo>
                    <a:pt x="49364" y="57463"/>
                  </a:lnTo>
                  <a:cubicBezTo>
                    <a:pt x="47745" y="124138"/>
                    <a:pt x="64509" y="173859"/>
                    <a:pt x="99466" y="206148"/>
                  </a:cubicBezTo>
                  <a:cubicBezTo>
                    <a:pt x="129791" y="232297"/>
                    <a:pt x="168784" y="246189"/>
                    <a:pt x="208813" y="245106"/>
                  </a:cubicBezTo>
                  <a:cubicBezTo>
                    <a:pt x="217343" y="245334"/>
                    <a:pt x="225880" y="244888"/>
                    <a:pt x="234340" y="243772"/>
                  </a:cubicBezTo>
                  <a:cubicBezTo>
                    <a:pt x="242230" y="242431"/>
                    <a:pt x="247539" y="234946"/>
                    <a:pt x="246198" y="227056"/>
                  </a:cubicBezTo>
                  <a:cubicBezTo>
                    <a:pt x="244857" y="219165"/>
                    <a:pt x="237372" y="213856"/>
                    <a:pt x="229482" y="215197"/>
                  </a:cubicBezTo>
                  <a:close/>
                </a:path>
              </a:pathLst>
            </a:custGeom>
            <a:grpFill/>
            <a:ln w="9525" cap="flat">
              <a:noFill/>
              <a:prstDash val="solid"/>
              <a:miter/>
            </a:ln>
          </p:spPr>
          <p:txBody>
            <a:bodyPr rtlCol="0" anchor="ctr"/>
            <a:lstStyle/>
            <a:p>
              <a:endParaRPr lang="en-US" dirty="0"/>
            </a:p>
          </p:txBody>
        </p:sp>
      </p:grpSp>
      <p:sp>
        <p:nvSpPr>
          <p:cNvPr id="93" name="Graphic 1889352">
            <a:extLst>
              <a:ext uri="{FF2B5EF4-FFF2-40B4-BE49-F238E27FC236}">
                <a16:creationId xmlns:a16="http://schemas.microsoft.com/office/drawing/2014/main" id="{902B03A3-638D-B446-B2D4-7FE96D6D6E78}"/>
              </a:ext>
            </a:extLst>
          </p:cNvPr>
          <p:cNvSpPr/>
          <p:nvPr/>
        </p:nvSpPr>
        <p:spPr>
          <a:xfrm>
            <a:off x="8519115" y="4735558"/>
            <a:ext cx="323850" cy="657225"/>
          </a:xfrm>
          <a:custGeom>
            <a:avLst/>
            <a:gdLst>
              <a:gd name="connsiteX0" fmla="*/ 319504 w 323850"/>
              <a:gd name="connsiteY0" fmla="*/ 454819 h 657225"/>
              <a:gd name="connsiteX1" fmla="*/ 186154 w 323850"/>
              <a:gd name="connsiteY1" fmla="*/ 308324 h 657225"/>
              <a:gd name="connsiteX2" fmla="*/ 160341 w 323850"/>
              <a:gd name="connsiteY2" fmla="*/ 296418 h 657225"/>
              <a:gd name="connsiteX3" fmla="*/ 155674 w 323850"/>
              <a:gd name="connsiteY3" fmla="*/ 295180 h 657225"/>
              <a:gd name="connsiteX4" fmla="*/ 148530 w 323850"/>
              <a:gd name="connsiteY4" fmla="*/ 291941 h 657225"/>
              <a:gd name="connsiteX5" fmla="*/ 47660 w 323850"/>
              <a:gd name="connsiteY5" fmla="*/ 188500 h 657225"/>
              <a:gd name="connsiteX6" fmla="*/ 165294 w 323850"/>
              <a:gd name="connsiteY6" fmla="*/ 113062 h 657225"/>
              <a:gd name="connsiteX7" fmla="*/ 266735 w 323850"/>
              <a:gd name="connsiteY7" fmla="*/ 163925 h 657225"/>
              <a:gd name="connsiteX8" fmla="*/ 282261 w 323850"/>
              <a:gd name="connsiteY8" fmla="*/ 176975 h 657225"/>
              <a:gd name="connsiteX9" fmla="*/ 295310 w 323850"/>
              <a:gd name="connsiteY9" fmla="*/ 161449 h 657225"/>
              <a:gd name="connsiteX10" fmla="*/ 179105 w 323850"/>
              <a:gd name="connsiteY10" fmla="*/ 85249 h 657225"/>
              <a:gd name="connsiteX11" fmla="*/ 179105 w 323850"/>
              <a:gd name="connsiteY11" fmla="*/ 21431 h 657225"/>
              <a:gd name="connsiteX12" fmla="*/ 164818 w 323850"/>
              <a:gd name="connsiteY12" fmla="*/ 7144 h 657225"/>
              <a:gd name="connsiteX13" fmla="*/ 150530 w 323850"/>
              <a:gd name="connsiteY13" fmla="*/ 21431 h 657225"/>
              <a:gd name="connsiteX14" fmla="*/ 150530 w 323850"/>
              <a:gd name="connsiteY14" fmla="*/ 84963 h 657225"/>
              <a:gd name="connsiteX15" fmla="*/ 19180 w 323850"/>
              <a:gd name="connsiteY15" fmla="*/ 188690 h 657225"/>
              <a:gd name="connsiteX16" fmla="*/ 136814 w 323850"/>
              <a:gd name="connsiteY16" fmla="*/ 318135 h 657225"/>
              <a:gd name="connsiteX17" fmla="*/ 159293 w 323850"/>
              <a:gd name="connsiteY17" fmla="*/ 328517 h 657225"/>
              <a:gd name="connsiteX18" fmla="*/ 163960 w 323850"/>
              <a:gd name="connsiteY18" fmla="*/ 329660 h 657225"/>
              <a:gd name="connsiteX19" fmla="*/ 174438 w 323850"/>
              <a:gd name="connsiteY19" fmla="*/ 334518 h 657225"/>
              <a:gd name="connsiteX20" fmla="*/ 290929 w 323850"/>
              <a:gd name="connsiteY20" fmla="*/ 454819 h 657225"/>
              <a:gd name="connsiteX21" fmla="*/ 154054 w 323850"/>
              <a:gd name="connsiteY21" fmla="*/ 543401 h 657225"/>
              <a:gd name="connsiteX22" fmla="*/ 35754 w 323850"/>
              <a:gd name="connsiteY22" fmla="*/ 483394 h 657225"/>
              <a:gd name="connsiteX23" fmla="*/ 20423 w 323850"/>
              <a:gd name="connsiteY23" fmla="*/ 470440 h 657225"/>
              <a:gd name="connsiteX24" fmla="*/ 20419 w 323850"/>
              <a:gd name="connsiteY24" fmla="*/ 470440 h 657225"/>
              <a:gd name="connsiteX25" fmla="*/ 7179 w 323850"/>
              <a:gd name="connsiteY25" fmla="*/ 485775 h 657225"/>
              <a:gd name="connsiteX26" fmla="*/ 150054 w 323850"/>
              <a:gd name="connsiteY26" fmla="*/ 572167 h 657225"/>
              <a:gd name="connsiteX27" fmla="*/ 150054 w 323850"/>
              <a:gd name="connsiteY27" fmla="*/ 574072 h 657225"/>
              <a:gd name="connsiteX28" fmla="*/ 150054 w 323850"/>
              <a:gd name="connsiteY28" fmla="*/ 638461 h 657225"/>
              <a:gd name="connsiteX29" fmla="*/ 164341 w 323850"/>
              <a:gd name="connsiteY29" fmla="*/ 652748 h 657225"/>
              <a:gd name="connsiteX30" fmla="*/ 178629 w 323850"/>
              <a:gd name="connsiteY30" fmla="*/ 638461 h 657225"/>
              <a:gd name="connsiteX31" fmla="*/ 178629 w 323850"/>
              <a:gd name="connsiteY31" fmla="*/ 574072 h 657225"/>
              <a:gd name="connsiteX32" fmla="*/ 178629 w 323850"/>
              <a:gd name="connsiteY32" fmla="*/ 571405 h 657225"/>
              <a:gd name="connsiteX33" fmla="*/ 319504 w 323850"/>
              <a:gd name="connsiteY33" fmla="*/ 454819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850" h="657225">
                <a:moveTo>
                  <a:pt x="319504" y="454819"/>
                </a:moveTo>
                <a:cubicBezTo>
                  <a:pt x="319504" y="369094"/>
                  <a:pt x="257591" y="340519"/>
                  <a:pt x="186154" y="308324"/>
                </a:cubicBezTo>
                <a:lnTo>
                  <a:pt x="160341" y="296418"/>
                </a:lnTo>
                <a:cubicBezTo>
                  <a:pt x="158852" y="295785"/>
                  <a:pt x="157280" y="295367"/>
                  <a:pt x="155674" y="295180"/>
                </a:cubicBezTo>
                <a:lnTo>
                  <a:pt x="148530" y="291941"/>
                </a:lnTo>
                <a:cubicBezTo>
                  <a:pt x="81855" y="261842"/>
                  <a:pt x="47660" y="243650"/>
                  <a:pt x="47660" y="188500"/>
                </a:cubicBezTo>
                <a:cubicBezTo>
                  <a:pt x="47660" y="138398"/>
                  <a:pt x="87284" y="113062"/>
                  <a:pt x="165294" y="113062"/>
                </a:cubicBezTo>
                <a:cubicBezTo>
                  <a:pt x="259591" y="113062"/>
                  <a:pt x="266449" y="161449"/>
                  <a:pt x="266735" y="163925"/>
                </a:cubicBezTo>
                <a:cubicBezTo>
                  <a:pt x="267419" y="171816"/>
                  <a:pt x="274370" y="177658"/>
                  <a:pt x="282261" y="176975"/>
                </a:cubicBezTo>
                <a:cubicBezTo>
                  <a:pt x="290151" y="176291"/>
                  <a:pt x="295994" y="169339"/>
                  <a:pt x="295310" y="161449"/>
                </a:cubicBezTo>
                <a:cubicBezTo>
                  <a:pt x="295310" y="158496"/>
                  <a:pt x="288262" y="90107"/>
                  <a:pt x="179105" y="85249"/>
                </a:cubicBezTo>
                <a:lnTo>
                  <a:pt x="179105" y="21431"/>
                </a:lnTo>
                <a:cubicBezTo>
                  <a:pt x="179105" y="13540"/>
                  <a:pt x="172708" y="7144"/>
                  <a:pt x="164818" y="7144"/>
                </a:cubicBezTo>
                <a:cubicBezTo>
                  <a:pt x="156927" y="7144"/>
                  <a:pt x="150530" y="13540"/>
                  <a:pt x="150530" y="21431"/>
                </a:cubicBezTo>
                <a:lnTo>
                  <a:pt x="150530" y="84963"/>
                </a:lnTo>
                <a:cubicBezTo>
                  <a:pt x="36802" y="89916"/>
                  <a:pt x="19180" y="151638"/>
                  <a:pt x="19180" y="188690"/>
                </a:cubicBezTo>
                <a:cubicBezTo>
                  <a:pt x="19180" y="264890"/>
                  <a:pt x="76330" y="290703"/>
                  <a:pt x="136814" y="318135"/>
                </a:cubicBezTo>
                <a:cubicBezTo>
                  <a:pt x="144148" y="321469"/>
                  <a:pt x="151673" y="324898"/>
                  <a:pt x="159293" y="328517"/>
                </a:cubicBezTo>
                <a:cubicBezTo>
                  <a:pt x="160768" y="329175"/>
                  <a:pt x="162349" y="329563"/>
                  <a:pt x="163960" y="329660"/>
                </a:cubicBezTo>
                <a:lnTo>
                  <a:pt x="174438" y="334518"/>
                </a:lnTo>
                <a:cubicBezTo>
                  <a:pt x="241970" y="365284"/>
                  <a:pt x="290929" y="387477"/>
                  <a:pt x="290929" y="454819"/>
                </a:cubicBezTo>
                <a:cubicBezTo>
                  <a:pt x="290929" y="513588"/>
                  <a:pt x="244923" y="543401"/>
                  <a:pt x="154054" y="543401"/>
                </a:cubicBezTo>
                <a:cubicBezTo>
                  <a:pt x="43755" y="543592"/>
                  <a:pt x="35754" y="486156"/>
                  <a:pt x="35754" y="483394"/>
                </a:cubicBezTo>
                <a:cubicBezTo>
                  <a:pt x="35098" y="475583"/>
                  <a:pt x="28234" y="469783"/>
                  <a:pt x="20423" y="470440"/>
                </a:cubicBezTo>
                <a:cubicBezTo>
                  <a:pt x="20422" y="470440"/>
                  <a:pt x="20420" y="470440"/>
                  <a:pt x="20419" y="470440"/>
                </a:cubicBezTo>
                <a:cubicBezTo>
                  <a:pt x="12543" y="471048"/>
                  <a:pt x="6632" y="477895"/>
                  <a:pt x="7179" y="485775"/>
                </a:cubicBezTo>
                <a:cubicBezTo>
                  <a:pt x="7179" y="489299"/>
                  <a:pt x="15561" y="570738"/>
                  <a:pt x="150054" y="572167"/>
                </a:cubicBezTo>
                <a:cubicBezTo>
                  <a:pt x="150054" y="572738"/>
                  <a:pt x="150054" y="573405"/>
                  <a:pt x="150054" y="574072"/>
                </a:cubicBezTo>
                <a:lnTo>
                  <a:pt x="150054" y="638461"/>
                </a:lnTo>
                <a:cubicBezTo>
                  <a:pt x="150054" y="646351"/>
                  <a:pt x="156451" y="652748"/>
                  <a:pt x="164341" y="652748"/>
                </a:cubicBezTo>
                <a:cubicBezTo>
                  <a:pt x="172232" y="652748"/>
                  <a:pt x="178629" y="646351"/>
                  <a:pt x="178629" y="638461"/>
                </a:cubicBezTo>
                <a:lnTo>
                  <a:pt x="178629" y="574072"/>
                </a:lnTo>
                <a:cubicBezTo>
                  <a:pt x="178679" y="573183"/>
                  <a:pt x="178679" y="572293"/>
                  <a:pt x="178629" y="571405"/>
                </a:cubicBezTo>
                <a:cubicBezTo>
                  <a:pt x="239875" y="567119"/>
                  <a:pt x="319504" y="544354"/>
                  <a:pt x="319504" y="454819"/>
                </a:cubicBezTo>
                <a:close/>
              </a:path>
            </a:pathLst>
          </a:custGeom>
          <a:solidFill>
            <a:srgbClr val="00B29F"/>
          </a:solidFill>
          <a:ln w="9525" cap="flat">
            <a:noFill/>
            <a:prstDash val="solid"/>
            <a:miter/>
          </a:ln>
        </p:spPr>
        <p:txBody>
          <a:bodyPr rtlCol="0" anchor="ctr"/>
          <a:lstStyle/>
          <a:p>
            <a:endParaRPr lang="en-US" dirty="0"/>
          </a:p>
        </p:txBody>
      </p:sp>
      <p:grpSp>
        <p:nvGrpSpPr>
          <p:cNvPr id="94" name="Graphic 1889484">
            <a:extLst>
              <a:ext uri="{FF2B5EF4-FFF2-40B4-BE49-F238E27FC236}">
                <a16:creationId xmlns:a16="http://schemas.microsoft.com/office/drawing/2014/main" id="{D33B59C4-E3A5-6D46-A48D-B954120B8786}"/>
              </a:ext>
            </a:extLst>
          </p:cNvPr>
          <p:cNvGrpSpPr/>
          <p:nvPr/>
        </p:nvGrpSpPr>
        <p:grpSpPr>
          <a:xfrm>
            <a:off x="2846258" y="3899703"/>
            <a:ext cx="647700" cy="628650"/>
            <a:chOff x="8353040" y="3038914"/>
            <a:chExt cx="647700" cy="628650"/>
          </a:xfrm>
          <a:solidFill>
            <a:srgbClr val="00B29F"/>
          </a:solidFill>
        </p:grpSpPr>
        <p:sp>
          <p:nvSpPr>
            <p:cNvPr id="95" name="Freeform: Shape 93">
              <a:extLst>
                <a:ext uri="{FF2B5EF4-FFF2-40B4-BE49-F238E27FC236}">
                  <a16:creationId xmlns:a16="http://schemas.microsoft.com/office/drawing/2014/main" id="{3E7CD9C4-8840-4848-841C-47005BB646FC}"/>
                </a:ext>
              </a:extLst>
            </p:cNvPr>
            <p:cNvSpPr/>
            <p:nvPr/>
          </p:nvSpPr>
          <p:spPr>
            <a:xfrm>
              <a:off x="8603833" y="3031770"/>
              <a:ext cx="200025" cy="200025"/>
            </a:xfrm>
            <a:custGeom>
              <a:avLst/>
              <a:gdLst>
                <a:gd name="connsiteX0" fmla="*/ 100013 w 200025"/>
                <a:gd name="connsiteY0" fmla="*/ 192881 h 200025"/>
                <a:gd name="connsiteX1" fmla="*/ 192881 w 200025"/>
                <a:gd name="connsiteY1" fmla="*/ 100013 h 200025"/>
                <a:gd name="connsiteX2" fmla="*/ 100013 w 200025"/>
                <a:gd name="connsiteY2" fmla="*/ 7144 h 200025"/>
                <a:gd name="connsiteX3" fmla="*/ 7144 w 200025"/>
                <a:gd name="connsiteY3" fmla="*/ 100013 h 200025"/>
                <a:gd name="connsiteX4" fmla="*/ 100013 w 200025"/>
                <a:gd name="connsiteY4" fmla="*/ 192881 h 200025"/>
                <a:gd name="connsiteX5" fmla="*/ 100013 w 200025"/>
                <a:gd name="connsiteY5" fmla="*/ 35719 h 200025"/>
                <a:gd name="connsiteX6" fmla="*/ 164306 w 200025"/>
                <a:gd name="connsiteY6" fmla="*/ 100013 h 200025"/>
                <a:gd name="connsiteX7" fmla="*/ 100013 w 200025"/>
                <a:gd name="connsiteY7" fmla="*/ 164306 h 200025"/>
                <a:gd name="connsiteX8" fmla="*/ 35719 w 200025"/>
                <a:gd name="connsiteY8" fmla="*/ 100013 h 200025"/>
                <a:gd name="connsiteX9" fmla="*/ 100013 w 200025"/>
                <a:gd name="connsiteY9" fmla="*/ 3571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025" h="200025">
                  <a:moveTo>
                    <a:pt x="100013" y="192881"/>
                  </a:moveTo>
                  <a:cubicBezTo>
                    <a:pt x="151303" y="192881"/>
                    <a:pt x="192881" y="151303"/>
                    <a:pt x="192881" y="100013"/>
                  </a:cubicBezTo>
                  <a:cubicBezTo>
                    <a:pt x="192881" y="48722"/>
                    <a:pt x="151303" y="7144"/>
                    <a:pt x="100013" y="7144"/>
                  </a:cubicBezTo>
                  <a:cubicBezTo>
                    <a:pt x="48722" y="7144"/>
                    <a:pt x="7144" y="48722"/>
                    <a:pt x="7144" y="100013"/>
                  </a:cubicBezTo>
                  <a:cubicBezTo>
                    <a:pt x="7196" y="151281"/>
                    <a:pt x="48744" y="192829"/>
                    <a:pt x="100013" y="192881"/>
                  </a:cubicBezTo>
                  <a:close/>
                  <a:moveTo>
                    <a:pt x="100013" y="35719"/>
                  </a:moveTo>
                  <a:cubicBezTo>
                    <a:pt x="135521" y="35719"/>
                    <a:pt x="164306" y="64504"/>
                    <a:pt x="164306" y="100013"/>
                  </a:cubicBezTo>
                  <a:cubicBezTo>
                    <a:pt x="164306" y="135521"/>
                    <a:pt x="135521" y="164306"/>
                    <a:pt x="100013" y="164306"/>
                  </a:cubicBezTo>
                  <a:cubicBezTo>
                    <a:pt x="64504" y="164306"/>
                    <a:pt x="35719" y="135521"/>
                    <a:pt x="35719" y="100013"/>
                  </a:cubicBezTo>
                  <a:cubicBezTo>
                    <a:pt x="35771" y="64526"/>
                    <a:pt x="64526" y="35771"/>
                    <a:pt x="100013" y="35719"/>
                  </a:cubicBezTo>
                  <a:close/>
                </a:path>
              </a:pathLst>
            </a:custGeom>
            <a:grpFill/>
            <a:ln w="9525" cap="flat">
              <a:noFill/>
              <a:prstDash val="solid"/>
              <a:miter/>
            </a:ln>
          </p:spPr>
          <p:txBody>
            <a:bodyPr rtlCol="0" anchor="ctr"/>
            <a:lstStyle/>
            <a:p>
              <a:endParaRPr lang="en-US" dirty="0"/>
            </a:p>
          </p:txBody>
        </p:sp>
        <p:sp>
          <p:nvSpPr>
            <p:cNvPr id="96" name="Freeform: Shape 94">
              <a:extLst>
                <a:ext uri="{FF2B5EF4-FFF2-40B4-BE49-F238E27FC236}">
                  <a16:creationId xmlns:a16="http://schemas.microsoft.com/office/drawing/2014/main" id="{39AD9F59-9E51-4E4D-B0CA-4301B78A62D4}"/>
                </a:ext>
              </a:extLst>
            </p:cNvPr>
            <p:cNvSpPr/>
            <p:nvPr/>
          </p:nvSpPr>
          <p:spPr>
            <a:xfrm>
              <a:off x="8474960" y="3336570"/>
              <a:ext cx="47625" cy="47625"/>
            </a:xfrm>
            <a:custGeom>
              <a:avLst/>
              <a:gdLst>
                <a:gd name="connsiteX0" fmla="*/ 27813 w 47625"/>
                <a:gd name="connsiteY0" fmla="*/ 7144 h 47625"/>
                <a:gd name="connsiteX1" fmla="*/ 7144 w 47625"/>
                <a:gd name="connsiteY1" fmla="*/ 28003 h 47625"/>
                <a:gd name="connsiteX2" fmla="*/ 28004 w 47625"/>
                <a:gd name="connsiteY2" fmla="*/ 48673 h 47625"/>
                <a:gd name="connsiteX3" fmla="*/ 48673 w 47625"/>
                <a:gd name="connsiteY3" fmla="*/ 27908 h 47625"/>
                <a:gd name="connsiteX4" fmla="*/ 27908 w 47625"/>
                <a:gd name="connsiteY4" fmla="*/ 7144 h 47625"/>
                <a:gd name="connsiteX5" fmla="*/ 27813 w 47625"/>
                <a:gd name="connsiteY5"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47625">
                  <a:moveTo>
                    <a:pt x="27813" y="7144"/>
                  </a:moveTo>
                  <a:cubicBezTo>
                    <a:pt x="16345" y="7196"/>
                    <a:pt x="7092" y="16535"/>
                    <a:pt x="7144" y="28003"/>
                  </a:cubicBezTo>
                  <a:cubicBezTo>
                    <a:pt x="7196" y="39471"/>
                    <a:pt x="16536" y="48725"/>
                    <a:pt x="28004" y="48673"/>
                  </a:cubicBezTo>
                  <a:cubicBezTo>
                    <a:pt x="39435" y="48619"/>
                    <a:pt x="48673" y="39339"/>
                    <a:pt x="48673" y="27908"/>
                  </a:cubicBezTo>
                  <a:cubicBezTo>
                    <a:pt x="48673" y="16440"/>
                    <a:pt x="39377" y="7144"/>
                    <a:pt x="27908" y="7144"/>
                  </a:cubicBezTo>
                  <a:cubicBezTo>
                    <a:pt x="27877" y="7144"/>
                    <a:pt x="27845" y="7144"/>
                    <a:pt x="27813" y="7144"/>
                  </a:cubicBezTo>
                  <a:close/>
                </a:path>
              </a:pathLst>
            </a:custGeom>
            <a:grpFill/>
            <a:ln w="9525" cap="flat">
              <a:noFill/>
              <a:prstDash val="solid"/>
              <a:miter/>
            </a:ln>
          </p:spPr>
          <p:txBody>
            <a:bodyPr rtlCol="0" anchor="ctr"/>
            <a:lstStyle/>
            <a:p>
              <a:endParaRPr lang="en-US" dirty="0"/>
            </a:p>
          </p:txBody>
        </p:sp>
        <p:sp>
          <p:nvSpPr>
            <p:cNvPr id="97" name="Freeform: Shape 95">
              <a:extLst>
                <a:ext uri="{FF2B5EF4-FFF2-40B4-BE49-F238E27FC236}">
                  <a16:creationId xmlns:a16="http://schemas.microsoft.com/office/drawing/2014/main" id="{C8C3E84A-B9CF-364E-939E-5639C6850A4F}"/>
                </a:ext>
              </a:extLst>
            </p:cNvPr>
            <p:cNvSpPr/>
            <p:nvPr/>
          </p:nvSpPr>
          <p:spPr>
            <a:xfrm>
              <a:off x="8756130" y="3421603"/>
              <a:ext cx="152400" cy="114300"/>
            </a:xfrm>
            <a:custGeom>
              <a:avLst/>
              <a:gdLst>
                <a:gd name="connsiteX0" fmla="*/ 137359 w 152400"/>
                <a:gd name="connsiteY0" fmla="*/ 8503 h 114300"/>
                <a:gd name="connsiteX1" fmla="*/ 118352 w 152400"/>
                <a:gd name="connsiteY1" fmla="*/ 15361 h 114300"/>
                <a:gd name="connsiteX2" fmla="*/ 118309 w 152400"/>
                <a:gd name="connsiteY2" fmla="*/ 15456 h 114300"/>
                <a:gd name="connsiteX3" fmla="*/ 20963 w 152400"/>
                <a:gd name="connsiteY3" fmla="*/ 87274 h 114300"/>
                <a:gd name="connsiteX4" fmla="*/ 7152 w 152400"/>
                <a:gd name="connsiteY4" fmla="*/ 102038 h 114300"/>
                <a:gd name="connsiteX5" fmla="*/ 21916 w 152400"/>
                <a:gd name="connsiteY5" fmla="*/ 115849 h 114300"/>
                <a:gd name="connsiteX6" fmla="*/ 22868 w 152400"/>
                <a:gd name="connsiteY6" fmla="*/ 115849 h 114300"/>
                <a:gd name="connsiteX7" fmla="*/ 144121 w 152400"/>
                <a:gd name="connsiteY7" fmla="*/ 27553 h 114300"/>
                <a:gd name="connsiteX8" fmla="*/ 137543 w 152400"/>
                <a:gd name="connsiteY8" fmla="*/ 8590 h 114300"/>
                <a:gd name="connsiteX9" fmla="*/ 137359 w 152400"/>
                <a:gd name="connsiteY9" fmla="*/ 8503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14300">
                  <a:moveTo>
                    <a:pt x="137359" y="8503"/>
                  </a:moveTo>
                  <a:cubicBezTo>
                    <a:pt x="130217" y="5148"/>
                    <a:pt x="121707" y="8219"/>
                    <a:pt x="118352" y="15361"/>
                  </a:cubicBezTo>
                  <a:cubicBezTo>
                    <a:pt x="118338" y="15393"/>
                    <a:pt x="118323" y="15424"/>
                    <a:pt x="118309" y="15456"/>
                  </a:cubicBezTo>
                  <a:cubicBezTo>
                    <a:pt x="98306" y="58223"/>
                    <a:pt x="62873" y="84417"/>
                    <a:pt x="20963" y="87274"/>
                  </a:cubicBezTo>
                  <a:cubicBezTo>
                    <a:pt x="13073" y="87537"/>
                    <a:pt x="6889" y="94148"/>
                    <a:pt x="7152" y="102038"/>
                  </a:cubicBezTo>
                  <a:cubicBezTo>
                    <a:pt x="7415" y="109929"/>
                    <a:pt x="14025" y="116112"/>
                    <a:pt x="21916" y="115849"/>
                  </a:cubicBezTo>
                  <a:lnTo>
                    <a:pt x="22868" y="115849"/>
                  </a:lnTo>
                  <a:cubicBezTo>
                    <a:pt x="75541" y="112230"/>
                    <a:pt x="119737" y="80131"/>
                    <a:pt x="144121" y="27553"/>
                  </a:cubicBezTo>
                  <a:cubicBezTo>
                    <a:pt x="147541" y="20499"/>
                    <a:pt x="144596" y="12010"/>
                    <a:pt x="137543" y="8590"/>
                  </a:cubicBezTo>
                  <a:cubicBezTo>
                    <a:pt x="137481" y="8561"/>
                    <a:pt x="137420" y="8531"/>
                    <a:pt x="137359" y="8503"/>
                  </a:cubicBezTo>
                  <a:close/>
                </a:path>
              </a:pathLst>
            </a:custGeom>
            <a:grpFill/>
            <a:ln w="9525" cap="flat">
              <a:noFill/>
              <a:prstDash val="solid"/>
              <a:miter/>
            </a:ln>
          </p:spPr>
          <p:txBody>
            <a:bodyPr rtlCol="0" anchor="ctr"/>
            <a:lstStyle/>
            <a:p>
              <a:endParaRPr lang="en-US" dirty="0"/>
            </a:p>
          </p:txBody>
        </p:sp>
        <p:sp>
          <p:nvSpPr>
            <p:cNvPr id="98" name="Freeform: Shape 96">
              <a:extLst>
                <a:ext uri="{FF2B5EF4-FFF2-40B4-BE49-F238E27FC236}">
                  <a16:creationId xmlns:a16="http://schemas.microsoft.com/office/drawing/2014/main" id="{A6F2616E-28A9-2B42-ABCF-FD2B02B95C24}"/>
                </a:ext>
              </a:extLst>
            </p:cNvPr>
            <p:cNvSpPr/>
            <p:nvPr/>
          </p:nvSpPr>
          <p:spPr>
            <a:xfrm>
              <a:off x="8345896" y="3169136"/>
              <a:ext cx="657225" cy="504825"/>
            </a:xfrm>
            <a:custGeom>
              <a:avLst/>
              <a:gdLst>
                <a:gd name="connsiteX0" fmla="*/ 644747 w 657225"/>
                <a:gd name="connsiteY0" fmla="*/ 156671 h 504825"/>
                <a:gd name="connsiteX1" fmla="*/ 627983 w 657225"/>
                <a:gd name="connsiteY1" fmla="*/ 168005 h 504825"/>
                <a:gd name="connsiteX2" fmla="*/ 621316 w 657225"/>
                <a:gd name="connsiteY2" fmla="*/ 180388 h 504825"/>
                <a:gd name="connsiteX3" fmla="*/ 604742 w 657225"/>
                <a:gd name="connsiteY3" fmla="*/ 179531 h 504825"/>
                <a:gd name="connsiteX4" fmla="*/ 600551 w 657225"/>
                <a:gd name="connsiteY4" fmla="*/ 166291 h 504825"/>
                <a:gd name="connsiteX5" fmla="*/ 600551 w 657225"/>
                <a:gd name="connsiteY5" fmla="*/ 165719 h 504825"/>
                <a:gd name="connsiteX6" fmla="*/ 453962 w 657225"/>
                <a:gd name="connsiteY6" fmla="*/ 43704 h 504825"/>
                <a:gd name="connsiteX7" fmla="*/ 436312 w 657225"/>
                <a:gd name="connsiteY7" fmla="*/ 53541 h 504825"/>
                <a:gd name="connsiteX8" fmla="*/ 435769 w 657225"/>
                <a:gd name="connsiteY8" fmla="*/ 57611 h 504825"/>
                <a:gd name="connsiteX9" fmla="*/ 424815 w 657225"/>
                <a:gd name="connsiteY9" fmla="*/ 78089 h 504825"/>
                <a:gd name="connsiteX10" fmla="*/ 298895 w 657225"/>
                <a:gd name="connsiteY10" fmla="*/ 78089 h 504825"/>
                <a:gd name="connsiteX11" fmla="*/ 287941 w 657225"/>
                <a:gd name="connsiteY11" fmla="*/ 57611 h 504825"/>
                <a:gd name="connsiteX12" fmla="*/ 273653 w 657225"/>
                <a:gd name="connsiteY12" fmla="*/ 43323 h 504825"/>
                <a:gd name="connsiteX13" fmla="*/ 227933 w 657225"/>
                <a:gd name="connsiteY13" fmla="*/ 47514 h 504825"/>
                <a:gd name="connsiteX14" fmla="*/ 151733 w 657225"/>
                <a:gd name="connsiteY14" fmla="*/ 7223 h 504825"/>
                <a:gd name="connsiteX15" fmla="*/ 124873 w 657225"/>
                <a:gd name="connsiteY15" fmla="*/ 17796 h 504825"/>
                <a:gd name="connsiteX16" fmla="*/ 125730 w 657225"/>
                <a:gd name="connsiteY16" fmla="*/ 38275 h 504825"/>
                <a:gd name="connsiteX17" fmla="*/ 136589 w 657225"/>
                <a:gd name="connsiteY17" fmla="*/ 77518 h 504825"/>
                <a:gd name="connsiteX18" fmla="*/ 137446 w 657225"/>
                <a:gd name="connsiteY18" fmla="*/ 87995 h 504825"/>
                <a:gd name="connsiteX19" fmla="*/ 71342 w 657225"/>
                <a:gd name="connsiteY19" fmla="*/ 178007 h 504825"/>
                <a:gd name="connsiteX20" fmla="*/ 39815 w 657225"/>
                <a:gd name="connsiteY20" fmla="*/ 201438 h 504825"/>
                <a:gd name="connsiteX21" fmla="*/ 7144 w 657225"/>
                <a:gd name="connsiteY21" fmla="*/ 234680 h 504825"/>
                <a:gd name="connsiteX22" fmla="*/ 75914 w 657225"/>
                <a:gd name="connsiteY22" fmla="*/ 349552 h 504825"/>
                <a:gd name="connsiteX23" fmla="*/ 180689 w 657225"/>
                <a:gd name="connsiteY23" fmla="*/ 422323 h 504825"/>
                <a:gd name="connsiteX24" fmla="*/ 234315 w 657225"/>
                <a:gd name="connsiteY24" fmla="*/ 500809 h 504825"/>
                <a:gd name="connsiteX25" fmla="*/ 260604 w 657225"/>
                <a:gd name="connsiteY25" fmla="*/ 500809 h 504825"/>
                <a:gd name="connsiteX26" fmla="*/ 301657 w 657225"/>
                <a:gd name="connsiteY26" fmla="*/ 450422 h 504825"/>
                <a:gd name="connsiteX27" fmla="*/ 375952 w 657225"/>
                <a:gd name="connsiteY27" fmla="*/ 450422 h 504825"/>
                <a:gd name="connsiteX28" fmla="*/ 422053 w 657225"/>
                <a:gd name="connsiteY28" fmla="*/ 500809 h 504825"/>
                <a:gd name="connsiteX29" fmla="*/ 445294 w 657225"/>
                <a:gd name="connsiteY29" fmla="*/ 500809 h 504825"/>
                <a:gd name="connsiteX30" fmla="*/ 488728 w 657225"/>
                <a:gd name="connsiteY30" fmla="*/ 444230 h 504825"/>
                <a:gd name="connsiteX31" fmla="*/ 489775 w 657225"/>
                <a:gd name="connsiteY31" fmla="*/ 441563 h 504825"/>
                <a:gd name="connsiteX32" fmla="*/ 542449 w 657225"/>
                <a:gd name="connsiteY32" fmla="*/ 384413 h 504825"/>
                <a:gd name="connsiteX33" fmla="*/ 615982 w 657225"/>
                <a:gd name="connsiteY33" fmla="*/ 247253 h 504825"/>
                <a:gd name="connsiteX34" fmla="*/ 612172 w 657225"/>
                <a:gd name="connsiteY34" fmla="*/ 210392 h 504825"/>
                <a:gd name="connsiteX35" fmla="*/ 615410 w 657225"/>
                <a:gd name="connsiteY35" fmla="*/ 210392 h 504825"/>
                <a:gd name="connsiteX36" fmla="*/ 634460 w 657225"/>
                <a:gd name="connsiteY36" fmla="*/ 206201 h 504825"/>
                <a:gd name="connsiteX37" fmla="*/ 656463 w 657225"/>
                <a:gd name="connsiteY37" fmla="*/ 173625 h 504825"/>
                <a:gd name="connsiteX38" fmla="*/ 645505 w 657225"/>
                <a:gd name="connsiteY38" fmla="*/ 156809 h 504825"/>
                <a:gd name="connsiteX39" fmla="*/ 644747 w 657225"/>
                <a:gd name="connsiteY39" fmla="*/ 156671 h 504825"/>
                <a:gd name="connsiteX40" fmla="*/ 525494 w 657225"/>
                <a:gd name="connsiteY40" fmla="*/ 360887 h 504825"/>
                <a:gd name="connsiteX41" fmla="*/ 463201 w 657225"/>
                <a:gd name="connsiteY41" fmla="*/ 430705 h 504825"/>
                <a:gd name="connsiteX42" fmla="*/ 461963 w 657225"/>
                <a:gd name="connsiteY42" fmla="*/ 433848 h 504825"/>
                <a:gd name="connsiteX43" fmla="*/ 442913 w 657225"/>
                <a:gd name="connsiteY43" fmla="*/ 471948 h 504825"/>
                <a:gd name="connsiteX44" fmla="*/ 424434 w 657225"/>
                <a:gd name="connsiteY44" fmla="*/ 471948 h 504825"/>
                <a:gd name="connsiteX45" fmla="*/ 397669 w 657225"/>
                <a:gd name="connsiteY45" fmla="*/ 429848 h 504825"/>
                <a:gd name="connsiteX46" fmla="*/ 384715 w 657225"/>
                <a:gd name="connsiteY46" fmla="*/ 422228 h 504825"/>
                <a:gd name="connsiteX47" fmla="*/ 291846 w 657225"/>
                <a:gd name="connsiteY47" fmla="*/ 422228 h 504825"/>
                <a:gd name="connsiteX48" fmla="*/ 278416 w 657225"/>
                <a:gd name="connsiteY48" fmla="*/ 431753 h 504825"/>
                <a:gd name="connsiteX49" fmla="*/ 257747 w 657225"/>
                <a:gd name="connsiteY49" fmla="*/ 472805 h 504825"/>
                <a:gd name="connsiteX50" fmla="*/ 238030 w 657225"/>
                <a:gd name="connsiteY50" fmla="*/ 472805 h 504825"/>
                <a:gd name="connsiteX51" fmla="*/ 204692 w 657225"/>
                <a:gd name="connsiteY51" fmla="*/ 406130 h 504825"/>
                <a:gd name="connsiteX52" fmla="*/ 195644 w 657225"/>
                <a:gd name="connsiteY52" fmla="*/ 397748 h 504825"/>
                <a:gd name="connsiteX53" fmla="*/ 97250 w 657225"/>
                <a:gd name="connsiteY53" fmla="*/ 329835 h 504825"/>
                <a:gd name="connsiteX54" fmla="*/ 84487 w 657225"/>
                <a:gd name="connsiteY54" fmla="*/ 321929 h 504825"/>
                <a:gd name="connsiteX55" fmla="*/ 35719 w 657225"/>
                <a:gd name="connsiteY55" fmla="*/ 234680 h 504825"/>
                <a:gd name="connsiteX56" fmla="*/ 35719 w 657225"/>
                <a:gd name="connsiteY56" fmla="*/ 230585 h 504825"/>
                <a:gd name="connsiteX57" fmla="*/ 41910 w 657225"/>
                <a:gd name="connsiteY57" fmla="*/ 229918 h 504825"/>
                <a:gd name="connsiteX58" fmla="*/ 97250 w 657225"/>
                <a:gd name="connsiteY58" fmla="*/ 189341 h 504825"/>
                <a:gd name="connsiteX59" fmla="*/ 162782 w 657225"/>
                <a:gd name="connsiteY59" fmla="*/ 104378 h 504825"/>
                <a:gd name="connsiteX60" fmla="*/ 169069 w 657225"/>
                <a:gd name="connsiteY60" fmla="*/ 93710 h 504825"/>
                <a:gd name="connsiteX61" fmla="*/ 165830 w 657225"/>
                <a:gd name="connsiteY61" fmla="*/ 83709 h 504825"/>
                <a:gd name="connsiteX62" fmla="*/ 165354 w 657225"/>
                <a:gd name="connsiteY62" fmla="*/ 76375 h 504825"/>
                <a:gd name="connsiteX63" fmla="*/ 157258 w 657225"/>
                <a:gd name="connsiteY63" fmla="*/ 36656 h 504825"/>
                <a:gd name="connsiteX64" fmla="*/ 208312 w 657225"/>
                <a:gd name="connsiteY64" fmla="*/ 70088 h 504825"/>
                <a:gd name="connsiteX65" fmla="*/ 225266 w 657225"/>
                <a:gd name="connsiteY65" fmla="*/ 77899 h 504825"/>
                <a:gd name="connsiteX66" fmla="*/ 261842 w 657225"/>
                <a:gd name="connsiteY66" fmla="*/ 71993 h 504825"/>
                <a:gd name="connsiteX67" fmla="*/ 299085 w 657225"/>
                <a:gd name="connsiteY67" fmla="*/ 106664 h 504825"/>
                <a:gd name="connsiteX68" fmla="*/ 425101 w 657225"/>
                <a:gd name="connsiteY68" fmla="*/ 106664 h 504825"/>
                <a:gd name="connsiteX69" fmla="*/ 461200 w 657225"/>
                <a:gd name="connsiteY69" fmla="*/ 75518 h 504825"/>
                <a:gd name="connsiteX70" fmla="*/ 573786 w 657225"/>
                <a:gd name="connsiteY70" fmla="*/ 176197 h 504825"/>
                <a:gd name="connsiteX71" fmla="*/ 587312 w 657225"/>
                <a:gd name="connsiteY71" fmla="*/ 246872 h 504825"/>
                <a:gd name="connsiteX72" fmla="*/ 525494 w 657225"/>
                <a:gd name="connsiteY72" fmla="*/ 36088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57225" h="504825">
                  <a:moveTo>
                    <a:pt x="644747" y="156671"/>
                  </a:moveTo>
                  <a:cubicBezTo>
                    <a:pt x="636997" y="155214"/>
                    <a:pt x="629519" y="160270"/>
                    <a:pt x="627983" y="168005"/>
                  </a:cubicBezTo>
                  <a:cubicBezTo>
                    <a:pt x="627722" y="172921"/>
                    <a:pt x="625276" y="177464"/>
                    <a:pt x="621316" y="180388"/>
                  </a:cubicBezTo>
                  <a:cubicBezTo>
                    <a:pt x="615862" y="182057"/>
                    <a:pt x="609994" y="181754"/>
                    <a:pt x="604742" y="179531"/>
                  </a:cubicBezTo>
                  <a:cubicBezTo>
                    <a:pt x="602552" y="171815"/>
                    <a:pt x="600742" y="166862"/>
                    <a:pt x="600551" y="166291"/>
                  </a:cubicBezTo>
                  <a:cubicBezTo>
                    <a:pt x="600361" y="165719"/>
                    <a:pt x="600551" y="166291"/>
                    <a:pt x="600551" y="165719"/>
                  </a:cubicBezTo>
                  <a:cubicBezTo>
                    <a:pt x="575120" y="103235"/>
                    <a:pt x="524351" y="60944"/>
                    <a:pt x="453962" y="43704"/>
                  </a:cubicBezTo>
                  <a:cubicBezTo>
                    <a:pt x="446371" y="41547"/>
                    <a:pt x="438469" y="45951"/>
                    <a:pt x="436312" y="53541"/>
                  </a:cubicBezTo>
                  <a:cubicBezTo>
                    <a:pt x="435936" y="54864"/>
                    <a:pt x="435753" y="56235"/>
                    <a:pt x="435769" y="57611"/>
                  </a:cubicBezTo>
                  <a:cubicBezTo>
                    <a:pt x="435523" y="65774"/>
                    <a:pt x="431469" y="73353"/>
                    <a:pt x="424815" y="78089"/>
                  </a:cubicBezTo>
                  <a:lnTo>
                    <a:pt x="298895" y="78089"/>
                  </a:lnTo>
                  <a:cubicBezTo>
                    <a:pt x="292296" y="73304"/>
                    <a:pt x="288258" y="65755"/>
                    <a:pt x="287941" y="57611"/>
                  </a:cubicBezTo>
                  <a:cubicBezTo>
                    <a:pt x="287941" y="49720"/>
                    <a:pt x="281544" y="43323"/>
                    <a:pt x="273653" y="43323"/>
                  </a:cubicBezTo>
                  <a:cubicBezTo>
                    <a:pt x="258291" y="42527"/>
                    <a:pt x="242894" y="43938"/>
                    <a:pt x="227933" y="47514"/>
                  </a:cubicBezTo>
                  <a:cubicBezTo>
                    <a:pt x="209151" y="24182"/>
                    <a:pt x="181591" y="9609"/>
                    <a:pt x="151733" y="7223"/>
                  </a:cubicBezTo>
                  <a:cubicBezTo>
                    <a:pt x="138589" y="6557"/>
                    <a:pt x="129350" y="10081"/>
                    <a:pt x="124873" y="17796"/>
                  </a:cubicBezTo>
                  <a:cubicBezTo>
                    <a:pt x="121148" y="24207"/>
                    <a:pt x="121484" y="32197"/>
                    <a:pt x="125730" y="38275"/>
                  </a:cubicBezTo>
                  <a:cubicBezTo>
                    <a:pt x="133055" y="50036"/>
                    <a:pt x="136825" y="63664"/>
                    <a:pt x="136589" y="77518"/>
                  </a:cubicBezTo>
                  <a:cubicBezTo>
                    <a:pt x="136632" y="81026"/>
                    <a:pt x="136919" y="84526"/>
                    <a:pt x="137446" y="87995"/>
                  </a:cubicBezTo>
                  <a:cubicBezTo>
                    <a:pt x="108181" y="111953"/>
                    <a:pt x="85443" y="142914"/>
                    <a:pt x="71342" y="178007"/>
                  </a:cubicBezTo>
                  <a:cubicBezTo>
                    <a:pt x="61817" y="199628"/>
                    <a:pt x="51626" y="200486"/>
                    <a:pt x="39815" y="201438"/>
                  </a:cubicBezTo>
                  <a:cubicBezTo>
                    <a:pt x="28004" y="202391"/>
                    <a:pt x="7144" y="204105"/>
                    <a:pt x="7144" y="234680"/>
                  </a:cubicBezTo>
                  <a:cubicBezTo>
                    <a:pt x="7144" y="267827"/>
                    <a:pt x="7144" y="343837"/>
                    <a:pt x="75914" y="349552"/>
                  </a:cubicBezTo>
                  <a:cubicBezTo>
                    <a:pt x="102108" y="391843"/>
                    <a:pt x="160782" y="415370"/>
                    <a:pt x="180689" y="422323"/>
                  </a:cubicBezTo>
                  <a:cubicBezTo>
                    <a:pt x="212789" y="500809"/>
                    <a:pt x="226695" y="500809"/>
                    <a:pt x="234315" y="500809"/>
                  </a:cubicBezTo>
                  <a:lnTo>
                    <a:pt x="260604" y="500809"/>
                  </a:lnTo>
                  <a:cubicBezTo>
                    <a:pt x="266510" y="500809"/>
                    <a:pt x="281464" y="500809"/>
                    <a:pt x="301657" y="450422"/>
                  </a:cubicBezTo>
                  <a:lnTo>
                    <a:pt x="375952" y="450422"/>
                  </a:lnTo>
                  <a:cubicBezTo>
                    <a:pt x="402050" y="500809"/>
                    <a:pt x="416433" y="500809"/>
                    <a:pt x="422053" y="500809"/>
                  </a:cubicBezTo>
                  <a:lnTo>
                    <a:pt x="445294" y="500809"/>
                  </a:lnTo>
                  <a:cubicBezTo>
                    <a:pt x="463010" y="500809"/>
                    <a:pt x="475012" y="479187"/>
                    <a:pt x="488728" y="444230"/>
                  </a:cubicBezTo>
                  <a:lnTo>
                    <a:pt x="489775" y="441563"/>
                  </a:lnTo>
                  <a:cubicBezTo>
                    <a:pt x="501015" y="414227"/>
                    <a:pt x="521113" y="399558"/>
                    <a:pt x="542449" y="384413"/>
                  </a:cubicBezTo>
                  <a:cubicBezTo>
                    <a:pt x="576929" y="359172"/>
                    <a:pt x="615982" y="330692"/>
                    <a:pt x="615982" y="247253"/>
                  </a:cubicBezTo>
                  <a:cubicBezTo>
                    <a:pt x="615837" y="234876"/>
                    <a:pt x="614562" y="222537"/>
                    <a:pt x="612172" y="210392"/>
                  </a:cubicBezTo>
                  <a:lnTo>
                    <a:pt x="615410" y="210392"/>
                  </a:lnTo>
                  <a:cubicBezTo>
                    <a:pt x="622005" y="210549"/>
                    <a:pt x="628541" y="209111"/>
                    <a:pt x="634460" y="206201"/>
                  </a:cubicBezTo>
                  <a:cubicBezTo>
                    <a:pt x="646657" y="199568"/>
                    <a:pt x="654865" y="187416"/>
                    <a:pt x="656463" y="173625"/>
                  </a:cubicBezTo>
                  <a:cubicBezTo>
                    <a:pt x="658080" y="165956"/>
                    <a:pt x="653175" y="158427"/>
                    <a:pt x="645505" y="156809"/>
                  </a:cubicBezTo>
                  <a:cubicBezTo>
                    <a:pt x="645254" y="156756"/>
                    <a:pt x="645002" y="156710"/>
                    <a:pt x="644747" y="156671"/>
                  </a:cubicBezTo>
                  <a:close/>
                  <a:moveTo>
                    <a:pt x="525494" y="360887"/>
                  </a:moveTo>
                  <a:cubicBezTo>
                    <a:pt x="501968" y="378127"/>
                    <a:pt x="477869" y="395939"/>
                    <a:pt x="463201" y="430705"/>
                  </a:cubicBezTo>
                  <a:lnTo>
                    <a:pt x="461963" y="433848"/>
                  </a:lnTo>
                  <a:cubicBezTo>
                    <a:pt x="451295" y="461280"/>
                    <a:pt x="445199" y="469662"/>
                    <a:pt x="442913" y="471948"/>
                  </a:cubicBezTo>
                  <a:lnTo>
                    <a:pt x="424434" y="471948"/>
                  </a:lnTo>
                  <a:cubicBezTo>
                    <a:pt x="413639" y="459197"/>
                    <a:pt x="404635" y="445032"/>
                    <a:pt x="397669" y="429848"/>
                  </a:cubicBezTo>
                  <a:cubicBezTo>
                    <a:pt x="395178" y="425026"/>
                    <a:pt x="390139" y="422062"/>
                    <a:pt x="384715" y="422228"/>
                  </a:cubicBezTo>
                  <a:lnTo>
                    <a:pt x="291846" y="422228"/>
                  </a:lnTo>
                  <a:cubicBezTo>
                    <a:pt x="285806" y="422245"/>
                    <a:pt x="280429" y="426058"/>
                    <a:pt x="278416" y="431753"/>
                  </a:cubicBezTo>
                  <a:cubicBezTo>
                    <a:pt x="273487" y="446339"/>
                    <a:pt x="266529" y="460159"/>
                    <a:pt x="257747" y="472805"/>
                  </a:cubicBezTo>
                  <a:lnTo>
                    <a:pt x="238030" y="472805"/>
                  </a:lnTo>
                  <a:cubicBezTo>
                    <a:pt x="224586" y="451825"/>
                    <a:pt x="213411" y="429473"/>
                    <a:pt x="204692" y="406130"/>
                  </a:cubicBezTo>
                  <a:cubicBezTo>
                    <a:pt x="203123" y="402095"/>
                    <a:pt x="199787" y="399005"/>
                    <a:pt x="195644" y="397748"/>
                  </a:cubicBezTo>
                  <a:cubicBezTo>
                    <a:pt x="194881" y="397748"/>
                    <a:pt x="119444" y="374126"/>
                    <a:pt x="97250" y="329835"/>
                  </a:cubicBezTo>
                  <a:cubicBezTo>
                    <a:pt x="94852" y="324981"/>
                    <a:pt x="89901" y="321914"/>
                    <a:pt x="84487" y="321929"/>
                  </a:cubicBezTo>
                  <a:cubicBezTo>
                    <a:pt x="53626" y="321358"/>
                    <a:pt x="35719" y="307166"/>
                    <a:pt x="35719" y="234680"/>
                  </a:cubicBezTo>
                  <a:cubicBezTo>
                    <a:pt x="35628" y="233316"/>
                    <a:pt x="35628" y="231949"/>
                    <a:pt x="35719" y="230585"/>
                  </a:cubicBezTo>
                  <a:cubicBezTo>
                    <a:pt x="37338" y="230585"/>
                    <a:pt x="39910" y="230108"/>
                    <a:pt x="41910" y="229918"/>
                  </a:cubicBezTo>
                  <a:cubicBezTo>
                    <a:pt x="56483" y="228680"/>
                    <a:pt x="81058" y="226679"/>
                    <a:pt x="97250" y="189341"/>
                  </a:cubicBezTo>
                  <a:cubicBezTo>
                    <a:pt x="110691" y="155433"/>
                    <a:pt x="133400" y="125991"/>
                    <a:pt x="162782" y="104378"/>
                  </a:cubicBezTo>
                  <a:cubicBezTo>
                    <a:pt x="166390" y="101962"/>
                    <a:pt x="168703" y="98037"/>
                    <a:pt x="169069" y="93710"/>
                  </a:cubicBezTo>
                  <a:cubicBezTo>
                    <a:pt x="169319" y="90084"/>
                    <a:pt x="168159" y="86501"/>
                    <a:pt x="165830" y="83709"/>
                  </a:cubicBezTo>
                  <a:cubicBezTo>
                    <a:pt x="165548" y="81274"/>
                    <a:pt x="165389" y="78826"/>
                    <a:pt x="165354" y="76375"/>
                  </a:cubicBezTo>
                  <a:cubicBezTo>
                    <a:pt x="165332" y="62727"/>
                    <a:pt x="162578" y="49223"/>
                    <a:pt x="157258" y="36656"/>
                  </a:cubicBezTo>
                  <a:cubicBezTo>
                    <a:pt x="173355" y="39704"/>
                    <a:pt x="199454" y="50467"/>
                    <a:pt x="208312" y="70088"/>
                  </a:cubicBezTo>
                  <a:cubicBezTo>
                    <a:pt x="211277" y="76503"/>
                    <a:pt x="218464" y="79814"/>
                    <a:pt x="225266" y="77899"/>
                  </a:cubicBezTo>
                  <a:cubicBezTo>
                    <a:pt x="237058" y="73964"/>
                    <a:pt x="249411" y="71970"/>
                    <a:pt x="261842" y="71993"/>
                  </a:cubicBezTo>
                  <a:cubicBezTo>
                    <a:pt x="266891" y="89138"/>
                    <a:pt x="280321" y="106664"/>
                    <a:pt x="299085" y="106664"/>
                  </a:cubicBezTo>
                  <a:lnTo>
                    <a:pt x="425101" y="106664"/>
                  </a:lnTo>
                  <a:cubicBezTo>
                    <a:pt x="442532" y="106664"/>
                    <a:pt x="455390" y="91424"/>
                    <a:pt x="461200" y="75518"/>
                  </a:cubicBezTo>
                  <a:cubicBezTo>
                    <a:pt x="512243" y="89927"/>
                    <a:pt x="553784" y="127075"/>
                    <a:pt x="573786" y="176197"/>
                  </a:cubicBezTo>
                  <a:cubicBezTo>
                    <a:pt x="581693" y="198976"/>
                    <a:pt x="586249" y="222784"/>
                    <a:pt x="587312" y="246872"/>
                  </a:cubicBezTo>
                  <a:cubicBezTo>
                    <a:pt x="587312" y="315738"/>
                    <a:pt x="558641" y="336503"/>
                    <a:pt x="525494" y="360887"/>
                  </a:cubicBezTo>
                  <a:close/>
                </a:path>
              </a:pathLst>
            </a:custGeom>
            <a:grpFill/>
            <a:ln w="9525" cap="flat">
              <a:noFill/>
              <a:prstDash val="solid"/>
              <a:miter/>
            </a:ln>
          </p:spPr>
          <p:txBody>
            <a:bodyPr rtlCol="0" anchor="ctr"/>
            <a:lstStyle/>
            <a:p>
              <a:endParaRPr lang="en-US" dirty="0"/>
            </a:p>
          </p:txBody>
        </p:sp>
      </p:grpSp>
      <p:grpSp>
        <p:nvGrpSpPr>
          <p:cNvPr id="99" name="Graphic 1889446">
            <a:extLst>
              <a:ext uri="{FF2B5EF4-FFF2-40B4-BE49-F238E27FC236}">
                <a16:creationId xmlns:a16="http://schemas.microsoft.com/office/drawing/2014/main" id="{5B50D5AB-D027-4D47-BD44-C2F90E3C1787}"/>
              </a:ext>
            </a:extLst>
          </p:cNvPr>
          <p:cNvGrpSpPr/>
          <p:nvPr/>
        </p:nvGrpSpPr>
        <p:grpSpPr>
          <a:xfrm>
            <a:off x="3997656" y="3928278"/>
            <a:ext cx="590550" cy="571500"/>
            <a:chOff x="9297300" y="3067489"/>
            <a:chExt cx="590550" cy="571500"/>
          </a:xfrm>
          <a:solidFill>
            <a:srgbClr val="00B29F"/>
          </a:solidFill>
        </p:grpSpPr>
        <p:sp>
          <p:nvSpPr>
            <p:cNvPr id="100" name="Freeform: Shape 98">
              <a:extLst>
                <a:ext uri="{FF2B5EF4-FFF2-40B4-BE49-F238E27FC236}">
                  <a16:creationId xmlns:a16="http://schemas.microsoft.com/office/drawing/2014/main" id="{49B0DD9F-1A16-C54E-84F7-B814C8474CE9}"/>
                </a:ext>
              </a:extLst>
            </p:cNvPr>
            <p:cNvSpPr/>
            <p:nvPr/>
          </p:nvSpPr>
          <p:spPr>
            <a:xfrm>
              <a:off x="9710209" y="3397905"/>
              <a:ext cx="47625" cy="47625"/>
            </a:xfrm>
            <a:custGeom>
              <a:avLst/>
              <a:gdLst>
                <a:gd name="connsiteX0" fmla="*/ 26194 w 47625"/>
                <a:gd name="connsiteY0" fmla="*/ 7150 h 47625"/>
                <a:gd name="connsiteX1" fmla="*/ 7144 w 47625"/>
                <a:gd name="connsiteY1" fmla="*/ 26200 h 47625"/>
                <a:gd name="connsiteX2" fmla="*/ 26194 w 47625"/>
                <a:gd name="connsiteY2" fmla="*/ 45250 h 47625"/>
                <a:gd name="connsiteX3" fmla="*/ 45244 w 47625"/>
                <a:gd name="connsiteY3" fmla="*/ 26200 h 47625"/>
                <a:gd name="connsiteX4" fmla="*/ 27159 w 47625"/>
                <a:gd name="connsiteY4" fmla="*/ 7150 h 47625"/>
                <a:gd name="connsiteX5" fmla="*/ 26194 w 47625"/>
                <a:gd name="connsiteY5" fmla="*/ 715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47625">
                  <a:moveTo>
                    <a:pt x="26194" y="7150"/>
                  </a:moveTo>
                  <a:cubicBezTo>
                    <a:pt x="15672" y="7150"/>
                    <a:pt x="7144" y="15679"/>
                    <a:pt x="7144" y="26200"/>
                  </a:cubicBezTo>
                  <a:cubicBezTo>
                    <a:pt x="7144" y="36722"/>
                    <a:pt x="15672" y="45250"/>
                    <a:pt x="26194" y="45250"/>
                  </a:cubicBezTo>
                  <a:cubicBezTo>
                    <a:pt x="36715" y="45250"/>
                    <a:pt x="45244" y="36722"/>
                    <a:pt x="45244" y="26200"/>
                  </a:cubicBezTo>
                  <a:cubicBezTo>
                    <a:pt x="45510" y="15946"/>
                    <a:pt x="37413" y="7417"/>
                    <a:pt x="27159" y="7150"/>
                  </a:cubicBezTo>
                  <a:cubicBezTo>
                    <a:pt x="26837" y="7142"/>
                    <a:pt x="26516" y="7142"/>
                    <a:pt x="26194" y="7150"/>
                  </a:cubicBezTo>
                  <a:close/>
                </a:path>
              </a:pathLst>
            </a:custGeom>
            <a:grpFill/>
            <a:ln w="9525" cap="flat">
              <a:noFill/>
              <a:prstDash val="solid"/>
              <a:miter/>
            </a:ln>
          </p:spPr>
          <p:txBody>
            <a:bodyPr rtlCol="0" anchor="ctr"/>
            <a:lstStyle/>
            <a:p>
              <a:endParaRPr lang="en-US" dirty="0"/>
            </a:p>
          </p:txBody>
        </p:sp>
        <p:sp>
          <p:nvSpPr>
            <p:cNvPr id="101" name="Freeform: Shape 99">
              <a:extLst>
                <a:ext uri="{FF2B5EF4-FFF2-40B4-BE49-F238E27FC236}">
                  <a16:creationId xmlns:a16="http://schemas.microsoft.com/office/drawing/2014/main" id="{2519CCCD-07FA-A940-B858-14784E85AC3D}"/>
                </a:ext>
              </a:extLst>
            </p:cNvPr>
            <p:cNvSpPr/>
            <p:nvPr/>
          </p:nvSpPr>
          <p:spPr>
            <a:xfrm>
              <a:off x="9290156" y="3060390"/>
              <a:ext cx="590550" cy="581025"/>
            </a:xfrm>
            <a:custGeom>
              <a:avLst/>
              <a:gdLst>
                <a:gd name="connsiteX0" fmla="*/ 559594 w 590550"/>
                <a:gd name="connsiteY0" fmla="*/ 289229 h 581025"/>
                <a:gd name="connsiteX1" fmla="*/ 559594 w 590550"/>
                <a:gd name="connsiteY1" fmla="*/ 189217 h 581025"/>
                <a:gd name="connsiteX2" fmla="*/ 511969 w 590550"/>
                <a:gd name="connsiteY2" fmla="*/ 142163 h 581025"/>
                <a:gd name="connsiteX3" fmla="*/ 480536 w 590550"/>
                <a:gd name="connsiteY3" fmla="*/ 142163 h 581025"/>
                <a:gd name="connsiteX4" fmla="*/ 459010 w 590550"/>
                <a:gd name="connsiteY4" fmla="*/ 74822 h 581025"/>
                <a:gd name="connsiteX5" fmla="*/ 442436 w 590550"/>
                <a:gd name="connsiteY5" fmla="*/ 65297 h 581025"/>
                <a:gd name="connsiteX6" fmla="*/ 384715 w 590550"/>
                <a:gd name="connsiteY6" fmla="*/ 77489 h 581025"/>
                <a:gd name="connsiteX7" fmla="*/ 345758 w 590550"/>
                <a:gd name="connsiteY7" fmla="*/ 13957 h 581025"/>
                <a:gd name="connsiteX8" fmla="*/ 326708 w 590550"/>
                <a:gd name="connsiteY8" fmla="*/ 8909 h 581025"/>
                <a:gd name="connsiteX9" fmla="*/ 88202 w 590550"/>
                <a:gd name="connsiteY9" fmla="*/ 140449 h 581025"/>
                <a:gd name="connsiteX10" fmla="*/ 88202 w 590550"/>
                <a:gd name="connsiteY10" fmla="*/ 140449 h 581025"/>
                <a:gd name="connsiteX11" fmla="*/ 86868 w 590550"/>
                <a:gd name="connsiteY11" fmla="*/ 141306 h 581025"/>
                <a:gd name="connsiteX12" fmla="*/ 54769 w 590550"/>
                <a:gd name="connsiteY12" fmla="*/ 141306 h 581025"/>
                <a:gd name="connsiteX13" fmla="*/ 7144 w 590550"/>
                <a:gd name="connsiteY13" fmla="*/ 188360 h 581025"/>
                <a:gd name="connsiteX14" fmla="*/ 7144 w 590550"/>
                <a:gd name="connsiteY14" fmla="*/ 531260 h 581025"/>
                <a:gd name="connsiteX15" fmla="*/ 54769 w 590550"/>
                <a:gd name="connsiteY15" fmla="*/ 578313 h 581025"/>
                <a:gd name="connsiteX16" fmla="*/ 511969 w 590550"/>
                <a:gd name="connsiteY16" fmla="*/ 578313 h 581025"/>
                <a:gd name="connsiteX17" fmla="*/ 559594 w 590550"/>
                <a:gd name="connsiteY17" fmla="*/ 531260 h 581025"/>
                <a:gd name="connsiteX18" fmla="*/ 559594 w 590550"/>
                <a:gd name="connsiteY18" fmla="*/ 433438 h 581025"/>
                <a:gd name="connsiteX19" fmla="*/ 592836 w 590550"/>
                <a:gd name="connsiteY19" fmla="*/ 386670 h 581025"/>
                <a:gd name="connsiteX20" fmla="*/ 592836 w 590550"/>
                <a:gd name="connsiteY20" fmla="*/ 335902 h 581025"/>
                <a:gd name="connsiteX21" fmla="*/ 559594 w 590550"/>
                <a:gd name="connsiteY21" fmla="*/ 289229 h 581025"/>
                <a:gd name="connsiteX22" fmla="*/ 435769 w 590550"/>
                <a:gd name="connsiteY22" fmla="*/ 95872 h 581025"/>
                <a:gd name="connsiteX23" fmla="*/ 450723 w 590550"/>
                <a:gd name="connsiteY23" fmla="*/ 142163 h 581025"/>
                <a:gd name="connsiteX24" fmla="*/ 216694 w 590550"/>
                <a:gd name="connsiteY24" fmla="*/ 142163 h 581025"/>
                <a:gd name="connsiteX25" fmla="*/ 328517 w 590550"/>
                <a:gd name="connsiteY25" fmla="*/ 40532 h 581025"/>
                <a:gd name="connsiteX26" fmla="*/ 354997 w 590550"/>
                <a:gd name="connsiteY26" fmla="*/ 83775 h 581025"/>
                <a:gd name="connsiteX27" fmla="*/ 185642 w 590550"/>
                <a:gd name="connsiteY27" fmla="*/ 119589 h 581025"/>
                <a:gd name="connsiteX28" fmla="*/ 531019 w 590550"/>
                <a:gd name="connsiteY28" fmla="*/ 532117 h 581025"/>
                <a:gd name="connsiteX29" fmla="*/ 511969 w 590550"/>
                <a:gd name="connsiteY29" fmla="*/ 550595 h 581025"/>
                <a:gd name="connsiteX30" fmla="*/ 54769 w 590550"/>
                <a:gd name="connsiteY30" fmla="*/ 550595 h 581025"/>
                <a:gd name="connsiteX31" fmla="*/ 35719 w 590550"/>
                <a:gd name="connsiteY31" fmla="*/ 532117 h 581025"/>
                <a:gd name="connsiteX32" fmla="*/ 35719 w 590550"/>
                <a:gd name="connsiteY32" fmla="*/ 189217 h 581025"/>
                <a:gd name="connsiteX33" fmla="*/ 54769 w 590550"/>
                <a:gd name="connsiteY33" fmla="*/ 170738 h 581025"/>
                <a:gd name="connsiteX34" fmla="*/ 511969 w 590550"/>
                <a:gd name="connsiteY34" fmla="*/ 170738 h 581025"/>
                <a:gd name="connsiteX35" fmla="*/ 531019 w 590550"/>
                <a:gd name="connsiteY35" fmla="*/ 189217 h 581025"/>
                <a:gd name="connsiteX36" fmla="*/ 531019 w 590550"/>
                <a:gd name="connsiteY36" fmla="*/ 286181 h 581025"/>
                <a:gd name="connsiteX37" fmla="*/ 421100 w 590550"/>
                <a:gd name="connsiteY37" fmla="*/ 286181 h 581025"/>
                <a:gd name="connsiteX38" fmla="*/ 371380 w 590550"/>
                <a:gd name="connsiteY38" fmla="*/ 335902 h 581025"/>
                <a:gd name="connsiteX39" fmla="*/ 371380 w 590550"/>
                <a:gd name="connsiteY39" fmla="*/ 386670 h 581025"/>
                <a:gd name="connsiteX40" fmla="*/ 421100 w 590550"/>
                <a:gd name="connsiteY40" fmla="*/ 436486 h 581025"/>
                <a:gd name="connsiteX41" fmla="*/ 531019 w 590550"/>
                <a:gd name="connsiteY41" fmla="*/ 436486 h 581025"/>
                <a:gd name="connsiteX42" fmla="*/ 564356 w 590550"/>
                <a:gd name="connsiteY42" fmla="*/ 386670 h 581025"/>
                <a:gd name="connsiteX43" fmla="*/ 543211 w 590550"/>
                <a:gd name="connsiteY43" fmla="*/ 407911 h 581025"/>
                <a:gd name="connsiteX44" fmla="*/ 421100 w 590550"/>
                <a:gd name="connsiteY44" fmla="*/ 407911 h 581025"/>
                <a:gd name="connsiteX45" fmla="*/ 399955 w 590550"/>
                <a:gd name="connsiteY45" fmla="*/ 386670 h 581025"/>
                <a:gd name="connsiteX46" fmla="*/ 399955 w 590550"/>
                <a:gd name="connsiteY46" fmla="*/ 335902 h 581025"/>
                <a:gd name="connsiteX47" fmla="*/ 421100 w 590550"/>
                <a:gd name="connsiteY47" fmla="*/ 314756 h 581025"/>
                <a:gd name="connsiteX48" fmla="*/ 543211 w 590550"/>
                <a:gd name="connsiteY48" fmla="*/ 314756 h 581025"/>
                <a:gd name="connsiteX49" fmla="*/ 564356 w 590550"/>
                <a:gd name="connsiteY49" fmla="*/ 335902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550" h="581025">
                  <a:moveTo>
                    <a:pt x="559594" y="289229"/>
                  </a:moveTo>
                  <a:lnTo>
                    <a:pt x="559594" y="189217"/>
                  </a:lnTo>
                  <a:cubicBezTo>
                    <a:pt x="559280" y="163137"/>
                    <a:pt x="538050" y="142161"/>
                    <a:pt x="511969" y="142163"/>
                  </a:cubicBezTo>
                  <a:lnTo>
                    <a:pt x="480536" y="142163"/>
                  </a:lnTo>
                  <a:lnTo>
                    <a:pt x="459010" y="74822"/>
                  </a:lnTo>
                  <a:cubicBezTo>
                    <a:pt x="456772" y="67844"/>
                    <a:pt x="449591" y="63717"/>
                    <a:pt x="442436" y="65297"/>
                  </a:cubicBezTo>
                  <a:lnTo>
                    <a:pt x="384715" y="77489"/>
                  </a:lnTo>
                  <a:lnTo>
                    <a:pt x="345758" y="13957"/>
                  </a:lnTo>
                  <a:cubicBezTo>
                    <a:pt x="341769" y="7463"/>
                    <a:pt x="333387" y="5242"/>
                    <a:pt x="326708" y="8909"/>
                  </a:cubicBezTo>
                  <a:lnTo>
                    <a:pt x="88202" y="140449"/>
                  </a:lnTo>
                  <a:lnTo>
                    <a:pt x="88202" y="140449"/>
                  </a:lnTo>
                  <a:lnTo>
                    <a:pt x="86868" y="141306"/>
                  </a:lnTo>
                  <a:lnTo>
                    <a:pt x="54769" y="141306"/>
                  </a:lnTo>
                  <a:cubicBezTo>
                    <a:pt x="28688" y="141304"/>
                    <a:pt x="7457" y="162280"/>
                    <a:pt x="7144" y="188360"/>
                  </a:cubicBezTo>
                  <a:lnTo>
                    <a:pt x="7144" y="531260"/>
                  </a:lnTo>
                  <a:cubicBezTo>
                    <a:pt x="7457" y="557339"/>
                    <a:pt x="28688" y="578315"/>
                    <a:pt x="54769" y="578313"/>
                  </a:cubicBezTo>
                  <a:lnTo>
                    <a:pt x="511969" y="578313"/>
                  </a:lnTo>
                  <a:cubicBezTo>
                    <a:pt x="538050" y="578315"/>
                    <a:pt x="559280" y="557339"/>
                    <a:pt x="559594" y="531260"/>
                  </a:cubicBezTo>
                  <a:lnTo>
                    <a:pt x="559594" y="433438"/>
                  </a:lnTo>
                  <a:cubicBezTo>
                    <a:pt x="579459" y="426460"/>
                    <a:pt x="592776" y="407725"/>
                    <a:pt x="592836" y="386670"/>
                  </a:cubicBezTo>
                  <a:lnTo>
                    <a:pt x="592836" y="335902"/>
                  </a:lnTo>
                  <a:cubicBezTo>
                    <a:pt x="592821" y="314853"/>
                    <a:pt x="579480" y="296123"/>
                    <a:pt x="559594" y="289229"/>
                  </a:cubicBezTo>
                  <a:close/>
                  <a:moveTo>
                    <a:pt x="435769" y="95872"/>
                  </a:moveTo>
                  <a:lnTo>
                    <a:pt x="450723" y="142163"/>
                  </a:lnTo>
                  <a:lnTo>
                    <a:pt x="216694" y="142163"/>
                  </a:lnTo>
                  <a:close/>
                  <a:moveTo>
                    <a:pt x="328517" y="40532"/>
                  </a:moveTo>
                  <a:lnTo>
                    <a:pt x="354997" y="83775"/>
                  </a:lnTo>
                  <a:lnTo>
                    <a:pt x="185642" y="119589"/>
                  </a:lnTo>
                  <a:close/>
                  <a:moveTo>
                    <a:pt x="531019" y="532117"/>
                  </a:moveTo>
                  <a:cubicBezTo>
                    <a:pt x="530710" y="542414"/>
                    <a:pt x="522271" y="550600"/>
                    <a:pt x="511969" y="550595"/>
                  </a:cubicBezTo>
                  <a:lnTo>
                    <a:pt x="54769" y="550595"/>
                  </a:lnTo>
                  <a:cubicBezTo>
                    <a:pt x="44467" y="550600"/>
                    <a:pt x="36028" y="542414"/>
                    <a:pt x="35719" y="532117"/>
                  </a:cubicBezTo>
                  <a:lnTo>
                    <a:pt x="35719" y="189217"/>
                  </a:lnTo>
                  <a:cubicBezTo>
                    <a:pt x="36028" y="178919"/>
                    <a:pt x="44467" y="170734"/>
                    <a:pt x="54769" y="170738"/>
                  </a:cubicBezTo>
                  <a:lnTo>
                    <a:pt x="511969" y="170738"/>
                  </a:lnTo>
                  <a:cubicBezTo>
                    <a:pt x="522271" y="170734"/>
                    <a:pt x="530710" y="178919"/>
                    <a:pt x="531019" y="189217"/>
                  </a:cubicBezTo>
                  <a:lnTo>
                    <a:pt x="531019" y="286181"/>
                  </a:lnTo>
                  <a:lnTo>
                    <a:pt x="421100" y="286181"/>
                  </a:lnTo>
                  <a:cubicBezTo>
                    <a:pt x="393641" y="286181"/>
                    <a:pt x="371380" y="308442"/>
                    <a:pt x="371380" y="335902"/>
                  </a:cubicBezTo>
                  <a:lnTo>
                    <a:pt x="371380" y="386670"/>
                  </a:lnTo>
                  <a:cubicBezTo>
                    <a:pt x="371380" y="414145"/>
                    <a:pt x="393625" y="436433"/>
                    <a:pt x="421100" y="436486"/>
                  </a:cubicBezTo>
                  <a:lnTo>
                    <a:pt x="531019" y="436486"/>
                  </a:lnTo>
                  <a:close/>
                  <a:moveTo>
                    <a:pt x="564356" y="386670"/>
                  </a:moveTo>
                  <a:cubicBezTo>
                    <a:pt x="564356" y="398364"/>
                    <a:pt x="554905" y="407858"/>
                    <a:pt x="543211" y="407911"/>
                  </a:cubicBezTo>
                  <a:lnTo>
                    <a:pt x="421100" y="407911"/>
                  </a:lnTo>
                  <a:cubicBezTo>
                    <a:pt x="409406" y="407858"/>
                    <a:pt x="399955" y="398364"/>
                    <a:pt x="399955" y="386670"/>
                  </a:cubicBezTo>
                  <a:lnTo>
                    <a:pt x="399955" y="335902"/>
                  </a:lnTo>
                  <a:cubicBezTo>
                    <a:pt x="400007" y="324245"/>
                    <a:pt x="409444" y="314809"/>
                    <a:pt x="421100" y="314756"/>
                  </a:cubicBezTo>
                  <a:lnTo>
                    <a:pt x="543211" y="314756"/>
                  </a:lnTo>
                  <a:cubicBezTo>
                    <a:pt x="554889" y="314756"/>
                    <a:pt x="564356" y="324223"/>
                    <a:pt x="564356" y="335902"/>
                  </a:cubicBezTo>
                  <a:close/>
                </a:path>
              </a:pathLst>
            </a:custGeom>
            <a:grpFill/>
            <a:ln w="9525" cap="flat">
              <a:noFill/>
              <a:prstDash val="solid"/>
              <a:miter/>
            </a:ln>
          </p:spPr>
          <p:txBody>
            <a:bodyPr rtlCol="0" anchor="ctr"/>
            <a:lstStyle/>
            <a:p>
              <a:endParaRPr lang="en-US" dirty="0"/>
            </a:p>
          </p:txBody>
        </p:sp>
      </p:grpSp>
      <p:grpSp>
        <p:nvGrpSpPr>
          <p:cNvPr id="102" name="Graphic 89">
            <a:extLst>
              <a:ext uri="{FF2B5EF4-FFF2-40B4-BE49-F238E27FC236}">
                <a16:creationId xmlns:a16="http://schemas.microsoft.com/office/drawing/2014/main" id="{3592A8E0-02BD-5244-B4C8-1B5B671687D5}"/>
              </a:ext>
            </a:extLst>
          </p:cNvPr>
          <p:cNvGrpSpPr/>
          <p:nvPr/>
        </p:nvGrpSpPr>
        <p:grpSpPr>
          <a:xfrm>
            <a:off x="5107918" y="3971141"/>
            <a:ext cx="590550" cy="485775"/>
            <a:chOff x="10202948" y="3129402"/>
            <a:chExt cx="590550" cy="485775"/>
          </a:xfrm>
          <a:solidFill>
            <a:srgbClr val="00B29F"/>
          </a:solidFill>
        </p:grpSpPr>
        <p:sp>
          <p:nvSpPr>
            <p:cNvPr id="103" name="Freeform: Shape 101">
              <a:extLst>
                <a:ext uri="{FF2B5EF4-FFF2-40B4-BE49-F238E27FC236}">
                  <a16:creationId xmlns:a16="http://schemas.microsoft.com/office/drawing/2014/main" id="{E46F7C15-3113-8241-82B7-D7B1A1E0F5CB}"/>
                </a:ext>
              </a:extLst>
            </p:cNvPr>
            <p:cNvSpPr/>
            <p:nvPr/>
          </p:nvSpPr>
          <p:spPr>
            <a:xfrm>
              <a:off x="10195735" y="3122258"/>
              <a:ext cx="590550" cy="495300"/>
            </a:xfrm>
            <a:custGeom>
              <a:avLst/>
              <a:gdLst>
                <a:gd name="connsiteX0" fmla="*/ 559663 w 590550"/>
                <a:gd name="connsiteY0" fmla="*/ 206026 h 495300"/>
                <a:gd name="connsiteX1" fmla="*/ 559663 w 590550"/>
                <a:gd name="connsiteY1" fmla="*/ 106109 h 495300"/>
                <a:gd name="connsiteX2" fmla="*/ 512038 w 590550"/>
                <a:gd name="connsiteY2" fmla="*/ 59055 h 495300"/>
                <a:gd name="connsiteX3" fmla="*/ 54838 w 590550"/>
                <a:gd name="connsiteY3" fmla="*/ 59055 h 495300"/>
                <a:gd name="connsiteX4" fmla="*/ 41217 w 590550"/>
                <a:gd name="connsiteY4" fmla="*/ 61246 h 495300"/>
                <a:gd name="connsiteX5" fmla="*/ 82841 w 590550"/>
                <a:gd name="connsiteY5" fmla="*/ 35719 h 495300"/>
                <a:gd name="connsiteX6" fmla="*/ 480129 w 590550"/>
                <a:gd name="connsiteY6" fmla="*/ 35719 h 495300"/>
                <a:gd name="connsiteX7" fmla="*/ 494416 w 590550"/>
                <a:gd name="connsiteY7" fmla="*/ 21431 h 495300"/>
                <a:gd name="connsiteX8" fmla="*/ 480129 w 590550"/>
                <a:gd name="connsiteY8" fmla="*/ 7144 h 495300"/>
                <a:gd name="connsiteX9" fmla="*/ 82841 w 590550"/>
                <a:gd name="connsiteY9" fmla="*/ 7144 h 495300"/>
                <a:gd name="connsiteX10" fmla="*/ 7213 w 590550"/>
                <a:gd name="connsiteY10" fmla="*/ 102394 h 495300"/>
                <a:gd name="connsiteX11" fmla="*/ 7213 w 590550"/>
                <a:gd name="connsiteY11" fmla="*/ 104680 h 495300"/>
                <a:gd name="connsiteX12" fmla="*/ 7213 w 590550"/>
                <a:gd name="connsiteY12" fmla="*/ 106394 h 495300"/>
                <a:gd name="connsiteX13" fmla="*/ 7213 w 590550"/>
                <a:gd name="connsiteY13" fmla="*/ 449294 h 495300"/>
                <a:gd name="connsiteX14" fmla="*/ 54838 w 590550"/>
                <a:gd name="connsiteY14" fmla="*/ 496348 h 495300"/>
                <a:gd name="connsiteX15" fmla="*/ 512038 w 590550"/>
                <a:gd name="connsiteY15" fmla="*/ 496348 h 495300"/>
                <a:gd name="connsiteX16" fmla="*/ 559663 w 590550"/>
                <a:gd name="connsiteY16" fmla="*/ 449294 h 495300"/>
                <a:gd name="connsiteX17" fmla="*/ 559663 w 590550"/>
                <a:gd name="connsiteY17" fmla="*/ 350044 h 495300"/>
                <a:gd name="connsiteX18" fmla="*/ 592905 w 590550"/>
                <a:gd name="connsiteY18" fmla="*/ 303276 h 495300"/>
                <a:gd name="connsiteX19" fmla="*/ 592905 w 590550"/>
                <a:gd name="connsiteY19" fmla="*/ 252794 h 495300"/>
                <a:gd name="connsiteX20" fmla="*/ 559663 w 590550"/>
                <a:gd name="connsiteY20" fmla="*/ 206026 h 495300"/>
                <a:gd name="connsiteX21" fmla="*/ 512038 w 590550"/>
                <a:gd name="connsiteY21" fmla="*/ 467487 h 495300"/>
                <a:gd name="connsiteX22" fmla="*/ 54838 w 590550"/>
                <a:gd name="connsiteY22" fmla="*/ 467487 h 495300"/>
                <a:gd name="connsiteX23" fmla="*/ 35788 w 590550"/>
                <a:gd name="connsiteY23" fmla="*/ 449009 h 495300"/>
                <a:gd name="connsiteX24" fmla="*/ 35788 w 590550"/>
                <a:gd name="connsiteY24" fmla="*/ 106109 h 495300"/>
                <a:gd name="connsiteX25" fmla="*/ 54838 w 590550"/>
                <a:gd name="connsiteY25" fmla="*/ 87630 h 495300"/>
                <a:gd name="connsiteX26" fmla="*/ 512038 w 590550"/>
                <a:gd name="connsiteY26" fmla="*/ 87630 h 495300"/>
                <a:gd name="connsiteX27" fmla="*/ 531088 w 590550"/>
                <a:gd name="connsiteY27" fmla="*/ 106109 h 495300"/>
                <a:gd name="connsiteX28" fmla="*/ 531088 w 590550"/>
                <a:gd name="connsiteY28" fmla="*/ 203073 h 495300"/>
                <a:gd name="connsiteX29" fmla="*/ 421264 w 590550"/>
                <a:gd name="connsiteY29" fmla="*/ 203073 h 495300"/>
                <a:gd name="connsiteX30" fmla="*/ 371544 w 590550"/>
                <a:gd name="connsiteY30" fmla="*/ 252794 h 495300"/>
                <a:gd name="connsiteX31" fmla="*/ 371544 w 590550"/>
                <a:gd name="connsiteY31" fmla="*/ 303562 h 495300"/>
                <a:gd name="connsiteX32" fmla="*/ 421264 w 590550"/>
                <a:gd name="connsiteY32" fmla="*/ 353282 h 495300"/>
                <a:gd name="connsiteX33" fmla="*/ 531088 w 590550"/>
                <a:gd name="connsiteY33" fmla="*/ 353282 h 495300"/>
                <a:gd name="connsiteX34" fmla="*/ 531088 w 590550"/>
                <a:gd name="connsiteY34" fmla="*/ 448532 h 495300"/>
                <a:gd name="connsiteX35" fmla="*/ 512038 w 590550"/>
                <a:gd name="connsiteY35" fmla="*/ 467487 h 495300"/>
                <a:gd name="connsiteX36" fmla="*/ 564235 w 590550"/>
                <a:gd name="connsiteY36" fmla="*/ 303562 h 495300"/>
                <a:gd name="connsiteX37" fmla="*/ 543089 w 590550"/>
                <a:gd name="connsiteY37" fmla="*/ 324707 h 495300"/>
                <a:gd name="connsiteX38" fmla="*/ 542994 w 590550"/>
                <a:gd name="connsiteY38" fmla="*/ 324707 h 495300"/>
                <a:gd name="connsiteX39" fmla="*/ 421264 w 590550"/>
                <a:gd name="connsiteY39" fmla="*/ 324707 h 495300"/>
                <a:gd name="connsiteX40" fmla="*/ 400119 w 590550"/>
                <a:gd name="connsiteY40" fmla="*/ 303752 h 495300"/>
                <a:gd name="connsiteX41" fmla="*/ 400119 w 590550"/>
                <a:gd name="connsiteY41" fmla="*/ 303562 h 495300"/>
                <a:gd name="connsiteX42" fmla="*/ 400119 w 590550"/>
                <a:gd name="connsiteY42" fmla="*/ 252794 h 495300"/>
                <a:gd name="connsiteX43" fmla="*/ 421074 w 590550"/>
                <a:gd name="connsiteY43" fmla="*/ 231648 h 495300"/>
                <a:gd name="connsiteX44" fmla="*/ 421264 w 590550"/>
                <a:gd name="connsiteY44" fmla="*/ 231648 h 495300"/>
                <a:gd name="connsiteX45" fmla="*/ 543280 w 590550"/>
                <a:gd name="connsiteY45" fmla="*/ 231648 h 495300"/>
                <a:gd name="connsiteX46" fmla="*/ 564520 w 590550"/>
                <a:gd name="connsiteY46" fmla="*/ 252698 h 495300"/>
                <a:gd name="connsiteX47" fmla="*/ 564520 w 590550"/>
                <a:gd name="connsiteY47" fmla="*/ 252794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90550" h="495300">
                  <a:moveTo>
                    <a:pt x="559663" y="206026"/>
                  </a:moveTo>
                  <a:lnTo>
                    <a:pt x="559663" y="106109"/>
                  </a:lnTo>
                  <a:cubicBezTo>
                    <a:pt x="559349" y="80029"/>
                    <a:pt x="538119" y="59053"/>
                    <a:pt x="512038" y="59055"/>
                  </a:cubicBezTo>
                  <a:lnTo>
                    <a:pt x="54838" y="59055"/>
                  </a:lnTo>
                  <a:cubicBezTo>
                    <a:pt x="50213" y="59101"/>
                    <a:pt x="45622" y="59839"/>
                    <a:pt x="41217" y="61246"/>
                  </a:cubicBezTo>
                  <a:cubicBezTo>
                    <a:pt x="49218" y="38291"/>
                    <a:pt x="65315" y="35719"/>
                    <a:pt x="82841" y="35719"/>
                  </a:cubicBezTo>
                  <a:lnTo>
                    <a:pt x="480129" y="35719"/>
                  </a:lnTo>
                  <a:cubicBezTo>
                    <a:pt x="488019" y="35719"/>
                    <a:pt x="494416" y="29322"/>
                    <a:pt x="494416" y="21431"/>
                  </a:cubicBezTo>
                  <a:cubicBezTo>
                    <a:pt x="494416" y="13540"/>
                    <a:pt x="488019" y="7144"/>
                    <a:pt x="480129" y="7144"/>
                  </a:cubicBezTo>
                  <a:lnTo>
                    <a:pt x="82841" y="7144"/>
                  </a:lnTo>
                  <a:cubicBezTo>
                    <a:pt x="31216" y="7144"/>
                    <a:pt x="7213" y="37338"/>
                    <a:pt x="7213" y="102394"/>
                  </a:cubicBezTo>
                  <a:cubicBezTo>
                    <a:pt x="7121" y="103153"/>
                    <a:pt x="7121" y="103921"/>
                    <a:pt x="7213" y="104680"/>
                  </a:cubicBezTo>
                  <a:cubicBezTo>
                    <a:pt x="7166" y="105250"/>
                    <a:pt x="7166" y="105824"/>
                    <a:pt x="7213" y="106394"/>
                  </a:cubicBezTo>
                  <a:lnTo>
                    <a:pt x="7213" y="449294"/>
                  </a:lnTo>
                  <a:cubicBezTo>
                    <a:pt x="7526" y="475374"/>
                    <a:pt x="28757" y="496350"/>
                    <a:pt x="54838" y="496348"/>
                  </a:cubicBezTo>
                  <a:lnTo>
                    <a:pt x="512038" y="496348"/>
                  </a:lnTo>
                  <a:cubicBezTo>
                    <a:pt x="538119" y="496350"/>
                    <a:pt x="559349" y="475374"/>
                    <a:pt x="559663" y="449294"/>
                  </a:cubicBezTo>
                  <a:lnTo>
                    <a:pt x="559663" y="350044"/>
                  </a:lnTo>
                  <a:cubicBezTo>
                    <a:pt x="579510" y="343042"/>
                    <a:pt x="592816" y="324322"/>
                    <a:pt x="592905" y="303276"/>
                  </a:cubicBezTo>
                  <a:lnTo>
                    <a:pt x="592905" y="252794"/>
                  </a:lnTo>
                  <a:cubicBezTo>
                    <a:pt x="592816" y="231747"/>
                    <a:pt x="579510" y="213028"/>
                    <a:pt x="559663" y="206026"/>
                  </a:cubicBezTo>
                  <a:close/>
                  <a:moveTo>
                    <a:pt x="512038" y="467487"/>
                  </a:moveTo>
                  <a:lnTo>
                    <a:pt x="54838" y="467487"/>
                  </a:lnTo>
                  <a:cubicBezTo>
                    <a:pt x="44536" y="467492"/>
                    <a:pt x="36097" y="459306"/>
                    <a:pt x="35788" y="449009"/>
                  </a:cubicBezTo>
                  <a:lnTo>
                    <a:pt x="35788" y="106109"/>
                  </a:lnTo>
                  <a:cubicBezTo>
                    <a:pt x="36097" y="95811"/>
                    <a:pt x="44536" y="87625"/>
                    <a:pt x="54838" y="87630"/>
                  </a:cubicBezTo>
                  <a:lnTo>
                    <a:pt x="512038" y="87630"/>
                  </a:lnTo>
                  <a:cubicBezTo>
                    <a:pt x="522340" y="87625"/>
                    <a:pt x="530779" y="95811"/>
                    <a:pt x="531088" y="106109"/>
                  </a:cubicBezTo>
                  <a:lnTo>
                    <a:pt x="531088" y="203073"/>
                  </a:lnTo>
                  <a:lnTo>
                    <a:pt x="421264" y="203073"/>
                  </a:lnTo>
                  <a:cubicBezTo>
                    <a:pt x="393805" y="203073"/>
                    <a:pt x="371544" y="225334"/>
                    <a:pt x="371544" y="252794"/>
                  </a:cubicBezTo>
                  <a:lnTo>
                    <a:pt x="371544" y="303562"/>
                  </a:lnTo>
                  <a:cubicBezTo>
                    <a:pt x="371544" y="331021"/>
                    <a:pt x="393805" y="353282"/>
                    <a:pt x="421264" y="353282"/>
                  </a:cubicBezTo>
                  <a:lnTo>
                    <a:pt x="531088" y="353282"/>
                  </a:lnTo>
                  <a:lnTo>
                    <a:pt x="531088" y="448532"/>
                  </a:lnTo>
                  <a:cubicBezTo>
                    <a:pt x="531035" y="459016"/>
                    <a:pt x="522522" y="467487"/>
                    <a:pt x="512038" y="467487"/>
                  </a:cubicBezTo>
                  <a:close/>
                  <a:moveTo>
                    <a:pt x="564235" y="303562"/>
                  </a:moveTo>
                  <a:cubicBezTo>
                    <a:pt x="564235" y="315240"/>
                    <a:pt x="554768" y="324707"/>
                    <a:pt x="543089" y="324707"/>
                  </a:cubicBezTo>
                  <a:cubicBezTo>
                    <a:pt x="543058" y="324707"/>
                    <a:pt x="543025" y="324707"/>
                    <a:pt x="542994" y="324707"/>
                  </a:cubicBezTo>
                  <a:lnTo>
                    <a:pt x="421264" y="324707"/>
                  </a:lnTo>
                  <a:cubicBezTo>
                    <a:pt x="409639" y="324760"/>
                    <a:pt x="400171" y="315378"/>
                    <a:pt x="400119" y="303752"/>
                  </a:cubicBezTo>
                  <a:cubicBezTo>
                    <a:pt x="400119" y="303689"/>
                    <a:pt x="400119" y="303626"/>
                    <a:pt x="400119" y="303562"/>
                  </a:cubicBezTo>
                  <a:lnTo>
                    <a:pt x="400119" y="252794"/>
                  </a:lnTo>
                  <a:cubicBezTo>
                    <a:pt x="400066" y="241168"/>
                    <a:pt x="409448" y="231700"/>
                    <a:pt x="421074" y="231648"/>
                  </a:cubicBezTo>
                  <a:cubicBezTo>
                    <a:pt x="421137" y="231648"/>
                    <a:pt x="421201" y="231648"/>
                    <a:pt x="421264" y="231648"/>
                  </a:cubicBezTo>
                  <a:lnTo>
                    <a:pt x="543280" y="231648"/>
                  </a:lnTo>
                  <a:cubicBezTo>
                    <a:pt x="554958" y="231596"/>
                    <a:pt x="564468" y="241020"/>
                    <a:pt x="564520" y="252698"/>
                  </a:cubicBezTo>
                  <a:cubicBezTo>
                    <a:pt x="564520" y="252730"/>
                    <a:pt x="564520" y="252762"/>
                    <a:pt x="564520" y="252794"/>
                  </a:cubicBezTo>
                  <a:close/>
                </a:path>
              </a:pathLst>
            </a:custGeom>
            <a:grpFill/>
            <a:ln w="9525" cap="flat">
              <a:noFill/>
              <a:prstDash val="solid"/>
              <a:miter/>
            </a:ln>
          </p:spPr>
          <p:txBody>
            <a:bodyPr rtlCol="0" anchor="ctr"/>
            <a:lstStyle/>
            <a:p>
              <a:endParaRPr lang="en-US" dirty="0"/>
            </a:p>
          </p:txBody>
        </p:sp>
        <p:sp>
          <p:nvSpPr>
            <p:cNvPr id="104" name="Freeform: Shape 102">
              <a:extLst>
                <a:ext uri="{FF2B5EF4-FFF2-40B4-BE49-F238E27FC236}">
                  <a16:creationId xmlns:a16="http://schemas.microsoft.com/office/drawing/2014/main" id="{7E655751-B65F-A24D-9453-54F40D6D8263}"/>
                </a:ext>
              </a:extLst>
            </p:cNvPr>
            <p:cNvSpPr/>
            <p:nvPr/>
          </p:nvSpPr>
          <p:spPr>
            <a:xfrm>
              <a:off x="10619191" y="3376481"/>
              <a:ext cx="47625" cy="47625"/>
            </a:xfrm>
            <a:custGeom>
              <a:avLst/>
              <a:gdLst>
                <a:gd name="connsiteX0" fmla="*/ 44101 w 47625"/>
                <a:gd name="connsiteY0" fmla="*/ 25622 h 47625"/>
                <a:gd name="connsiteX1" fmla="*/ 25622 w 47625"/>
                <a:gd name="connsiteY1" fmla="*/ 44101 h 47625"/>
                <a:gd name="connsiteX2" fmla="*/ 7144 w 47625"/>
                <a:gd name="connsiteY2" fmla="*/ 25622 h 47625"/>
                <a:gd name="connsiteX3" fmla="*/ 25622 w 47625"/>
                <a:gd name="connsiteY3" fmla="*/ 7144 h 47625"/>
                <a:gd name="connsiteX4" fmla="*/ 44101 w 47625"/>
                <a:gd name="connsiteY4" fmla="*/ 2562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4101" y="25622"/>
                  </a:moveTo>
                  <a:cubicBezTo>
                    <a:pt x="44101" y="35828"/>
                    <a:pt x="35828" y="44101"/>
                    <a:pt x="25622" y="44101"/>
                  </a:cubicBezTo>
                  <a:cubicBezTo>
                    <a:pt x="15417" y="44101"/>
                    <a:pt x="7144" y="35828"/>
                    <a:pt x="7144" y="25622"/>
                  </a:cubicBezTo>
                  <a:cubicBezTo>
                    <a:pt x="7144" y="15417"/>
                    <a:pt x="15417" y="7144"/>
                    <a:pt x="25622" y="7144"/>
                  </a:cubicBezTo>
                  <a:cubicBezTo>
                    <a:pt x="35828" y="7144"/>
                    <a:pt x="44101" y="15417"/>
                    <a:pt x="44101" y="25622"/>
                  </a:cubicBezTo>
                  <a:close/>
                </a:path>
              </a:pathLst>
            </a:custGeom>
            <a:grpFill/>
            <a:ln w="9525" cap="flat">
              <a:noFill/>
              <a:prstDash val="solid"/>
              <a:miter/>
            </a:ln>
          </p:spPr>
          <p:txBody>
            <a:bodyPr rtlCol="0" anchor="ctr"/>
            <a:lstStyle/>
            <a:p>
              <a:endParaRPr lang="en-US" dirty="0"/>
            </a:p>
          </p:txBody>
        </p:sp>
      </p:grpSp>
      <p:sp>
        <p:nvSpPr>
          <p:cNvPr id="105" name="Graphic 1889366">
            <a:extLst>
              <a:ext uri="{FF2B5EF4-FFF2-40B4-BE49-F238E27FC236}">
                <a16:creationId xmlns:a16="http://schemas.microsoft.com/office/drawing/2014/main" id="{E9194FFF-3AF3-1C44-A04B-036505C1AA68}"/>
              </a:ext>
            </a:extLst>
          </p:cNvPr>
          <p:cNvSpPr/>
          <p:nvPr/>
        </p:nvSpPr>
        <p:spPr>
          <a:xfrm>
            <a:off x="6249639" y="3894941"/>
            <a:ext cx="638175" cy="638175"/>
          </a:xfrm>
          <a:custGeom>
            <a:avLst/>
            <a:gdLst>
              <a:gd name="connsiteX0" fmla="*/ 618935 w 638175"/>
              <a:gd name="connsiteY0" fmla="*/ 304800 h 638175"/>
              <a:gd name="connsiteX1" fmla="*/ 633222 w 638175"/>
              <a:gd name="connsiteY1" fmla="*/ 290513 h 638175"/>
              <a:gd name="connsiteX2" fmla="*/ 633222 w 638175"/>
              <a:gd name="connsiteY2" fmla="*/ 203549 h 638175"/>
              <a:gd name="connsiteX3" fmla="*/ 618935 w 638175"/>
              <a:gd name="connsiteY3" fmla="*/ 189262 h 638175"/>
              <a:gd name="connsiteX4" fmla="*/ 583883 w 638175"/>
              <a:gd name="connsiteY4" fmla="*/ 189262 h 638175"/>
              <a:gd name="connsiteX5" fmla="*/ 583883 w 638175"/>
              <a:gd name="connsiteY5" fmla="*/ 89440 h 638175"/>
              <a:gd name="connsiteX6" fmla="*/ 580263 w 638175"/>
              <a:gd name="connsiteY6" fmla="*/ 79915 h 638175"/>
              <a:gd name="connsiteX7" fmla="*/ 521970 w 638175"/>
              <a:gd name="connsiteY7" fmla="*/ 14288 h 638175"/>
              <a:gd name="connsiteX8" fmla="*/ 506254 w 638175"/>
              <a:gd name="connsiteY8" fmla="*/ 7144 h 638175"/>
              <a:gd name="connsiteX9" fmla="*/ 506254 w 638175"/>
              <a:gd name="connsiteY9" fmla="*/ 7144 h 638175"/>
              <a:gd name="connsiteX10" fmla="*/ 490538 w 638175"/>
              <a:gd name="connsiteY10" fmla="*/ 14288 h 638175"/>
              <a:gd name="connsiteX11" fmla="*/ 432149 w 638175"/>
              <a:gd name="connsiteY11" fmla="*/ 79915 h 638175"/>
              <a:gd name="connsiteX12" fmla="*/ 428625 w 638175"/>
              <a:gd name="connsiteY12" fmla="*/ 89440 h 638175"/>
              <a:gd name="connsiteX13" fmla="*/ 428625 w 638175"/>
              <a:gd name="connsiteY13" fmla="*/ 189262 h 638175"/>
              <a:gd name="connsiteX14" fmla="*/ 397002 w 638175"/>
              <a:gd name="connsiteY14" fmla="*/ 189262 h 638175"/>
              <a:gd name="connsiteX15" fmla="*/ 397002 w 638175"/>
              <a:gd name="connsiteY15" fmla="*/ 89440 h 638175"/>
              <a:gd name="connsiteX16" fmla="*/ 393383 w 638175"/>
              <a:gd name="connsiteY16" fmla="*/ 79915 h 638175"/>
              <a:gd name="connsiteX17" fmla="*/ 334994 w 638175"/>
              <a:gd name="connsiteY17" fmla="*/ 14288 h 638175"/>
              <a:gd name="connsiteX18" fmla="*/ 319373 w 638175"/>
              <a:gd name="connsiteY18" fmla="*/ 7144 h 638175"/>
              <a:gd name="connsiteX19" fmla="*/ 319373 w 638175"/>
              <a:gd name="connsiteY19" fmla="*/ 7144 h 638175"/>
              <a:gd name="connsiteX20" fmla="*/ 303657 w 638175"/>
              <a:gd name="connsiteY20" fmla="*/ 14288 h 638175"/>
              <a:gd name="connsiteX21" fmla="*/ 245269 w 638175"/>
              <a:gd name="connsiteY21" fmla="*/ 79915 h 638175"/>
              <a:gd name="connsiteX22" fmla="*/ 241649 w 638175"/>
              <a:gd name="connsiteY22" fmla="*/ 89440 h 638175"/>
              <a:gd name="connsiteX23" fmla="*/ 241649 w 638175"/>
              <a:gd name="connsiteY23" fmla="*/ 189262 h 638175"/>
              <a:gd name="connsiteX24" fmla="*/ 210026 w 638175"/>
              <a:gd name="connsiteY24" fmla="*/ 189262 h 638175"/>
              <a:gd name="connsiteX25" fmla="*/ 210026 w 638175"/>
              <a:gd name="connsiteY25" fmla="*/ 89440 h 638175"/>
              <a:gd name="connsiteX26" fmla="*/ 206407 w 638175"/>
              <a:gd name="connsiteY26" fmla="*/ 79915 h 638175"/>
              <a:gd name="connsiteX27" fmla="*/ 151543 w 638175"/>
              <a:gd name="connsiteY27" fmla="*/ 18193 h 638175"/>
              <a:gd name="connsiteX28" fmla="*/ 114653 w 638175"/>
              <a:gd name="connsiteY28" fmla="*/ 16982 h 638175"/>
              <a:gd name="connsiteX29" fmla="*/ 113443 w 638175"/>
              <a:gd name="connsiteY29" fmla="*/ 18193 h 638175"/>
              <a:gd name="connsiteX30" fmla="*/ 58388 w 638175"/>
              <a:gd name="connsiteY30" fmla="*/ 79915 h 638175"/>
              <a:gd name="connsiteX31" fmla="*/ 54769 w 638175"/>
              <a:gd name="connsiteY31" fmla="*/ 89440 h 638175"/>
              <a:gd name="connsiteX32" fmla="*/ 54769 w 638175"/>
              <a:gd name="connsiteY32" fmla="*/ 189262 h 638175"/>
              <a:gd name="connsiteX33" fmla="*/ 23432 w 638175"/>
              <a:gd name="connsiteY33" fmla="*/ 189262 h 638175"/>
              <a:gd name="connsiteX34" fmla="*/ 9144 w 638175"/>
              <a:gd name="connsiteY34" fmla="*/ 203549 h 638175"/>
              <a:gd name="connsiteX35" fmla="*/ 9144 w 638175"/>
              <a:gd name="connsiteY35" fmla="*/ 290513 h 638175"/>
              <a:gd name="connsiteX36" fmla="*/ 23432 w 638175"/>
              <a:gd name="connsiteY36" fmla="*/ 304800 h 638175"/>
              <a:gd name="connsiteX37" fmla="*/ 54769 w 638175"/>
              <a:gd name="connsiteY37" fmla="*/ 304800 h 638175"/>
              <a:gd name="connsiteX38" fmla="*/ 54769 w 638175"/>
              <a:gd name="connsiteY38" fmla="*/ 400812 h 638175"/>
              <a:gd name="connsiteX39" fmla="*/ 21431 w 638175"/>
              <a:gd name="connsiteY39" fmla="*/ 400812 h 638175"/>
              <a:gd name="connsiteX40" fmla="*/ 7144 w 638175"/>
              <a:gd name="connsiteY40" fmla="*/ 415100 h 638175"/>
              <a:gd name="connsiteX41" fmla="*/ 7144 w 638175"/>
              <a:gd name="connsiteY41" fmla="*/ 502444 h 638175"/>
              <a:gd name="connsiteX42" fmla="*/ 21431 w 638175"/>
              <a:gd name="connsiteY42" fmla="*/ 516731 h 638175"/>
              <a:gd name="connsiteX43" fmla="*/ 54769 w 638175"/>
              <a:gd name="connsiteY43" fmla="*/ 516731 h 638175"/>
              <a:gd name="connsiteX44" fmla="*/ 54769 w 638175"/>
              <a:gd name="connsiteY44" fmla="*/ 619601 h 638175"/>
              <a:gd name="connsiteX45" fmla="*/ 69056 w 638175"/>
              <a:gd name="connsiteY45" fmla="*/ 633889 h 638175"/>
              <a:gd name="connsiteX46" fmla="*/ 195739 w 638175"/>
              <a:gd name="connsiteY46" fmla="*/ 633889 h 638175"/>
              <a:gd name="connsiteX47" fmla="*/ 210026 w 638175"/>
              <a:gd name="connsiteY47" fmla="*/ 619601 h 638175"/>
              <a:gd name="connsiteX48" fmla="*/ 210026 w 638175"/>
              <a:gd name="connsiteY48" fmla="*/ 516350 h 638175"/>
              <a:gd name="connsiteX49" fmla="*/ 241649 w 638175"/>
              <a:gd name="connsiteY49" fmla="*/ 516350 h 638175"/>
              <a:gd name="connsiteX50" fmla="*/ 241649 w 638175"/>
              <a:gd name="connsiteY50" fmla="*/ 619220 h 638175"/>
              <a:gd name="connsiteX51" fmla="*/ 255937 w 638175"/>
              <a:gd name="connsiteY51" fmla="*/ 633508 h 638175"/>
              <a:gd name="connsiteX52" fmla="*/ 382715 w 638175"/>
              <a:gd name="connsiteY52" fmla="*/ 633508 h 638175"/>
              <a:gd name="connsiteX53" fmla="*/ 397002 w 638175"/>
              <a:gd name="connsiteY53" fmla="*/ 619220 h 638175"/>
              <a:gd name="connsiteX54" fmla="*/ 397002 w 638175"/>
              <a:gd name="connsiteY54" fmla="*/ 516350 h 638175"/>
              <a:gd name="connsiteX55" fmla="*/ 428625 w 638175"/>
              <a:gd name="connsiteY55" fmla="*/ 516350 h 638175"/>
              <a:gd name="connsiteX56" fmla="*/ 428625 w 638175"/>
              <a:gd name="connsiteY56" fmla="*/ 619220 h 638175"/>
              <a:gd name="connsiteX57" fmla="*/ 442913 w 638175"/>
              <a:gd name="connsiteY57" fmla="*/ 633508 h 638175"/>
              <a:gd name="connsiteX58" fmla="*/ 569595 w 638175"/>
              <a:gd name="connsiteY58" fmla="*/ 633508 h 638175"/>
              <a:gd name="connsiteX59" fmla="*/ 583883 w 638175"/>
              <a:gd name="connsiteY59" fmla="*/ 619220 h 638175"/>
              <a:gd name="connsiteX60" fmla="*/ 583883 w 638175"/>
              <a:gd name="connsiteY60" fmla="*/ 516350 h 638175"/>
              <a:gd name="connsiteX61" fmla="*/ 616744 w 638175"/>
              <a:gd name="connsiteY61" fmla="*/ 516350 h 638175"/>
              <a:gd name="connsiteX62" fmla="*/ 631031 w 638175"/>
              <a:gd name="connsiteY62" fmla="*/ 502063 h 638175"/>
              <a:gd name="connsiteX63" fmla="*/ 631031 w 638175"/>
              <a:gd name="connsiteY63" fmla="*/ 415100 h 638175"/>
              <a:gd name="connsiteX64" fmla="*/ 616744 w 638175"/>
              <a:gd name="connsiteY64" fmla="*/ 400812 h 638175"/>
              <a:gd name="connsiteX65" fmla="*/ 583883 w 638175"/>
              <a:gd name="connsiteY65" fmla="*/ 400812 h 638175"/>
              <a:gd name="connsiteX66" fmla="*/ 583883 w 638175"/>
              <a:gd name="connsiteY66" fmla="*/ 304800 h 638175"/>
              <a:gd name="connsiteX67" fmla="*/ 457010 w 638175"/>
              <a:gd name="connsiteY67" fmla="*/ 95250 h 638175"/>
              <a:gd name="connsiteX68" fmla="*/ 506063 w 638175"/>
              <a:gd name="connsiteY68" fmla="*/ 40005 h 638175"/>
              <a:gd name="connsiteX69" fmla="*/ 555117 w 638175"/>
              <a:gd name="connsiteY69" fmla="*/ 95250 h 638175"/>
              <a:gd name="connsiteX70" fmla="*/ 555117 w 638175"/>
              <a:gd name="connsiteY70" fmla="*/ 189643 h 638175"/>
              <a:gd name="connsiteX71" fmla="*/ 457200 w 638175"/>
              <a:gd name="connsiteY71" fmla="*/ 189643 h 638175"/>
              <a:gd name="connsiteX72" fmla="*/ 270034 w 638175"/>
              <a:gd name="connsiteY72" fmla="*/ 95250 h 638175"/>
              <a:gd name="connsiteX73" fmla="*/ 319088 w 638175"/>
              <a:gd name="connsiteY73" fmla="*/ 40005 h 638175"/>
              <a:gd name="connsiteX74" fmla="*/ 368237 w 638175"/>
              <a:gd name="connsiteY74" fmla="*/ 95250 h 638175"/>
              <a:gd name="connsiteX75" fmla="*/ 368237 w 638175"/>
              <a:gd name="connsiteY75" fmla="*/ 189643 h 638175"/>
              <a:gd name="connsiteX76" fmla="*/ 270224 w 638175"/>
              <a:gd name="connsiteY76" fmla="*/ 189643 h 638175"/>
              <a:gd name="connsiteX77" fmla="*/ 83344 w 638175"/>
              <a:gd name="connsiteY77" fmla="*/ 94869 h 638175"/>
              <a:gd name="connsiteX78" fmla="*/ 132398 w 638175"/>
              <a:gd name="connsiteY78" fmla="*/ 39624 h 638175"/>
              <a:gd name="connsiteX79" fmla="*/ 181451 w 638175"/>
              <a:gd name="connsiteY79" fmla="*/ 94869 h 638175"/>
              <a:gd name="connsiteX80" fmla="*/ 181451 w 638175"/>
              <a:gd name="connsiteY80" fmla="*/ 189262 h 638175"/>
              <a:gd name="connsiteX81" fmla="*/ 83344 w 638175"/>
              <a:gd name="connsiteY81" fmla="*/ 189262 h 638175"/>
              <a:gd name="connsiteX82" fmla="*/ 37719 w 638175"/>
              <a:gd name="connsiteY82" fmla="*/ 217837 h 638175"/>
              <a:gd name="connsiteX83" fmla="*/ 604647 w 638175"/>
              <a:gd name="connsiteY83" fmla="*/ 217837 h 638175"/>
              <a:gd name="connsiteX84" fmla="*/ 604647 w 638175"/>
              <a:gd name="connsiteY84" fmla="*/ 276225 h 638175"/>
              <a:gd name="connsiteX85" fmla="*/ 37719 w 638175"/>
              <a:gd name="connsiteY85" fmla="*/ 276225 h 638175"/>
              <a:gd name="connsiteX86" fmla="*/ 397002 w 638175"/>
              <a:gd name="connsiteY86" fmla="*/ 400812 h 638175"/>
              <a:gd name="connsiteX87" fmla="*/ 397002 w 638175"/>
              <a:gd name="connsiteY87" fmla="*/ 304800 h 638175"/>
              <a:gd name="connsiteX88" fmla="*/ 428625 w 638175"/>
              <a:gd name="connsiteY88" fmla="*/ 304800 h 638175"/>
              <a:gd name="connsiteX89" fmla="*/ 428625 w 638175"/>
              <a:gd name="connsiteY89" fmla="*/ 400812 h 638175"/>
              <a:gd name="connsiteX90" fmla="*/ 241649 w 638175"/>
              <a:gd name="connsiteY90" fmla="*/ 304800 h 638175"/>
              <a:gd name="connsiteX91" fmla="*/ 241649 w 638175"/>
              <a:gd name="connsiteY91" fmla="*/ 400812 h 638175"/>
              <a:gd name="connsiteX92" fmla="*/ 210026 w 638175"/>
              <a:gd name="connsiteY92" fmla="*/ 400812 h 638175"/>
              <a:gd name="connsiteX93" fmla="*/ 210026 w 638175"/>
              <a:gd name="connsiteY93" fmla="*/ 304800 h 638175"/>
              <a:gd name="connsiteX94" fmla="*/ 270224 w 638175"/>
              <a:gd name="connsiteY94" fmla="*/ 304800 h 638175"/>
              <a:gd name="connsiteX95" fmla="*/ 368427 w 638175"/>
              <a:gd name="connsiteY95" fmla="*/ 304800 h 638175"/>
              <a:gd name="connsiteX96" fmla="*/ 368427 w 638175"/>
              <a:gd name="connsiteY96" fmla="*/ 400812 h 638175"/>
              <a:gd name="connsiteX97" fmla="*/ 270224 w 638175"/>
              <a:gd name="connsiteY97" fmla="*/ 400812 h 638175"/>
              <a:gd name="connsiteX98" fmla="*/ 83344 w 638175"/>
              <a:gd name="connsiteY98" fmla="*/ 304800 h 638175"/>
              <a:gd name="connsiteX99" fmla="*/ 181451 w 638175"/>
              <a:gd name="connsiteY99" fmla="*/ 304800 h 638175"/>
              <a:gd name="connsiteX100" fmla="*/ 181451 w 638175"/>
              <a:gd name="connsiteY100" fmla="*/ 400812 h 638175"/>
              <a:gd name="connsiteX101" fmla="*/ 83344 w 638175"/>
              <a:gd name="connsiteY101" fmla="*/ 400812 h 638175"/>
              <a:gd name="connsiteX102" fmla="*/ 181451 w 638175"/>
              <a:gd name="connsiteY102" fmla="*/ 604933 h 638175"/>
              <a:gd name="connsiteX103" fmla="*/ 83344 w 638175"/>
              <a:gd name="connsiteY103" fmla="*/ 604933 h 638175"/>
              <a:gd name="connsiteX104" fmla="*/ 83344 w 638175"/>
              <a:gd name="connsiteY104" fmla="*/ 516350 h 638175"/>
              <a:gd name="connsiteX105" fmla="*/ 181451 w 638175"/>
              <a:gd name="connsiteY105" fmla="*/ 516350 h 638175"/>
              <a:gd name="connsiteX106" fmla="*/ 368427 w 638175"/>
              <a:gd name="connsiteY106" fmla="*/ 604933 h 638175"/>
              <a:gd name="connsiteX107" fmla="*/ 270224 w 638175"/>
              <a:gd name="connsiteY107" fmla="*/ 604933 h 638175"/>
              <a:gd name="connsiteX108" fmla="*/ 270224 w 638175"/>
              <a:gd name="connsiteY108" fmla="*/ 516350 h 638175"/>
              <a:gd name="connsiteX109" fmla="*/ 368427 w 638175"/>
              <a:gd name="connsiteY109" fmla="*/ 516350 h 638175"/>
              <a:gd name="connsiteX110" fmla="*/ 555308 w 638175"/>
              <a:gd name="connsiteY110" fmla="*/ 604933 h 638175"/>
              <a:gd name="connsiteX111" fmla="*/ 457200 w 638175"/>
              <a:gd name="connsiteY111" fmla="*/ 604933 h 638175"/>
              <a:gd name="connsiteX112" fmla="*/ 457200 w 638175"/>
              <a:gd name="connsiteY112" fmla="*/ 516350 h 638175"/>
              <a:gd name="connsiteX113" fmla="*/ 555308 w 638175"/>
              <a:gd name="connsiteY113" fmla="*/ 516350 h 638175"/>
              <a:gd name="connsiteX114" fmla="*/ 602933 w 638175"/>
              <a:gd name="connsiteY114" fmla="*/ 487775 h 638175"/>
              <a:gd name="connsiteX115" fmla="*/ 35719 w 638175"/>
              <a:gd name="connsiteY115" fmla="*/ 487775 h 638175"/>
              <a:gd name="connsiteX116" fmla="*/ 35719 w 638175"/>
              <a:gd name="connsiteY116" fmla="*/ 429387 h 638175"/>
              <a:gd name="connsiteX117" fmla="*/ 602742 w 638175"/>
              <a:gd name="connsiteY117" fmla="*/ 429387 h 638175"/>
              <a:gd name="connsiteX118" fmla="*/ 555308 w 638175"/>
              <a:gd name="connsiteY118" fmla="*/ 400812 h 638175"/>
              <a:gd name="connsiteX119" fmla="*/ 457200 w 638175"/>
              <a:gd name="connsiteY119" fmla="*/ 400812 h 638175"/>
              <a:gd name="connsiteX120" fmla="*/ 457200 w 638175"/>
              <a:gd name="connsiteY120" fmla="*/ 304800 h 638175"/>
              <a:gd name="connsiteX121" fmla="*/ 555308 w 638175"/>
              <a:gd name="connsiteY121" fmla="*/ 30480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38175" h="638175">
                <a:moveTo>
                  <a:pt x="618935" y="304800"/>
                </a:moveTo>
                <a:cubicBezTo>
                  <a:pt x="626825" y="304800"/>
                  <a:pt x="633222" y="298403"/>
                  <a:pt x="633222" y="290513"/>
                </a:cubicBezTo>
                <a:lnTo>
                  <a:pt x="633222" y="203549"/>
                </a:lnTo>
                <a:cubicBezTo>
                  <a:pt x="633222" y="195659"/>
                  <a:pt x="626825" y="189262"/>
                  <a:pt x="618935" y="189262"/>
                </a:cubicBezTo>
                <a:lnTo>
                  <a:pt x="583883" y="189262"/>
                </a:lnTo>
                <a:lnTo>
                  <a:pt x="583883" y="89440"/>
                </a:lnTo>
                <a:cubicBezTo>
                  <a:pt x="583897" y="85926"/>
                  <a:pt x="582607" y="82532"/>
                  <a:pt x="580263" y="79915"/>
                </a:cubicBezTo>
                <a:lnTo>
                  <a:pt x="521970" y="14288"/>
                </a:lnTo>
                <a:cubicBezTo>
                  <a:pt x="517986" y="9779"/>
                  <a:pt x="512271" y="7181"/>
                  <a:pt x="506254" y="7144"/>
                </a:cubicBezTo>
                <a:lnTo>
                  <a:pt x="506254" y="7144"/>
                </a:lnTo>
                <a:cubicBezTo>
                  <a:pt x="500237" y="7181"/>
                  <a:pt x="494522" y="9779"/>
                  <a:pt x="490538" y="14288"/>
                </a:cubicBezTo>
                <a:lnTo>
                  <a:pt x="432149" y="79915"/>
                </a:lnTo>
                <a:cubicBezTo>
                  <a:pt x="429870" y="82564"/>
                  <a:pt x="428619" y="85945"/>
                  <a:pt x="428625" y="89440"/>
                </a:cubicBezTo>
                <a:lnTo>
                  <a:pt x="428625" y="189262"/>
                </a:lnTo>
                <a:lnTo>
                  <a:pt x="397002" y="189262"/>
                </a:lnTo>
                <a:lnTo>
                  <a:pt x="397002" y="89440"/>
                </a:lnTo>
                <a:cubicBezTo>
                  <a:pt x="396972" y="85934"/>
                  <a:pt x="395689" y="82555"/>
                  <a:pt x="393383" y="79915"/>
                </a:cubicBezTo>
                <a:lnTo>
                  <a:pt x="334994" y="14288"/>
                </a:lnTo>
                <a:cubicBezTo>
                  <a:pt x="331062" y="9763"/>
                  <a:pt x="325367" y="7159"/>
                  <a:pt x="319373" y="7144"/>
                </a:cubicBezTo>
                <a:lnTo>
                  <a:pt x="319373" y="7144"/>
                </a:lnTo>
                <a:cubicBezTo>
                  <a:pt x="313356" y="7181"/>
                  <a:pt x="307641" y="9779"/>
                  <a:pt x="303657" y="14288"/>
                </a:cubicBezTo>
                <a:lnTo>
                  <a:pt x="245269" y="79915"/>
                </a:lnTo>
                <a:cubicBezTo>
                  <a:pt x="242963" y="82555"/>
                  <a:pt x="241679" y="85934"/>
                  <a:pt x="241649" y="89440"/>
                </a:cubicBezTo>
                <a:lnTo>
                  <a:pt x="241649" y="189262"/>
                </a:lnTo>
                <a:lnTo>
                  <a:pt x="210026" y="189262"/>
                </a:lnTo>
                <a:lnTo>
                  <a:pt x="210026" y="89440"/>
                </a:lnTo>
                <a:cubicBezTo>
                  <a:pt x="210041" y="85926"/>
                  <a:pt x="208751" y="82532"/>
                  <a:pt x="206407" y="79915"/>
                </a:cubicBezTo>
                <a:lnTo>
                  <a:pt x="151543" y="18193"/>
                </a:lnTo>
                <a:cubicBezTo>
                  <a:pt x="141690" y="7672"/>
                  <a:pt x="125175" y="7130"/>
                  <a:pt x="114653" y="16982"/>
                </a:cubicBezTo>
                <a:cubicBezTo>
                  <a:pt x="114237" y="17372"/>
                  <a:pt x="113833" y="17776"/>
                  <a:pt x="113443" y="18193"/>
                </a:cubicBezTo>
                <a:lnTo>
                  <a:pt x="58388" y="79915"/>
                </a:lnTo>
                <a:cubicBezTo>
                  <a:pt x="56044" y="82532"/>
                  <a:pt x="54755" y="85926"/>
                  <a:pt x="54769" y="89440"/>
                </a:cubicBezTo>
                <a:lnTo>
                  <a:pt x="54769" y="189262"/>
                </a:lnTo>
                <a:lnTo>
                  <a:pt x="23432" y="189262"/>
                </a:lnTo>
                <a:cubicBezTo>
                  <a:pt x="15541" y="189262"/>
                  <a:pt x="9144" y="195659"/>
                  <a:pt x="9144" y="203549"/>
                </a:cubicBezTo>
                <a:lnTo>
                  <a:pt x="9144" y="290513"/>
                </a:lnTo>
                <a:cubicBezTo>
                  <a:pt x="9144" y="298403"/>
                  <a:pt x="15541" y="304800"/>
                  <a:pt x="23432" y="304800"/>
                </a:cubicBezTo>
                <a:lnTo>
                  <a:pt x="54769" y="304800"/>
                </a:lnTo>
                <a:lnTo>
                  <a:pt x="54769" y="400812"/>
                </a:lnTo>
                <a:lnTo>
                  <a:pt x="21431" y="400812"/>
                </a:lnTo>
                <a:cubicBezTo>
                  <a:pt x="13540" y="400812"/>
                  <a:pt x="7144" y="407209"/>
                  <a:pt x="7144" y="415100"/>
                </a:cubicBezTo>
                <a:lnTo>
                  <a:pt x="7144" y="502444"/>
                </a:lnTo>
                <a:cubicBezTo>
                  <a:pt x="7144" y="510334"/>
                  <a:pt x="13540" y="516731"/>
                  <a:pt x="21431" y="516731"/>
                </a:cubicBezTo>
                <a:lnTo>
                  <a:pt x="54769" y="516731"/>
                </a:lnTo>
                <a:lnTo>
                  <a:pt x="54769" y="619601"/>
                </a:lnTo>
                <a:cubicBezTo>
                  <a:pt x="54769" y="627492"/>
                  <a:pt x="61165" y="633889"/>
                  <a:pt x="69056" y="633889"/>
                </a:cubicBezTo>
                <a:lnTo>
                  <a:pt x="195739" y="633889"/>
                </a:lnTo>
                <a:cubicBezTo>
                  <a:pt x="203629" y="633889"/>
                  <a:pt x="210026" y="627492"/>
                  <a:pt x="210026" y="619601"/>
                </a:cubicBezTo>
                <a:lnTo>
                  <a:pt x="210026" y="516350"/>
                </a:lnTo>
                <a:lnTo>
                  <a:pt x="241649" y="516350"/>
                </a:lnTo>
                <a:lnTo>
                  <a:pt x="241649" y="619220"/>
                </a:lnTo>
                <a:cubicBezTo>
                  <a:pt x="241649" y="627111"/>
                  <a:pt x="248046" y="633508"/>
                  <a:pt x="255937" y="633508"/>
                </a:cubicBezTo>
                <a:lnTo>
                  <a:pt x="382715" y="633508"/>
                </a:lnTo>
                <a:cubicBezTo>
                  <a:pt x="390605" y="633508"/>
                  <a:pt x="397002" y="627111"/>
                  <a:pt x="397002" y="619220"/>
                </a:cubicBezTo>
                <a:lnTo>
                  <a:pt x="397002" y="516350"/>
                </a:lnTo>
                <a:lnTo>
                  <a:pt x="428625" y="516350"/>
                </a:lnTo>
                <a:lnTo>
                  <a:pt x="428625" y="619220"/>
                </a:lnTo>
                <a:cubicBezTo>
                  <a:pt x="428625" y="627111"/>
                  <a:pt x="435022" y="633508"/>
                  <a:pt x="442913" y="633508"/>
                </a:cubicBezTo>
                <a:lnTo>
                  <a:pt x="569595" y="633508"/>
                </a:lnTo>
                <a:cubicBezTo>
                  <a:pt x="577486" y="633508"/>
                  <a:pt x="583883" y="627111"/>
                  <a:pt x="583883" y="619220"/>
                </a:cubicBezTo>
                <a:lnTo>
                  <a:pt x="583883" y="516350"/>
                </a:lnTo>
                <a:lnTo>
                  <a:pt x="616744" y="516350"/>
                </a:lnTo>
                <a:cubicBezTo>
                  <a:pt x="624634" y="516350"/>
                  <a:pt x="631031" y="509953"/>
                  <a:pt x="631031" y="502063"/>
                </a:cubicBezTo>
                <a:lnTo>
                  <a:pt x="631031" y="415100"/>
                </a:lnTo>
                <a:cubicBezTo>
                  <a:pt x="631031" y="407209"/>
                  <a:pt x="624634" y="400812"/>
                  <a:pt x="616744" y="400812"/>
                </a:cubicBezTo>
                <a:lnTo>
                  <a:pt x="583883" y="400812"/>
                </a:lnTo>
                <a:lnTo>
                  <a:pt x="583883" y="304800"/>
                </a:lnTo>
                <a:close/>
                <a:moveTo>
                  <a:pt x="457010" y="95250"/>
                </a:moveTo>
                <a:lnTo>
                  <a:pt x="506063" y="40005"/>
                </a:lnTo>
                <a:lnTo>
                  <a:pt x="555117" y="95250"/>
                </a:lnTo>
                <a:lnTo>
                  <a:pt x="555117" y="189643"/>
                </a:lnTo>
                <a:lnTo>
                  <a:pt x="457200" y="189643"/>
                </a:lnTo>
                <a:close/>
                <a:moveTo>
                  <a:pt x="270034" y="95250"/>
                </a:moveTo>
                <a:lnTo>
                  <a:pt x="319088" y="40005"/>
                </a:lnTo>
                <a:lnTo>
                  <a:pt x="368237" y="95250"/>
                </a:lnTo>
                <a:lnTo>
                  <a:pt x="368237" y="189643"/>
                </a:lnTo>
                <a:lnTo>
                  <a:pt x="270224" y="189643"/>
                </a:lnTo>
                <a:close/>
                <a:moveTo>
                  <a:pt x="83344" y="94869"/>
                </a:moveTo>
                <a:lnTo>
                  <a:pt x="132398" y="39624"/>
                </a:lnTo>
                <a:lnTo>
                  <a:pt x="181451" y="94869"/>
                </a:lnTo>
                <a:lnTo>
                  <a:pt x="181451" y="189262"/>
                </a:lnTo>
                <a:lnTo>
                  <a:pt x="83344" y="189262"/>
                </a:lnTo>
                <a:close/>
                <a:moveTo>
                  <a:pt x="37719" y="217837"/>
                </a:moveTo>
                <a:lnTo>
                  <a:pt x="604647" y="217837"/>
                </a:lnTo>
                <a:lnTo>
                  <a:pt x="604647" y="276225"/>
                </a:lnTo>
                <a:lnTo>
                  <a:pt x="37719" y="276225"/>
                </a:lnTo>
                <a:close/>
                <a:moveTo>
                  <a:pt x="397002" y="400812"/>
                </a:moveTo>
                <a:lnTo>
                  <a:pt x="397002" y="304800"/>
                </a:lnTo>
                <a:lnTo>
                  <a:pt x="428625" y="304800"/>
                </a:lnTo>
                <a:lnTo>
                  <a:pt x="428625" y="400812"/>
                </a:lnTo>
                <a:close/>
                <a:moveTo>
                  <a:pt x="241649" y="304800"/>
                </a:moveTo>
                <a:lnTo>
                  <a:pt x="241649" y="400812"/>
                </a:lnTo>
                <a:lnTo>
                  <a:pt x="210026" y="400812"/>
                </a:lnTo>
                <a:lnTo>
                  <a:pt x="210026" y="304800"/>
                </a:lnTo>
                <a:close/>
                <a:moveTo>
                  <a:pt x="270224" y="304800"/>
                </a:moveTo>
                <a:lnTo>
                  <a:pt x="368427" y="304800"/>
                </a:lnTo>
                <a:lnTo>
                  <a:pt x="368427" y="400812"/>
                </a:lnTo>
                <a:lnTo>
                  <a:pt x="270224" y="400812"/>
                </a:lnTo>
                <a:close/>
                <a:moveTo>
                  <a:pt x="83344" y="304800"/>
                </a:moveTo>
                <a:lnTo>
                  <a:pt x="181451" y="304800"/>
                </a:lnTo>
                <a:lnTo>
                  <a:pt x="181451" y="400812"/>
                </a:lnTo>
                <a:lnTo>
                  <a:pt x="83344" y="400812"/>
                </a:lnTo>
                <a:close/>
                <a:moveTo>
                  <a:pt x="181451" y="604933"/>
                </a:moveTo>
                <a:lnTo>
                  <a:pt x="83344" y="604933"/>
                </a:lnTo>
                <a:lnTo>
                  <a:pt x="83344" y="516350"/>
                </a:lnTo>
                <a:lnTo>
                  <a:pt x="181451" y="516350"/>
                </a:lnTo>
                <a:close/>
                <a:moveTo>
                  <a:pt x="368427" y="604933"/>
                </a:moveTo>
                <a:lnTo>
                  <a:pt x="270224" y="604933"/>
                </a:lnTo>
                <a:lnTo>
                  <a:pt x="270224" y="516350"/>
                </a:lnTo>
                <a:lnTo>
                  <a:pt x="368427" y="516350"/>
                </a:lnTo>
                <a:close/>
                <a:moveTo>
                  <a:pt x="555308" y="604933"/>
                </a:moveTo>
                <a:lnTo>
                  <a:pt x="457200" y="604933"/>
                </a:lnTo>
                <a:lnTo>
                  <a:pt x="457200" y="516350"/>
                </a:lnTo>
                <a:lnTo>
                  <a:pt x="555308" y="516350"/>
                </a:lnTo>
                <a:close/>
                <a:moveTo>
                  <a:pt x="602933" y="487775"/>
                </a:moveTo>
                <a:lnTo>
                  <a:pt x="35719" y="487775"/>
                </a:lnTo>
                <a:lnTo>
                  <a:pt x="35719" y="429387"/>
                </a:lnTo>
                <a:lnTo>
                  <a:pt x="602742" y="429387"/>
                </a:lnTo>
                <a:close/>
                <a:moveTo>
                  <a:pt x="555308" y="400812"/>
                </a:moveTo>
                <a:lnTo>
                  <a:pt x="457200" y="400812"/>
                </a:lnTo>
                <a:lnTo>
                  <a:pt x="457200" y="304800"/>
                </a:lnTo>
                <a:lnTo>
                  <a:pt x="555308" y="304800"/>
                </a:lnTo>
                <a:close/>
              </a:path>
            </a:pathLst>
          </a:custGeom>
          <a:solidFill>
            <a:srgbClr val="00B29F"/>
          </a:solidFill>
          <a:ln w="9525" cap="flat">
            <a:noFill/>
            <a:prstDash val="solid"/>
            <a:miter/>
          </a:ln>
        </p:spPr>
        <p:txBody>
          <a:bodyPr rtlCol="0" anchor="ctr"/>
          <a:lstStyle/>
          <a:p>
            <a:endParaRPr lang="en-US" dirty="0"/>
          </a:p>
        </p:txBody>
      </p:sp>
      <p:sp>
        <p:nvSpPr>
          <p:cNvPr id="106" name="Graphic 1889402">
            <a:extLst>
              <a:ext uri="{FF2B5EF4-FFF2-40B4-BE49-F238E27FC236}">
                <a16:creationId xmlns:a16="http://schemas.microsoft.com/office/drawing/2014/main" id="{39E5335A-5CF9-8347-8B36-DA8E395D3930}"/>
              </a:ext>
            </a:extLst>
          </p:cNvPr>
          <p:cNvSpPr/>
          <p:nvPr/>
        </p:nvSpPr>
        <p:spPr>
          <a:xfrm>
            <a:off x="2811927" y="4745083"/>
            <a:ext cx="638175" cy="638175"/>
          </a:xfrm>
          <a:custGeom>
            <a:avLst/>
            <a:gdLst>
              <a:gd name="connsiteX0" fmla="*/ 629220 w 638175"/>
              <a:gd name="connsiteY0" fmla="*/ 310030 h 638175"/>
              <a:gd name="connsiteX1" fmla="*/ 537780 w 638175"/>
              <a:gd name="connsiteY1" fmla="*/ 218590 h 638175"/>
              <a:gd name="connsiteX2" fmla="*/ 537780 w 638175"/>
              <a:gd name="connsiteY2" fmla="*/ 92860 h 638175"/>
              <a:gd name="connsiteX3" fmla="*/ 523492 w 638175"/>
              <a:gd name="connsiteY3" fmla="*/ 78573 h 638175"/>
              <a:gd name="connsiteX4" fmla="*/ 451769 w 638175"/>
              <a:gd name="connsiteY4" fmla="*/ 78573 h 638175"/>
              <a:gd name="connsiteX5" fmla="*/ 437482 w 638175"/>
              <a:gd name="connsiteY5" fmla="*/ 92860 h 638175"/>
              <a:gd name="connsiteX6" fmla="*/ 437482 w 638175"/>
              <a:gd name="connsiteY6" fmla="*/ 118197 h 638175"/>
              <a:gd name="connsiteX7" fmla="*/ 330325 w 638175"/>
              <a:gd name="connsiteY7" fmla="*/ 11136 h 638175"/>
              <a:gd name="connsiteX8" fmla="*/ 310132 w 638175"/>
              <a:gd name="connsiteY8" fmla="*/ 11136 h 638175"/>
              <a:gd name="connsiteX9" fmla="*/ 11333 w 638175"/>
              <a:gd name="connsiteY9" fmla="*/ 310030 h 638175"/>
              <a:gd name="connsiteX10" fmla="*/ 9523 w 638175"/>
              <a:gd name="connsiteY10" fmla="*/ 328033 h 638175"/>
              <a:gd name="connsiteX11" fmla="*/ 45242 w 638175"/>
              <a:gd name="connsiteY11" fmla="*/ 382039 h 638175"/>
              <a:gd name="connsiteX12" fmla="*/ 55910 w 638175"/>
              <a:gd name="connsiteY12" fmla="*/ 388135 h 638175"/>
              <a:gd name="connsiteX13" fmla="*/ 67435 w 638175"/>
              <a:gd name="connsiteY13" fmla="*/ 384040 h 638175"/>
              <a:gd name="connsiteX14" fmla="*/ 88009 w 638175"/>
              <a:gd name="connsiteY14" fmla="*/ 363370 h 638175"/>
              <a:gd name="connsiteX15" fmla="*/ 88009 w 638175"/>
              <a:gd name="connsiteY15" fmla="*/ 620545 h 638175"/>
              <a:gd name="connsiteX16" fmla="*/ 102297 w 638175"/>
              <a:gd name="connsiteY16" fmla="*/ 634833 h 638175"/>
              <a:gd name="connsiteX17" fmla="*/ 538256 w 638175"/>
              <a:gd name="connsiteY17" fmla="*/ 634833 h 638175"/>
              <a:gd name="connsiteX18" fmla="*/ 552544 w 638175"/>
              <a:gd name="connsiteY18" fmla="*/ 620545 h 638175"/>
              <a:gd name="connsiteX19" fmla="*/ 552544 w 638175"/>
              <a:gd name="connsiteY19" fmla="*/ 363370 h 638175"/>
              <a:gd name="connsiteX20" fmla="*/ 573118 w 638175"/>
              <a:gd name="connsiteY20" fmla="*/ 384040 h 638175"/>
              <a:gd name="connsiteX21" fmla="*/ 583214 w 638175"/>
              <a:gd name="connsiteY21" fmla="*/ 388135 h 638175"/>
              <a:gd name="connsiteX22" fmla="*/ 584643 w 638175"/>
              <a:gd name="connsiteY22" fmla="*/ 388135 h 638175"/>
              <a:gd name="connsiteX23" fmla="*/ 595120 w 638175"/>
              <a:gd name="connsiteY23" fmla="*/ 381754 h 638175"/>
              <a:gd name="connsiteX24" fmla="*/ 631030 w 638175"/>
              <a:gd name="connsiteY24" fmla="*/ 327747 h 638175"/>
              <a:gd name="connsiteX25" fmla="*/ 629220 w 638175"/>
              <a:gd name="connsiteY25" fmla="*/ 310030 h 638175"/>
              <a:gd name="connsiteX26" fmla="*/ 466057 w 638175"/>
              <a:gd name="connsiteY26" fmla="*/ 107243 h 638175"/>
              <a:gd name="connsiteX27" fmla="*/ 509205 w 638175"/>
              <a:gd name="connsiteY27" fmla="*/ 107243 h 638175"/>
              <a:gd name="connsiteX28" fmla="*/ 509205 w 638175"/>
              <a:gd name="connsiteY28" fmla="*/ 190015 h 638175"/>
              <a:gd name="connsiteX29" fmla="*/ 466057 w 638175"/>
              <a:gd name="connsiteY29" fmla="*/ 146867 h 638175"/>
              <a:gd name="connsiteX30" fmla="*/ 523969 w 638175"/>
              <a:gd name="connsiteY30" fmla="*/ 335843 h 638175"/>
              <a:gd name="connsiteX31" fmla="*/ 523969 w 638175"/>
              <a:gd name="connsiteY31" fmla="*/ 606448 h 638175"/>
              <a:gd name="connsiteX32" fmla="*/ 116584 w 638175"/>
              <a:gd name="connsiteY32" fmla="*/ 606448 h 638175"/>
              <a:gd name="connsiteX33" fmla="*/ 116584 w 638175"/>
              <a:gd name="connsiteY33" fmla="*/ 338320 h 638175"/>
              <a:gd name="connsiteX34" fmla="*/ 116584 w 638175"/>
              <a:gd name="connsiteY34" fmla="*/ 335462 h 638175"/>
              <a:gd name="connsiteX35" fmla="*/ 320229 w 638175"/>
              <a:gd name="connsiteY35" fmla="*/ 131437 h 638175"/>
              <a:gd name="connsiteX36" fmla="*/ 524064 w 638175"/>
              <a:gd name="connsiteY36" fmla="*/ 335176 h 638175"/>
              <a:gd name="connsiteX37" fmla="*/ 523969 w 638175"/>
              <a:gd name="connsiteY37" fmla="*/ 335748 h 638175"/>
              <a:gd name="connsiteX38" fmla="*/ 581119 w 638175"/>
              <a:gd name="connsiteY38" fmla="*/ 351845 h 638175"/>
              <a:gd name="connsiteX39" fmla="*/ 330325 w 638175"/>
              <a:gd name="connsiteY39" fmla="*/ 101052 h 638175"/>
              <a:gd name="connsiteX40" fmla="*/ 320229 w 638175"/>
              <a:gd name="connsiteY40" fmla="*/ 96956 h 638175"/>
              <a:gd name="connsiteX41" fmla="*/ 310132 w 638175"/>
              <a:gd name="connsiteY41" fmla="*/ 101052 h 638175"/>
              <a:gd name="connsiteX42" fmla="*/ 59530 w 638175"/>
              <a:gd name="connsiteY42" fmla="*/ 351750 h 638175"/>
              <a:gd name="connsiteX43" fmla="*/ 39813 w 638175"/>
              <a:gd name="connsiteY43" fmla="*/ 321937 h 638175"/>
              <a:gd name="connsiteX44" fmla="*/ 320229 w 638175"/>
              <a:gd name="connsiteY44" fmla="*/ 41425 h 638175"/>
              <a:gd name="connsiteX45" fmla="*/ 441673 w 638175"/>
              <a:gd name="connsiteY45" fmla="*/ 162869 h 638175"/>
              <a:gd name="connsiteX46" fmla="*/ 441673 w 638175"/>
              <a:gd name="connsiteY46" fmla="*/ 162869 h 638175"/>
              <a:gd name="connsiteX47" fmla="*/ 513396 w 638175"/>
              <a:gd name="connsiteY47" fmla="*/ 234592 h 638175"/>
              <a:gd name="connsiteX48" fmla="*/ 513396 w 638175"/>
              <a:gd name="connsiteY48" fmla="*/ 234592 h 638175"/>
              <a:gd name="connsiteX49" fmla="*/ 600740 w 638175"/>
              <a:gd name="connsiteY49" fmla="*/ 321937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38175" h="638175">
                <a:moveTo>
                  <a:pt x="629220" y="310030"/>
                </a:moveTo>
                <a:lnTo>
                  <a:pt x="537780" y="218590"/>
                </a:lnTo>
                <a:lnTo>
                  <a:pt x="537780" y="92860"/>
                </a:lnTo>
                <a:cubicBezTo>
                  <a:pt x="537780" y="84970"/>
                  <a:pt x="531383" y="78573"/>
                  <a:pt x="523492" y="78573"/>
                </a:cubicBezTo>
                <a:lnTo>
                  <a:pt x="451769" y="78573"/>
                </a:lnTo>
                <a:cubicBezTo>
                  <a:pt x="443879" y="78573"/>
                  <a:pt x="437482" y="84970"/>
                  <a:pt x="437482" y="92860"/>
                </a:cubicBezTo>
                <a:lnTo>
                  <a:pt x="437482" y="118197"/>
                </a:lnTo>
                <a:lnTo>
                  <a:pt x="330325" y="11136"/>
                </a:lnTo>
                <a:cubicBezTo>
                  <a:pt x="324647" y="5813"/>
                  <a:pt x="315811" y="5813"/>
                  <a:pt x="310132" y="11136"/>
                </a:cubicBezTo>
                <a:lnTo>
                  <a:pt x="11333" y="310030"/>
                </a:lnTo>
                <a:cubicBezTo>
                  <a:pt x="6523" y="314836"/>
                  <a:pt x="5766" y="322365"/>
                  <a:pt x="9523" y="328033"/>
                </a:cubicBezTo>
                <a:lnTo>
                  <a:pt x="45242" y="382039"/>
                </a:lnTo>
                <a:cubicBezTo>
                  <a:pt x="47717" y="385554"/>
                  <a:pt x="51626" y="387788"/>
                  <a:pt x="55910" y="388135"/>
                </a:cubicBezTo>
                <a:cubicBezTo>
                  <a:pt x="60162" y="388488"/>
                  <a:pt x="64360" y="386996"/>
                  <a:pt x="67435" y="384040"/>
                </a:cubicBezTo>
                <a:lnTo>
                  <a:pt x="88009" y="363370"/>
                </a:lnTo>
                <a:lnTo>
                  <a:pt x="88009" y="620545"/>
                </a:lnTo>
                <a:cubicBezTo>
                  <a:pt x="88009" y="628436"/>
                  <a:pt x="94406" y="634833"/>
                  <a:pt x="102297" y="634833"/>
                </a:cubicBezTo>
                <a:lnTo>
                  <a:pt x="538256" y="634833"/>
                </a:lnTo>
                <a:cubicBezTo>
                  <a:pt x="546147" y="634833"/>
                  <a:pt x="552544" y="628436"/>
                  <a:pt x="552544" y="620545"/>
                </a:cubicBezTo>
                <a:lnTo>
                  <a:pt x="552544" y="363370"/>
                </a:lnTo>
                <a:lnTo>
                  <a:pt x="573118" y="384040"/>
                </a:lnTo>
                <a:cubicBezTo>
                  <a:pt x="575822" y="386668"/>
                  <a:pt x="579444" y="388137"/>
                  <a:pt x="583214" y="388135"/>
                </a:cubicBezTo>
                <a:lnTo>
                  <a:pt x="584643" y="388135"/>
                </a:lnTo>
                <a:cubicBezTo>
                  <a:pt x="588922" y="387706"/>
                  <a:pt x="592775" y="385359"/>
                  <a:pt x="595120" y="381754"/>
                </a:cubicBezTo>
                <a:lnTo>
                  <a:pt x="631030" y="327747"/>
                </a:lnTo>
                <a:cubicBezTo>
                  <a:pt x="634595" y="322133"/>
                  <a:pt x="633846" y="314807"/>
                  <a:pt x="629220" y="310030"/>
                </a:cubicBezTo>
                <a:close/>
                <a:moveTo>
                  <a:pt x="466057" y="107243"/>
                </a:moveTo>
                <a:lnTo>
                  <a:pt x="509205" y="107243"/>
                </a:lnTo>
                <a:lnTo>
                  <a:pt x="509205" y="190015"/>
                </a:lnTo>
                <a:lnTo>
                  <a:pt x="466057" y="146867"/>
                </a:lnTo>
                <a:close/>
                <a:moveTo>
                  <a:pt x="523969" y="335843"/>
                </a:moveTo>
                <a:lnTo>
                  <a:pt x="523969" y="606448"/>
                </a:lnTo>
                <a:lnTo>
                  <a:pt x="116584" y="606448"/>
                </a:lnTo>
                <a:lnTo>
                  <a:pt x="116584" y="338320"/>
                </a:lnTo>
                <a:cubicBezTo>
                  <a:pt x="116683" y="337370"/>
                  <a:pt x="116683" y="336412"/>
                  <a:pt x="116584" y="335462"/>
                </a:cubicBezTo>
                <a:lnTo>
                  <a:pt x="320229" y="131437"/>
                </a:lnTo>
                <a:lnTo>
                  <a:pt x="524064" y="335176"/>
                </a:lnTo>
                <a:cubicBezTo>
                  <a:pt x="524064" y="335176"/>
                  <a:pt x="523969" y="335557"/>
                  <a:pt x="523969" y="335748"/>
                </a:cubicBezTo>
                <a:close/>
                <a:moveTo>
                  <a:pt x="581119" y="351845"/>
                </a:moveTo>
                <a:lnTo>
                  <a:pt x="330325" y="101052"/>
                </a:lnTo>
                <a:cubicBezTo>
                  <a:pt x="327645" y="98389"/>
                  <a:pt x="324008" y="96913"/>
                  <a:pt x="320229" y="96956"/>
                </a:cubicBezTo>
                <a:cubicBezTo>
                  <a:pt x="316459" y="96955"/>
                  <a:pt x="312837" y="98424"/>
                  <a:pt x="310132" y="101052"/>
                </a:cubicBezTo>
                <a:lnTo>
                  <a:pt x="59530" y="351750"/>
                </a:lnTo>
                <a:lnTo>
                  <a:pt x="39813" y="321937"/>
                </a:lnTo>
                <a:lnTo>
                  <a:pt x="320229" y="41425"/>
                </a:lnTo>
                <a:lnTo>
                  <a:pt x="441673" y="162869"/>
                </a:lnTo>
                <a:lnTo>
                  <a:pt x="441673" y="162869"/>
                </a:lnTo>
                <a:lnTo>
                  <a:pt x="513396" y="234592"/>
                </a:lnTo>
                <a:lnTo>
                  <a:pt x="513396" y="234592"/>
                </a:lnTo>
                <a:lnTo>
                  <a:pt x="600740" y="321937"/>
                </a:lnTo>
                <a:close/>
              </a:path>
            </a:pathLst>
          </a:custGeom>
          <a:solidFill>
            <a:srgbClr val="00B29F"/>
          </a:solidFill>
          <a:ln w="9525" cap="flat">
            <a:noFill/>
            <a:prstDash val="solid"/>
            <a:miter/>
          </a:ln>
        </p:spPr>
        <p:txBody>
          <a:bodyPr rtlCol="0" anchor="ctr"/>
          <a:lstStyle/>
          <a:p>
            <a:endParaRPr lang="en-US" dirty="0"/>
          </a:p>
        </p:txBody>
      </p:sp>
      <p:sp>
        <p:nvSpPr>
          <p:cNvPr id="107" name="Graphic 27">
            <a:extLst>
              <a:ext uri="{FF2B5EF4-FFF2-40B4-BE49-F238E27FC236}">
                <a16:creationId xmlns:a16="http://schemas.microsoft.com/office/drawing/2014/main" id="{C77BAAFB-E4A5-594B-BF16-0FFC161AA9E2}"/>
              </a:ext>
            </a:extLst>
          </p:cNvPr>
          <p:cNvSpPr/>
          <p:nvPr/>
        </p:nvSpPr>
        <p:spPr>
          <a:xfrm>
            <a:off x="626027" y="5661050"/>
            <a:ext cx="476250" cy="657225"/>
          </a:xfrm>
          <a:custGeom>
            <a:avLst/>
            <a:gdLst>
              <a:gd name="connsiteX0" fmla="*/ 319170 w 476250"/>
              <a:gd name="connsiteY0" fmla="*/ 196406 h 657225"/>
              <a:gd name="connsiteX1" fmla="*/ 408134 w 476250"/>
              <a:gd name="connsiteY1" fmla="*/ 97822 h 657225"/>
              <a:gd name="connsiteX2" fmla="*/ 408134 w 476250"/>
              <a:gd name="connsiteY2" fmla="*/ 97822 h 657225"/>
              <a:gd name="connsiteX3" fmla="*/ 410134 w 476250"/>
              <a:gd name="connsiteY3" fmla="*/ 94774 h 657225"/>
              <a:gd name="connsiteX4" fmla="*/ 410134 w 476250"/>
              <a:gd name="connsiteY4" fmla="*/ 94012 h 657225"/>
              <a:gd name="connsiteX5" fmla="*/ 411087 w 476250"/>
              <a:gd name="connsiteY5" fmla="*/ 90869 h 657225"/>
              <a:gd name="connsiteX6" fmla="*/ 411087 w 476250"/>
              <a:gd name="connsiteY6" fmla="*/ 90869 h 657225"/>
              <a:gd name="connsiteX7" fmla="*/ 411087 w 476250"/>
              <a:gd name="connsiteY7" fmla="*/ 87249 h 657225"/>
              <a:gd name="connsiteX8" fmla="*/ 411087 w 476250"/>
              <a:gd name="connsiteY8" fmla="*/ 86392 h 657225"/>
              <a:gd name="connsiteX9" fmla="*/ 410134 w 476250"/>
              <a:gd name="connsiteY9" fmla="*/ 83249 h 657225"/>
              <a:gd name="connsiteX10" fmla="*/ 410134 w 476250"/>
              <a:gd name="connsiteY10" fmla="*/ 83249 h 657225"/>
              <a:gd name="connsiteX11" fmla="*/ 408515 w 476250"/>
              <a:gd name="connsiteY11" fmla="*/ 80582 h 657225"/>
              <a:gd name="connsiteX12" fmla="*/ 358890 w 476250"/>
              <a:gd name="connsiteY12" fmla="*/ 12859 h 657225"/>
              <a:gd name="connsiteX13" fmla="*/ 347460 w 476250"/>
              <a:gd name="connsiteY13" fmla="*/ 7144 h 657225"/>
              <a:gd name="connsiteX14" fmla="*/ 132290 w 476250"/>
              <a:gd name="connsiteY14" fmla="*/ 7144 h 657225"/>
              <a:gd name="connsiteX15" fmla="*/ 120574 w 476250"/>
              <a:gd name="connsiteY15" fmla="*/ 13431 h 657225"/>
              <a:gd name="connsiteX16" fmla="*/ 74949 w 476250"/>
              <a:gd name="connsiteY16" fmla="*/ 80106 h 657225"/>
              <a:gd name="connsiteX17" fmla="*/ 74187 w 476250"/>
              <a:gd name="connsiteY17" fmla="*/ 82296 h 657225"/>
              <a:gd name="connsiteX18" fmla="*/ 74187 w 476250"/>
              <a:gd name="connsiteY18" fmla="*/ 82296 h 657225"/>
              <a:gd name="connsiteX19" fmla="*/ 74187 w 476250"/>
              <a:gd name="connsiteY19" fmla="*/ 82296 h 657225"/>
              <a:gd name="connsiteX20" fmla="*/ 73140 w 476250"/>
              <a:gd name="connsiteY20" fmla="*/ 85916 h 657225"/>
              <a:gd name="connsiteX21" fmla="*/ 73140 w 476250"/>
              <a:gd name="connsiteY21" fmla="*/ 86773 h 657225"/>
              <a:gd name="connsiteX22" fmla="*/ 73140 w 476250"/>
              <a:gd name="connsiteY22" fmla="*/ 90107 h 657225"/>
              <a:gd name="connsiteX23" fmla="*/ 73140 w 476250"/>
              <a:gd name="connsiteY23" fmla="*/ 90107 h 657225"/>
              <a:gd name="connsiteX24" fmla="*/ 74187 w 476250"/>
              <a:gd name="connsiteY24" fmla="*/ 94203 h 657225"/>
              <a:gd name="connsiteX25" fmla="*/ 74187 w 476250"/>
              <a:gd name="connsiteY25" fmla="*/ 94965 h 657225"/>
              <a:gd name="connsiteX26" fmla="*/ 76092 w 476250"/>
              <a:gd name="connsiteY26" fmla="*/ 97727 h 657225"/>
              <a:gd name="connsiteX27" fmla="*/ 76092 w 476250"/>
              <a:gd name="connsiteY27" fmla="*/ 97727 h 657225"/>
              <a:gd name="connsiteX28" fmla="*/ 167437 w 476250"/>
              <a:gd name="connsiteY28" fmla="*/ 195263 h 657225"/>
              <a:gd name="connsiteX29" fmla="*/ 19334 w 476250"/>
              <a:gd name="connsiteY29" fmla="*/ 492298 h 657225"/>
              <a:gd name="connsiteX30" fmla="*/ 316370 w 476250"/>
              <a:gd name="connsiteY30" fmla="*/ 640401 h 657225"/>
              <a:gd name="connsiteX31" fmla="*/ 464472 w 476250"/>
              <a:gd name="connsiteY31" fmla="*/ 343365 h 657225"/>
              <a:gd name="connsiteX32" fmla="*/ 318885 w 476250"/>
              <a:gd name="connsiteY32" fmla="*/ 196120 h 657225"/>
              <a:gd name="connsiteX33" fmla="*/ 242970 w 476250"/>
              <a:gd name="connsiteY33" fmla="*/ 43149 h 657225"/>
              <a:gd name="connsiteX34" fmla="*/ 271545 w 476250"/>
              <a:gd name="connsiteY34" fmla="*/ 73914 h 657225"/>
              <a:gd name="connsiteX35" fmla="*/ 213252 w 476250"/>
              <a:gd name="connsiteY35" fmla="*/ 73914 h 657225"/>
              <a:gd name="connsiteX36" fmla="*/ 284499 w 476250"/>
              <a:gd name="connsiteY36" fmla="*/ 102394 h 657225"/>
              <a:gd name="connsiteX37" fmla="*/ 243066 w 476250"/>
              <a:gd name="connsiteY37" fmla="*/ 216123 h 657225"/>
              <a:gd name="connsiteX38" fmla="*/ 200108 w 476250"/>
              <a:gd name="connsiteY38" fmla="*/ 102394 h 657225"/>
              <a:gd name="connsiteX39" fmla="*/ 242208 w 476250"/>
              <a:gd name="connsiteY39" fmla="*/ 282417 h 657225"/>
              <a:gd name="connsiteX40" fmla="*/ 377749 w 476250"/>
              <a:gd name="connsiteY40" fmla="*/ 417957 h 657225"/>
              <a:gd name="connsiteX41" fmla="*/ 242208 w 476250"/>
              <a:gd name="connsiteY41" fmla="*/ 553498 h 657225"/>
              <a:gd name="connsiteX42" fmla="*/ 106668 w 476250"/>
              <a:gd name="connsiteY42" fmla="*/ 418053 h 657225"/>
              <a:gd name="connsiteX43" fmla="*/ 242208 w 476250"/>
              <a:gd name="connsiteY43" fmla="*/ 282512 h 657225"/>
              <a:gd name="connsiteX44" fmla="*/ 280785 w 476250"/>
              <a:gd name="connsiteY44" fmla="*/ 196120 h 657225"/>
              <a:gd name="connsiteX45" fmla="*/ 314979 w 476250"/>
              <a:gd name="connsiteY45" fmla="*/ 102394 h 657225"/>
              <a:gd name="connsiteX46" fmla="*/ 365367 w 476250"/>
              <a:gd name="connsiteY46" fmla="*/ 102394 h 657225"/>
              <a:gd name="connsiteX47" fmla="*/ 369462 w 476250"/>
              <a:gd name="connsiteY47" fmla="*/ 73819 h 657225"/>
              <a:gd name="connsiteX48" fmla="*/ 311169 w 476250"/>
              <a:gd name="connsiteY48" fmla="*/ 73819 h 657225"/>
              <a:gd name="connsiteX49" fmla="*/ 275355 w 476250"/>
              <a:gd name="connsiteY49" fmla="*/ 35719 h 657225"/>
              <a:gd name="connsiteX50" fmla="*/ 340316 w 476250"/>
              <a:gd name="connsiteY50" fmla="*/ 35719 h 657225"/>
              <a:gd name="connsiteX51" fmla="*/ 139910 w 476250"/>
              <a:gd name="connsiteY51" fmla="*/ 35719 h 657225"/>
              <a:gd name="connsiteX52" fmla="*/ 210490 w 476250"/>
              <a:gd name="connsiteY52" fmla="*/ 35719 h 657225"/>
              <a:gd name="connsiteX53" fmla="*/ 173438 w 476250"/>
              <a:gd name="connsiteY53" fmla="*/ 73819 h 657225"/>
              <a:gd name="connsiteX54" fmla="*/ 113811 w 476250"/>
              <a:gd name="connsiteY54" fmla="*/ 73819 h 657225"/>
              <a:gd name="connsiteX55" fmla="*/ 169437 w 476250"/>
              <a:gd name="connsiteY55" fmla="*/ 102394 h 657225"/>
              <a:gd name="connsiteX56" fmla="*/ 203156 w 476250"/>
              <a:gd name="connsiteY56" fmla="*/ 191548 h 657225"/>
              <a:gd name="connsiteX57" fmla="*/ 119812 w 476250"/>
              <a:gd name="connsiteY57" fmla="*/ 102394 h 657225"/>
              <a:gd name="connsiteX58" fmla="*/ 242113 w 476250"/>
              <a:gd name="connsiteY58" fmla="*/ 624078 h 657225"/>
              <a:gd name="connsiteX59" fmla="*/ 36046 w 476250"/>
              <a:gd name="connsiteY59" fmla="*/ 417904 h 657225"/>
              <a:gd name="connsiteX60" fmla="*/ 189440 w 476250"/>
              <a:gd name="connsiteY60" fmla="*/ 218694 h 657225"/>
              <a:gd name="connsiteX61" fmla="*/ 223539 w 476250"/>
              <a:gd name="connsiteY61" fmla="*/ 254794 h 657225"/>
              <a:gd name="connsiteX62" fmla="*/ 78528 w 476250"/>
              <a:gd name="connsiteY62" fmla="*/ 436528 h 657225"/>
              <a:gd name="connsiteX63" fmla="*/ 260262 w 476250"/>
              <a:gd name="connsiteY63" fmla="*/ 581540 h 657225"/>
              <a:gd name="connsiteX64" fmla="*/ 405274 w 476250"/>
              <a:gd name="connsiteY64" fmla="*/ 399806 h 657225"/>
              <a:gd name="connsiteX65" fmla="*/ 265449 w 476250"/>
              <a:gd name="connsiteY65" fmla="*/ 255461 h 657225"/>
              <a:gd name="connsiteX66" fmla="*/ 298025 w 476250"/>
              <a:gd name="connsiteY66" fmla="*/ 219552 h 657225"/>
              <a:gd name="connsiteX67" fmla="*/ 440483 w 476250"/>
              <a:gd name="connsiteY67" fmla="*/ 473715 h 657225"/>
              <a:gd name="connsiteX68" fmla="*/ 242208 w 476250"/>
              <a:gd name="connsiteY68" fmla="*/ 62388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76250" h="657225">
                <a:moveTo>
                  <a:pt x="319170" y="196406"/>
                </a:moveTo>
                <a:lnTo>
                  <a:pt x="408134" y="97822"/>
                </a:lnTo>
                <a:lnTo>
                  <a:pt x="408134" y="97822"/>
                </a:lnTo>
                <a:cubicBezTo>
                  <a:pt x="408962" y="96922"/>
                  <a:pt x="409638" y="95892"/>
                  <a:pt x="410134" y="94774"/>
                </a:cubicBezTo>
                <a:cubicBezTo>
                  <a:pt x="410168" y="94521"/>
                  <a:pt x="410168" y="94265"/>
                  <a:pt x="410134" y="94012"/>
                </a:cubicBezTo>
                <a:cubicBezTo>
                  <a:pt x="410581" y="93008"/>
                  <a:pt x="410901" y="91952"/>
                  <a:pt x="411087" y="90869"/>
                </a:cubicBezTo>
                <a:lnTo>
                  <a:pt x="411087" y="90869"/>
                </a:lnTo>
                <a:cubicBezTo>
                  <a:pt x="411230" y="89667"/>
                  <a:pt x="411230" y="88452"/>
                  <a:pt x="411087" y="87249"/>
                </a:cubicBezTo>
                <a:cubicBezTo>
                  <a:pt x="411087" y="87249"/>
                  <a:pt x="411087" y="86678"/>
                  <a:pt x="411087" y="86392"/>
                </a:cubicBezTo>
                <a:cubicBezTo>
                  <a:pt x="410901" y="85309"/>
                  <a:pt x="410581" y="84253"/>
                  <a:pt x="410134" y="83249"/>
                </a:cubicBezTo>
                <a:lnTo>
                  <a:pt x="410134" y="83249"/>
                </a:lnTo>
                <a:cubicBezTo>
                  <a:pt x="409665" y="82319"/>
                  <a:pt x="409123" y="81427"/>
                  <a:pt x="408515" y="80582"/>
                </a:cubicBezTo>
                <a:lnTo>
                  <a:pt x="358890" y="12859"/>
                </a:lnTo>
                <a:cubicBezTo>
                  <a:pt x="356211" y="9237"/>
                  <a:pt x="351964" y="7114"/>
                  <a:pt x="347460" y="7144"/>
                </a:cubicBezTo>
                <a:lnTo>
                  <a:pt x="132290" y="7144"/>
                </a:lnTo>
                <a:cubicBezTo>
                  <a:pt x="127580" y="7151"/>
                  <a:pt x="123184" y="9509"/>
                  <a:pt x="120574" y="13431"/>
                </a:cubicBezTo>
                <a:lnTo>
                  <a:pt x="74949" y="80106"/>
                </a:lnTo>
                <a:lnTo>
                  <a:pt x="74187" y="82296"/>
                </a:lnTo>
                <a:cubicBezTo>
                  <a:pt x="74187" y="82296"/>
                  <a:pt x="74187" y="82296"/>
                  <a:pt x="74187" y="82296"/>
                </a:cubicBezTo>
                <a:lnTo>
                  <a:pt x="74187" y="82296"/>
                </a:lnTo>
                <a:cubicBezTo>
                  <a:pt x="73664" y="83445"/>
                  <a:pt x="73311" y="84665"/>
                  <a:pt x="73140" y="85916"/>
                </a:cubicBezTo>
                <a:lnTo>
                  <a:pt x="73140" y="86773"/>
                </a:lnTo>
                <a:cubicBezTo>
                  <a:pt x="72997" y="87880"/>
                  <a:pt x="72997" y="89000"/>
                  <a:pt x="73140" y="90107"/>
                </a:cubicBezTo>
                <a:lnTo>
                  <a:pt x="73140" y="90107"/>
                </a:lnTo>
                <a:cubicBezTo>
                  <a:pt x="73246" y="91523"/>
                  <a:pt x="73600" y="92909"/>
                  <a:pt x="74187" y="94203"/>
                </a:cubicBezTo>
                <a:lnTo>
                  <a:pt x="74187" y="94965"/>
                </a:lnTo>
                <a:cubicBezTo>
                  <a:pt x="74701" y="95963"/>
                  <a:pt x="75341" y="96892"/>
                  <a:pt x="76092" y="97727"/>
                </a:cubicBezTo>
                <a:lnTo>
                  <a:pt x="76092" y="97727"/>
                </a:lnTo>
                <a:lnTo>
                  <a:pt x="167437" y="195263"/>
                </a:lnTo>
                <a:cubicBezTo>
                  <a:pt x="44516" y="236390"/>
                  <a:pt x="-21792" y="369377"/>
                  <a:pt x="19334" y="492298"/>
                </a:cubicBezTo>
                <a:cubicBezTo>
                  <a:pt x="60461" y="615220"/>
                  <a:pt x="193448" y="681527"/>
                  <a:pt x="316370" y="640401"/>
                </a:cubicBezTo>
                <a:cubicBezTo>
                  <a:pt x="439291" y="599274"/>
                  <a:pt x="505599" y="466287"/>
                  <a:pt x="464472" y="343365"/>
                </a:cubicBezTo>
                <a:cubicBezTo>
                  <a:pt x="441388" y="274372"/>
                  <a:pt x="387613" y="219983"/>
                  <a:pt x="318885" y="196120"/>
                </a:cubicBezTo>
                <a:close/>
                <a:moveTo>
                  <a:pt x="242970" y="43149"/>
                </a:moveTo>
                <a:lnTo>
                  <a:pt x="271545" y="73914"/>
                </a:lnTo>
                <a:lnTo>
                  <a:pt x="213252" y="73914"/>
                </a:lnTo>
                <a:close/>
                <a:moveTo>
                  <a:pt x="284499" y="102394"/>
                </a:moveTo>
                <a:lnTo>
                  <a:pt x="243066" y="216123"/>
                </a:lnTo>
                <a:lnTo>
                  <a:pt x="200108" y="102394"/>
                </a:lnTo>
                <a:close/>
                <a:moveTo>
                  <a:pt x="242208" y="282417"/>
                </a:moveTo>
                <a:cubicBezTo>
                  <a:pt x="317065" y="282417"/>
                  <a:pt x="377749" y="343100"/>
                  <a:pt x="377749" y="417957"/>
                </a:cubicBezTo>
                <a:cubicBezTo>
                  <a:pt x="377749" y="492814"/>
                  <a:pt x="317065" y="553498"/>
                  <a:pt x="242208" y="553498"/>
                </a:cubicBezTo>
                <a:cubicBezTo>
                  <a:pt x="167389" y="553498"/>
                  <a:pt x="106720" y="492872"/>
                  <a:pt x="106668" y="418053"/>
                </a:cubicBezTo>
                <a:cubicBezTo>
                  <a:pt x="106720" y="343218"/>
                  <a:pt x="167373" y="282564"/>
                  <a:pt x="242208" y="282512"/>
                </a:cubicBezTo>
                <a:close/>
                <a:moveTo>
                  <a:pt x="280785" y="196120"/>
                </a:moveTo>
                <a:lnTo>
                  <a:pt x="314979" y="102394"/>
                </a:lnTo>
                <a:lnTo>
                  <a:pt x="365367" y="102394"/>
                </a:lnTo>
                <a:close/>
                <a:moveTo>
                  <a:pt x="369462" y="73819"/>
                </a:moveTo>
                <a:lnTo>
                  <a:pt x="311169" y="73819"/>
                </a:lnTo>
                <a:lnTo>
                  <a:pt x="275355" y="35719"/>
                </a:lnTo>
                <a:lnTo>
                  <a:pt x="340316" y="35719"/>
                </a:lnTo>
                <a:close/>
                <a:moveTo>
                  <a:pt x="139910" y="35719"/>
                </a:moveTo>
                <a:lnTo>
                  <a:pt x="210490" y="35719"/>
                </a:lnTo>
                <a:lnTo>
                  <a:pt x="173438" y="73819"/>
                </a:lnTo>
                <a:lnTo>
                  <a:pt x="113811" y="73819"/>
                </a:lnTo>
                <a:close/>
                <a:moveTo>
                  <a:pt x="169437" y="102394"/>
                </a:moveTo>
                <a:lnTo>
                  <a:pt x="203156" y="191548"/>
                </a:lnTo>
                <a:lnTo>
                  <a:pt x="119812" y="102394"/>
                </a:lnTo>
                <a:close/>
                <a:moveTo>
                  <a:pt x="242113" y="624078"/>
                </a:moveTo>
                <a:cubicBezTo>
                  <a:pt x="128276" y="624049"/>
                  <a:pt x="36016" y="531741"/>
                  <a:pt x="36046" y="417904"/>
                </a:cubicBezTo>
                <a:cubicBezTo>
                  <a:pt x="36070" y="324393"/>
                  <a:pt x="99040" y="242614"/>
                  <a:pt x="189440" y="218694"/>
                </a:cubicBezTo>
                <a:lnTo>
                  <a:pt x="223539" y="254794"/>
                </a:lnTo>
                <a:cubicBezTo>
                  <a:pt x="133311" y="264934"/>
                  <a:pt x="68387" y="346300"/>
                  <a:pt x="78528" y="436528"/>
                </a:cubicBezTo>
                <a:cubicBezTo>
                  <a:pt x="88668" y="526757"/>
                  <a:pt x="170034" y="591681"/>
                  <a:pt x="260262" y="581540"/>
                </a:cubicBezTo>
                <a:cubicBezTo>
                  <a:pt x="350490" y="571399"/>
                  <a:pt x="415414" y="490034"/>
                  <a:pt x="405274" y="399806"/>
                </a:cubicBezTo>
                <a:cubicBezTo>
                  <a:pt x="396921" y="325489"/>
                  <a:pt x="339463" y="266173"/>
                  <a:pt x="265449" y="255461"/>
                </a:cubicBezTo>
                <a:lnTo>
                  <a:pt x="298025" y="219552"/>
                </a:lnTo>
                <a:cubicBezTo>
                  <a:pt x="407549" y="250398"/>
                  <a:pt x="471329" y="364192"/>
                  <a:pt x="440483" y="473715"/>
                </a:cubicBezTo>
                <a:cubicBezTo>
                  <a:pt x="415471" y="562521"/>
                  <a:pt x="334469" y="623872"/>
                  <a:pt x="242208" y="623888"/>
                </a:cubicBezTo>
                <a:close/>
              </a:path>
            </a:pathLst>
          </a:custGeom>
          <a:solidFill>
            <a:srgbClr val="00B29F"/>
          </a:solidFill>
          <a:ln w="9525" cap="flat">
            <a:noFill/>
            <a:prstDash val="solid"/>
            <a:miter/>
          </a:ln>
        </p:spPr>
        <p:txBody>
          <a:bodyPr rtlCol="0" anchor="ctr"/>
          <a:lstStyle/>
          <a:p>
            <a:endParaRPr lang="en-US" dirty="0"/>
          </a:p>
        </p:txBody>
      </p:sp>
      <p:sp>
        <p:nvSpPr>
          <p:cNvPr id="108" name="Graphic 1889436">
            <a:extLst>
              <a:ext uri="{FF2B5EF4-FFF2-40B4-BE49-F238E27FC236}">
                <a16:creationId xmlns:a16="http://schemas.microsoft.com/office/drawing/2014/main" id="{DFB2F79E-344B-1E4D-98DE-ED92AE85FB21}"/>
              </a:ext>
            </a:extLst>
          </p:cNvPr>
          <p:cNvSpPr/>
          <p:nvPr/>
        </p:nvSpPr>
        <p:spPr>
          <a:xfrm>
            <a:off x="1684273" y="5684862"/>
            <a:ext cx="666750" cy="609600"/>
          </a:xfrm>
          <a:custGeom>
            <a:avLst/>
            <a:gdLst>
              <a:gd name="connsiteX0" fmla="*/ 652082 w 666750"/>
              <a:gd name="connsiteY0" fmla="*/ 118991 h 609600"/>
              <a:gd name="connsiteX1" fmla="*/ 596741 w 666750"/>
              <a:gd name="connsiteY1" fmla="*/ 77653 h 609600"/>
              <a:gd name="connsiteX2" fmla="*/ 469964 w 666750"/>
              <a:gd name="connsiteY2" fmla="*/ 7168 h 609600"/>
              <a:gd name="connsiteX3" fmla="*/ 467678 w 666750"/>
              <a:gd name="connsiteY3" fmla="*/ 7168 h 609600"/>
              <a:gd name="connsiteX4" fmla="*/ 383286 w 666750"/>
              <a:gd name="connsiteY4" fmla="*/ 70795 h 609600"/>
              <a:gd name="connsiteX5" fmla="*/ 348615 w 666750"/>
              <a:gd name="connsiteY5" fmla="*/ 113943 h 609600"/>
              <a:gd name="connsiteX6" fmla="*/ 346900 w 666750"/>
              <a:gd name="connsiteY6" fmla="*/ 114896 h 609600"/>
              <a:gd name="connsiteX7" fmla="*/ 346900 w 666750"/>
              <a:gd name="connsiteY7" fmla="*/ 99560 h 609600"/>
              <a:gd name="connsiteX8" fmla="*/ 366593 w 666750"/>
              <a:gd name="connsiteY8" fmla="*/ 51293 h 609600"/>
              <a:gd name="connsiteX9" fmla="*/ 318325 w 666750"/>
              <a:gd name="connsiteY9" fmla="*/ 31600 h 609600"/>
              <a:gd name="connsiteX10" fmla="*/ 298633 w 666750"/>
              <a:gd name="connsiteY10" fmla="*/ 79868 h 609600"/>
              <a:gd name="connsiteX11" fmla="*/ 318325 w 666750"/>
              <a:gd name="connsiteY11" fmla="*/ 99560 h 609600"/>
              <a:gd name="connsiteX12" fmla="*/ 318325 w 666750"/>
              <a:gd name="connsiteY12" fmla="*/ 111943 h 609600"/>
              <a:gd name="connsiteX13" fmla="*/ 286798 w 666750"/>
              <a:gd name="connsiteY13" fmla="*/ 70414 h 609600"/>
              <a:gd name="connsiteX14" fmla="*/ 202406 w 666750"/>
              <a:gd name="connsiteY14" fmla="*/ 7168 h 609600"/>
              <a:gd name="connsiteX15" fmla="*/ 73819 w 666750"/>
              <a:gd name="connsiteY15" fmla="*/ 77558 h 609600"/>
              <a:gd name="connsiteX16" fmla="*/ 18479 w 666750"/>
              <a:gd name="connsiteY16" fmla="*/ 118991 h 609600"/>
              <a:gd name="connsiteX17" fmla="*/ 7144 w 666750"/>
              <a:gd name="connsiteY17" fmla="*/ 132612 h 609600"/>
              <a:gd name="connsiteX18" fmla="*/ 30290 w 666750"/>
              <a:gd name="connsiteY18" fmla="*/ 175760 h 609600"/>
              <a:gd name="connsiteX19" fmla="*/ 75629 w 666750"/>
              <a:gd name="connsiteY19" fmla="*/ 177761 h 609600"/>
              <a:gd name="connsiteX20" fmla="*/ 88487 w 666750"/>
              <a:gd name="connsiteY20" fmla="*/ 192715 h 609600"/>
              <a:gd name="connsiteX21" fmla="*/ 134684 w 666750"/>
              <a:gd name="connsiteY21" fmla="*/ 193382 h 609600"/>
              <a:gd name="connsiteX22" fmla="*/ 160115 w 666750"/>
              <a:gd name="connsiteY22" fmla="*/ 210241 h 609600"/>
              <a:gd name="connsiteX23" fmla="*/ 188119 w 666750"/>
              <a:gd name="connsiteY23" fmla="*/ 197668 h 609600"/>
              <a:gd name="connsiteX24" fmla="*/ 191548 w 666750"/>
              <a:gd name="connsiteY24" fmla="*/ 193191 h 609600"/>
              <a:gd name="connsiteX25" fmla="*/ 240316 w 666750"/>
              <a:gd name="connsiteY25" fmla="*/ 173093 h 609600"/>
              <a:gd name="connsiteX26" fmla="*/ 318421 w 666750"/>
              <a:gd name="connsiteY26" fmla="*/ 227481 h 609600"/>
              <a:gd name="connsiteX27" fmla="*/ 318421 w 666750"/>
              <a:gd name="connsiteY27" fmla="*/ 228243 h 609600"/>
              <a:gd name="connsiteX28" fmla="*/ 318421 w 666750"/>
              <a:gd name="connsiteY28" fmla="*/ 301681 h 609600"/>
              <a:gd name="connsiteX29" fmla="*/ 297656 w 666750"/>
              <a:gd name="connsiteY29" fmla="*/ 296918 h 609600"/>
              <a:gd name="connsiteX30" fmla="*/ 233839 w 666750"/>
              <a:gd name="connsiteY30" fmla="*/ 279392 h 609600"/>
              <a:gd name="connsiteX31" fmla="*/ 212408 w 666750"/>
              <a:gd name="connsiteY31" fmla="*/ 252722 h 609600"/>
              <a:gd name="connsiteX32" fmla="*/ 223171 w 666750"/>
              <a:gd name="connsiteY32" fmla="*/ 225386 h 609600"/>
              <a:gd name="connsiteX33" fmla="*/ 242221 w 666750"/>
              <a:gd name="connsiteY33" fmla="*/ 220909 h 609600"/>
              <a:gd name="connsiteX34" fmla="*/ 287846 w 666750"/>
              <a:gd name="connsiteY34" fmla="*/ 255580 h 609600"/>
              <a:gd name="connsiteX35" fmla="*/ 307440 w 666750"/>
              <a:gd name="connsiteY35" fmla="*/ 260512 h 609600"/>
              <a:gd name="connsiteX36" fmla="*/ 312371 w 666750"/>
              <a:gd name="connsiteY36" fmla="*/ 240917 h 609600"/>
              <a:gd name="connsiteX37" fmla="*/ 311944 w 666750"/>
              <a:gd name="connsiteY37" fmla="*/ 240245 h 609600"/>
              <a:gd name="connsiteX38" fmla="*/ 247174 w 666750"/>
              <a:gd name="connsiteY38" fmla="*/ 192620 h 609600"/>
              <a:gd name="connsiteX39" fmla="*/ 206026 w 666750"/>
              <a:gd name="connsiteY39" fmla="*/ 202621 h 609600"/>
              <a:gd name="connsiteX40" fmla="*/ 184404 w 666750"/>
              <a:gd name="connsiteY40" fmla="*/ 256818 h 609600"/>
              <a:gd name="connsiteX41" fmla="*/ 224028 w 666750"/>
              <a:gd name="connsiteY41" fmla="*/ 306062 h 609600"/>
              <a:gd name="connsiteX42" fmla="*/ 284226 w 666750"/>
              <a:gd name="connsiteY42" fmla="*/ 323017 h 609600"/>
              <a:gd name="connsiteX43" fmla="*/ 277463 w 666750"/>
              <a:gd name="connsiteY43" fmla="*/ 328351 h 609600"/>
              <a:gd name="connsiteX44" fmla="*/ 254508 w 666750"/>
              <a:gd name="connsiteY44" fmla="*/ 385501 h 609600"/>
              <a:gd name="connsiteX45" fmla="*/ 282321 w 666750"/>
              <a:gd name="connsiteY45" fmla="*/ 439603 h 609600"/>
              <a:gd name="connsiteX46" fmla="*/ 292989 w 666750"/>
              <a:gd name="connsiteY46" fmla="*/ 445699 h 609600"/>
              <a:gd name="connsiteX47" fmla="*/ 228981 w 666750"/>
              <a:gd name="connsiteY47" fmla="*/ 506183 h 609600"/>
              <a:gd name="connsiteX48" fmla="*/ 268891 w 666750"/>
              <a:gd name="connsiteY48" fmla="*/ 575906 h 609600"/>
              <a:gd name="connsiteX49" fmla="*/ 270891 w 666750"/>
              <a:gd name="connsiteY49" fmla="*/ 577239 h 609600"/>
              <a:gd name="connsiteX50" fmla="*/ 279273 w 666750"/>
              <a:gd name="connsiteY50" fmla="*/ 580001 h 609600"/>
              <a:gd name="connsiteX51" fmla="*/ 293594 w 666750"/>
              <a:gd name="connsiteY51" fmla="*/ 565747 h 609600"/>
              <a:gd name="connsiteX52" fmla="*/ 287750 w 666750"/>
              <a:gd name="connsiteY52" fmla="*/ 554189 h 609600"/>
              <a:gd name="connsiteX53" fmla="*/ 285464 w 666750"/>
              <a:gd name="connsiteY53" fmla="*/ 552569 h 609600"/>
              <a:gd name="connsiteX54" fmla="*/ 257461 w 666750"/>
              <a:gd name="connsiteY54" fmla="*/ 508850 h 609600"/>
              <a:gd name="connsiteX55" fmla="*/ 318707 w 666750"/>
              <a:gd name="connsiteY55" fmla="*/ 466940 h 609600"/>
              <a:gd name="connsiteX56" fmla="*/ 318707 w 666750"/>
              <a:gd name="connsiteY56" fmla="*/ 594098 h 609600"/>
              <a:gd name="connsiteX57" fmla="*/ 332994 w 666750"/>
              <a:gd name="connsiteY57" fmla="*/ 608386 h 609600"/>
              <a:gd name="connsiteX58" fmla="*/ 347282 w 666750"/>
              <a:gd name="connsiteY58" fmla="*/ 594098 h 609600"/>
              <a:gd name="connsiteX59" fmla="*/ 347282 w 666750"/>
              <a:gd name="connsiteY59" fmla="*/ 467321 h 609600"/>
              <a:gd name="connsiteX60" fmla="*/ 406908 w 666750"/>
              <a:gd name="connsiteY60" fmla="*/ 507230 h 609600"/>
              <a:gd name="connsiteX61" fmla="*/ 378905 w 666750"/>
              <a:gd name="connsiteY61" fmla="*/ 550855 h 609600"/>
              <a:gd name="connsiteX62" fmla="*/ 376619 w 666750"/>
              <a:gd name="connsiteY62" fmla="*/ 552474 h 609600"/>
              <a:gd name="connsiteX63" fmla="*/ 372609 w 666750"/>
              <a:gd name="connsiteY63" fmla="*/ 572278 h 609600"/>
              <a:gd name="connsiteX64" fmla="*/ 384620 w 666750"/>
              <a:gd name="connsiteY64" fmla="*/ 578668 h 609600"/>
              <a:gd name="connsiteX65" fmla="*/ 393097 w 666750"/>
              <a:gd name="connsiteY65" fmla="*/ 576001 h 609600"/>
              <a:gd name="connsiteX66" fmla="*/ 395002 w 666750"/>
              <a:gd name="connsiteY66" fmla="*/ 574572 h 609600"/>
              <a:gd name="connsiteX67" fmla="*/ 435007 w 666750"/>
              <a:gd name="connsiteY67" fmla="*/ 504849 h 609600"/>
              <a:gd name="connsiteX68" fmla="*/ 373285 w 666750"/>
              <a:gd name="connsiteY68" fmla="*/ 446556 h 609600"/>
              <a:gd name="connsiteX69" fmla="*/ 380810 w 666750"/>
              <a:gd name="connsiteY69" fmla="*/ 442746 h 609600"/>
              <a:gd name="connsiteX70" fmla="*/ 409385 w 666750"/>
              <a:gd name="connsiteY70" fmla="*/ 387977 h 609600"/>
              <a:gd name="connsiteX71" fmla="*/ 385382 w 666750"/>
              <a:gd name="connsiteY71" fmla="*/ 329684 h 609600"/>
              <a:gd name="connsiteX72" fmla="*/ 374809 w 666750"/>
              <a:gd name="connsiteY72" fmla="*/ 322636 h 609600"/>
              <a:gd name="connsiteX73" fmla="*/ 442817 w 666750"/>
              <a:gd name="connsiteY73" fmla="*/ 305396 h 609600"/>
              <a:gd name="connsiteX74" fmla="*/ 480917 w 666750"/>
              <a:gd name="connsiteY74" fmla="*/ 257009 h 609600"/>
              <a:gd name="connsiteX75" fmla="*/ 459010 w 666750"/>
              <a:gd name="connsiteY75" fmla="*/ 202526 h 609600"/>
              <a:gd name="connsiteX76" fmla="*/ 417957 w 666750"/>
              <a:gd name="connsiteY76" fmla="*/ 193001 h 609600"/>
              <a:gd name="connsiteX77" fmla="*/ 353282 w 666750"/>
              <a:gd name="connsiteY77" fmla="*/ 240626 h 609600"/>
              <a:gd name="connsiteX78" fmla="*/ 361761 w 666750"/>
              <a:gd name="connsiteY78" fmla="*/ 258966 h 609600"/>
              <a:gd name="connsiteX79" fmla="*/ 377571 w 666750"/>
              <a:gd name="connsiteY79" fmla="*/ 254818 h 609600"/>
              <a:gd name="connsiteX80" fmla="*/ 423196 w 666750"/>
              <a:gd name="connsiteY80" fmla="*/ 220052 h 609600"/>
              <a:gd name="connsiteX81" fmla="*/ 442246 w 666750"/>
              <a:gd name="connsiteY81" fmla="*/ 224433 h 609600"/>
              <a:gd name="connsiteX82" fmla="*/ 453200 w 666750"/>
              <a:gd name="connsiteY82" fmla="*/ 252246 h 609600"/>
              <a:gd name="connsiteX83" fmla="*/ 433102 w 666750"/>
              <a:gd name="connsiteY83" fmla="*/ 278059 h 609600"/>
              <a:gd name="connsiteX84" fmla="*/ 367189 w 666750"/>
              <a:gd name="connsiteY84" fmla="*/ 294347 h 609600"/>
              <a:gd name="connsiteX85" fmla="*/ 347377 w 666750"/>
              <a:gd name="connsiteY85" fmla="*/ 298061 h 609600"/>
              <a:gd name="connsiteX86" fmla="*/ 347377 w 666750"/>
              <a:gd name="connsiteY86" fmla="*/ 227481 h 609600"/>
              <a:gd name="connsiteX87" fmla="*/ 347377 w 666750"/>
              <a:gd name="connsiteY87" fmla="*/ 226529 h 609600"/>
              <a:gd name="connsiteX88" fmla="*/ 430340 w 666750"/>
              <a:gd name="connsiteY88" fmla="*/ 172808 h 609600"/>
              <a:gd name="connsiteX89" fmla="*/ 479108 w 666750"/>
              <a:gd name="connsiteY89" fmla="*/ 192905 h 609600"/>
              <a:gd name="connsiteX90" fmla="*/ 483394 w 666750"/>
              <a:gd name="connsiteY90" fmla="*/ 198811 h 609600"/>
              <a:gd name="connsiteX91" fmla="*/ 504254 w 666750"/>
              <a:gd name="connsiteY91" fmla="*/ 210622 h 609600"/>
              <a:gd name="connsiteX92" fmla="*/ 504254 w 666750"/>
              <a:gd name="connsiteY92" fmla="*/ 210622 h 609600"/>
              <a:gd name="connsiteX93" fmla="*/ 535496 w 666750"/>
              <a:gd name="connsiteY93" fmla="*/ 193382 h 609600"/>
              <a:gd name="connsiteX94" fmla="*/ 581692 w 666750"/>
              <a:gd name="connsiteY94" fmla="*/ 192715 h 609600"/>
              <a:gd name="connsiteX95" fmla="*/ 594551 w 666750"/>
              <a:gd name="connsiteY95" fmla="*/ 177761 h 609600"/>
              <a:gd name="connsiteX96" fmla="*/ 639890 w 666750"/>
              <a:gd name="connsiteY96" fmla="*/ 175760 h 609600"/>
              <a:gd name="connsiteX97" fmla="*/ 663035 w 666750"/>
              <a:gd name="connsiteY97" fmla="*/ 132612 h 609600"/>
              <a:gd name="connsiteX98" fmla="*/ 652082 w 666750"/>
              <a:gd name="connsiteY98" fmla="*/ 118991 h 609600"/>
              <a:gd name="connsiteX99" fmla="*/ 332518 w 666750"/>
              <a:gd name="connsiteY99" fmla="*/ 57365 h 609600"/>
              <a:gd name="connsiteX100" fmla="*/ 340805 w 666750"/>
              <a:gd name="connsiteY100" fmla="*/ 65651 h 609600"/>
              <a:gd name="connsiteX101" fmla="*/ 332518 w 666750"/>
              <a:gd name="connsiteY101" fmla="*/ 73938 h 609600"/>
              <a:gd name="connsiteX102" fmla="*/ 324231 w 666750"/>
              <a:gd name="connsiteY102" fmla="*/ 65651 h 609600"/>
              <a:gd name="connsiteX103" fmla="*/ 332518 w 666750"/>
              <a:gd name="connsiteY103" fmla="*/ 57365 h 609600"/>
              <a:gd name="connsiteX104" fmla="*/ 240983 w 666750"/>
              <a:gd name="connsiteY104" fmla="*/ 144233 h 609600"/>
              <a:gd name="connsiteX105" fmla="*/ 169640 w 666750"/>
              <a:gd name="connsiteY105" fmla="*/ 174236 h 609600"/>
              <a:gd name="connsiteX106" fmla="*/ 163735 w 666750"/>
              <a:gd name="connsiteY106" fmla="*/ 181952 h 609600"/>
              <a:gd name="connsiteX107" fmla="*/ 156972 w 666750"/>
              <a:gd name="connsiteY107" fmla="*/ 172427 h 609600"/>
              <a:gd name="connsiteX108" fmla="*/ 156210 w 666750"/>
              <a:gd name="connsiteY108" fmla="*/ 169950 h 609600"/>
              <a:gd name="connsiteX109" fmla="*/ 146685 w 666750"/>
              <a:gd name="connsiteY109" fmla="*/ 160997 h 609600"/>
              <a:gd name="connsiteX110" fmla="*/ 134017 w 666750"/>
              <a:gd name="connsiteY110" fmla="*/ 162616 h 609600"/>
              <a:gd name="connsiteX111" fmla="*/ 102489 w 666750"/>
              <a:gd name="connsiteY111" fmla="*/ 168045 h 609600"/>
              <a:gd name="connsiteX112" fmla="*/ 101156 w 666750"/>
              <a:gd name="connsiteY112" fmla="*/ 159663 h 609600"/>
              <a:gd name="connsiteX113" fmla="*/ 88327 w 666750"/>
              <a:gd name="connsiteY113" fmla="*/ 144053 h 609600"/>
              <a:gd name="connsiteX114" fmla="*/ 78677 w 666750"/>
              <a:gd name="connsiteY114" fmla="*/ 146614 h 609600"/>
              <a:gd name="connsiteX115" fmla="*/ 41243 w 666750"/>
              <a:gd name="connsiteY115" fmla="*/ 149471 h 609600"/>
              <a:gd name="connsiteX116" fmla="*/ 36290 w 666750"/>
              <a:gd name="connsiteY116" fmla="*/ 142518 h 609600"/>
              <a:gd name="connsiteX117" fmla="*/ 92869 w 666750"/>
              <a:gd name="connsiteY117" fmla="*/ 98227 h 609600"/>
              <a:gd name="connsiteX118" fmla="*/ 200216 w 666750"/>
              <a:gd name="connsiteY118" fmla="*/ 35743 h 609600"/>
              <a:gd name="connsiteX119" fmla="*/ 201835 w 666750"/>
              <a:gd name="connsiteY119" fmla="*/ 35743 h 609600"/>
              <a:gd name="connsiteX120" fmla="*/ 260985 w 666750"/>
              <a:gd name="connsiteY120" fmla="*/ 83368 h 609600"/>
              <a:gd name="connsiteX121" fmla="*/ 310229 w 666750"/>
              <a:gd name="connsiteY121" fmla="*/ 140518 h 609600"/>
              <a:gd name="connsiteX122" fmla="*/ 318325 w 666750"/>
              <a:gd name="connsiteY122" fmla="*/ 141470 h 609600"/>
              <a:gd name="connsiteX123" fmla="*/ 318325 w 666750"/>
              <a:gd name="connsiteY123" fmla="*/ 183857 h 609600"/>
              <a:gd name="connsiteX124" fmla="*/ 240983 w 666750"/>
              <a:gd name="connsiteY124" fmla="*/ 144233 h 609600"/>
              <a:gd name="connsiteX125" fmla="*/ 282702 w 666750"/>
              <a:gd name="connsiteY125" fmla="*/ 385501 h 609600"/>
              <a:gd name="connsiteX126" fmla="*/ 296323 w 666750"/>
              <a:gd name="connsiteY126" fmla="*/ 349306 h 609600"/>
              <a:gd name="connsiteX127" fmla="*/ 318325 w 666750"/>
              <a:gd name="connsiteY127" fmla="*/ 335971 h 609600"/>
              <a:gd name="connsiteX128" fmla="*/ 318325 w 666750"/>
              <a:gd name="connsiteY128" fmla="*/ 426268 h 609600"/>
              <a:gd name="connsiteX129" fmla="*/ 297752 w 666750"/>
              <a:gd name="connsiteY129" fmla="*/ 415695 h 609600"/>
              <a:gd name="connsiteX130" fmla="*/ 282702 w 666750"/>
              <a:gd name="connsiteY130" fmla="*/ 385501 h 609600"/>
              <a:gd name="connsiteX131" fmla="*/ 366617 w 666750"/>
              <a:gd name="connsiteY131" fmla="*/ 417505 h 609600"/>
              <a:gd name="connsiteX132" fmla="*/ 346900 w 666750"/>
              <a:gd name="connsiteY132" fmla="*/ 427030 h 609600"/>
              <a:gd name="connsiteX133" fmla="*/ 346900 w 666750"/>
              <a:gd name="connsiteY133" fmla="*/ 340543 h 609600"/>
              <a:gd name="connsiteX134" fmla="*/ 368237 w 666750"/>
              <a:gd name="connsiteY134" fmla="*/ 352449 h 609600"/>
              <a:gd name="connsiteX135" fmla="*/ 380905 w 666750"/>
              <a:gd name="connsiteY135" fmla="*/ 388073 h 609600"/>
              <a:gd name="connsiteX136" fmla="*/ 366617 w 666750"/>
              <a:gd name="connsiteY136" fmla="*/ 417505 h 609600"/>
              <a:gd name="connsiteX137" fmla="*/ 628364 w 666750"/>
              <a:gd name="connsiteY137" fmla="*/ 149471 h 609600"/>
              <a:gd name="connsiteX138" fmla="*/ 590931 w 666750"/>
              <a:gd name="connsiteY138" fmla="*/ 146614 h 609600"/>
              <a:gd name="connsiteX139" fmla="*/ 571016 w 666750"/>
              <a:gd name="connsiteY139" fmla="*/ 150030 h 609600"/>
              <a:gd name="connsiteX140" fmla="*/ 568452 w 666750"/>
              <a:gd name="connsiteY140" fmla="*/ 159568 h 609600"/>
              <a:gd name="connsiteX141" fmla="*/ 567214 w 666750"/>
              <a:gd name="connsiteY141" fmla="*/ 167950 h 609600"/>
              <a:gd name="connsiteX142" fmla="*/ 535686 w 666750"/>
              <a:gd name="connsiteY142" fmla="*/ 162521 h 609600"/>
              <a:gd name="connsiteX143" fmla="*/ 515684 w 666750"/>
              <a:gd name="connsiteY143" fmla="*/ 166212 h 609600"/>
              <a:gd name="connsiteX144" fmla="*/ 513874 w 666750"/>
              <a:gd name="connsiteY144" fmla="*/ 169855 h 609600"/>
              <a:gd name="connsiteX145" fmla="*/ 513112 w 666750"/>
              <a:gd name="connsiteY145" fmla="*/ 172331 h 609600"/>
              <a:gd name="connsiteX146" fmla="*/ 506254 w 666750"/>
              <a:gd name="connsiteY146" fmla="*/ 181856 h 609600"/>
              <a:gd name="connsiteX147" fmla="*/ 500348 w 666750"/>
              <a:gd name="connsiteY147" fmla="*/ 174046 h 609600"/>
              <a:gd name="connsiteX148" fmla="*/ 429101 w 666750"/>
              <a:gd name="connsiteY148" fmla="*/ 144137 h 609600"/>
              <a:gd name="connsiteX149" fmla="*/ 346900 w 666750"/>
              <a:gd name="connsiteY149" fmla="*/ 182809 h 609600"/>
              <a:gd name="connsiteX150" fmla="*/ 346900 w 666750"/>
              <a:gd name="connsiteY150" fmla="*/ 139375 h 609600"/>
              <a:gd name="connsiteX151" fmla="*/ 359569 w 666750"/>
              <a:gd name="connsiteY151" fmla="*/ 140518 h 609600"/>
              <a:gd name="connsiteX152" fmla="*/ 408908 w 666750"/>
              <a:gd name="connsiteY152" fmla="*/ 83368 h 609600"/>
              <a:gd name="connsiteX153" fmla="*/ 467963 w 666750"/>
              <a:gd name="connsiteY153" fmla="*/ 36219 h 609600"/>
              <a:gd name="connsiteX154" fmla="*/ 576739 w 666750"/>
              <a:gd name="connsiteY154" fmla="*/ 98798 h 609600"/>
              <a:gd name="connsiteX155" fmla="*/ 633032 w 666750"/>
              <a:gd name="connsiteY155" fmla="*/ 142994 h 609600"/>
              <a:gd name="connsiteX156" fmla="*/ 628364 w 666750"/>
              <a:gd name="connsiteY156" fmla="*/ 14947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666750" h="609600">
                <a:moveTo>
                  <a:pt x="652082" y="118991"/>
                </a:moveTo>
                <a:cubicBezTo>
                  <a:pt x="635794" y="115086"/>
                  <a:pt x="616744" y="96893"/>
                  <a:pt x="596741" y="77653"/>
                </a:cubicBezTo>
                <a:cubicBezTo>
                  <a:pt x="563785" y="46220"/>
                  <a:pt x="522923" y="7168"/>
                  <a:pt x="469964" y="7168"/>
                </a:cubicBezTo>
                <a:lnTo>
                  <a:pt x="467678" y="7168"/>
                </a:lnTo>
                <a:cubicBezTo>
                  <a:pt x="412528" y="8311"/>
                  <a:pt x="396335" y="42982"/>
                  <a:pt x="383286" y="70795"/>
                </a:cubicBezTo>
                <a:cubicBezTo>
                  <a:pt x="374333" y="89845"/>
                  <a:pt x="366617" y="106228"/>
                  <a:pt x="348615" y="113943"/>
                </a:cubicBezTo>
                <a:lnTo>
                  <a:pt x="346900" y="114896"/>
                </a:lnTo>
                <a:lnTo>
                  <a:pt x="346900" y="99560"/>
                </a:lnTo>
                <a:cubicBezTo>
                  <a:pt x="365668" y="91670"/>
                  <a:pt x="374484" y="70059"/>
                  <a:pt x="366593" y="51293"/>
                </a:cubicBezTo>
                <a:cubicBezTo>
                  <a:pt x="358702" y="32526"/>
                  <a:pt x="337093" y="23709"/>
                  <a:pt x="318325" y="31600"/>
                </a:cubicBezTo>
                <a:cubicBezTo>
                  <a:pt x="299558" y="39491"/>
                  <a:pt x="290742" y="61101"/>
                  <a:pt x="298633" y="79868"/>
                </a:cubicBezTo>
                <a:cubicBezTo>
                  <a:pt x="302369" y="88754"/>
                  <a:pt x="309439" y="95824"/>
                  <a:pt x="318325" y="99560"/>
                </a:cubicBezTo>
                <a:lnTo>
                  <a:pt x="318325" y="111943"/>
                </a:lnTo>
                <a:cubicBezTo>
                  <a:pt x="302609" y="103751"/>
                  <a:pt x="295180" y="88321"/>
                  <a:pt x="286798" y="70414"/>
                </a:cubicBezTo>
                <a:cubicBezTo>
                  <a:pt x="273844" y="42982"/>
                  <a:pt x="257556" y="8311"/>
                  <a:pt x="202406" y="7168"/>
                </a:cubicBezTo>
                <a:cubicBezTo>
                  <a:pt x="147257" y="6025"/>
                  <a:pt x="106775" y="45744"/>
                  <a:pt x="73819" y="77558"/>
                </a:cubicBezTo>
                <a:cubicBezTo>
                  <a:pt x="53626" y="96608"/>
                  <a:pt x="34576" y="115086"/>
                  <a:pt x="18479" y="118991"/>
                </a:cubicBezTo>
                <a:cubicBezTo>
                  <a:pt x="12001" y="120357"/>
                  <a:pt x="7310" y="125994"/>
                  <a:pt x="7144" y="132612"/>
                </a:cubicBezTo>
                <a:cubicBezTo>
                  <a:pt x="7144" y="160235"/>
                  <a:pt x="21431" y="171474"/>
                  <a:pt x="30290" y="175760"/>
                </a:cubicBezTo>
                <a:cubicBezTo>
                  <a:pt x="44761" y="181443"/>
                  <a:pt x="60713" y="182147"/>
                  <a:pt x="75629" y="177761"/>
                </a:cubicBezTo>
                <a:cubicBezTo>
                  <a:pt x="78158" y="184021"/>
                  <a:pt x="82676" y="189276"/>
                  <a:pt x="88487" y="192715"/>
                </a:cubicBezTo>
                <a:cubicBezTo>
                  <a:pt x="102299" y="200811"/>
                  <a:pt x="121063" y="197858"/>
                  <a:pt x="134684" y="193382"/>
                </a:cubicBezTo>
                <a:cubicBezTo>
                  <a:pt x="139777" y="202929"/>
                  <a:pt x="149339" y="209267"/>
                  <a:pt x="160115" y="210241"/>
                </a:cubicBezTo>
                <a:cubicBezTo>
                  <a:pt x="171076" y="211680"/>
                  <a:pt x="181911" y="206816"/>
                  <a:pt x="188119" y="197668"/>
                </a:cubicBezTo>
                <a:cubicBezTo>
                  <a:pt x="189145" y="196090"/>
                  <a:pt x="190291" y="194593"/>
                  <a:pt x="191548" y="193191"/>
                </a:cubicBezTo>
                <a:cubicBezTo>
                  <a:pt x="204350" y="180073"/>
                  <a:pt x="221989" y="172805"/>
                  <a:pt x="240316" y="173093"/>
                </a:cubicBezTo>
                <a:cubicBezTo>
                  <a:pt x="266510" y="173855"/>
                  <a:pt x="316516" y="215861"/>
                  <a:pt x="318421" y="227481"/>
                </a:cubicBezTo>
                <a:cubicBezTo>
                  <a:pt x="318421" y="227481"/>
                  <a:pt x="318421" y="228053"/>
                  <a:pt x="318421" y="228243"/>
                </a:cubicBezTo>
                <a:lnTo>
                  <a:pt x="318421" y="301681"/>
                </a:lnTo>
                <a:cubicBezTo>
                  <a:pt x="311658" y="299966"/>
                  <a:pt x="304705" y="298442"/>
                  <a:pt x="297656" y="296918"/>
                </a:cubicBezTo>
                <a:cubicBezTo>
                  <a:pt x="275977" y="292670"/>
                  <a:pt x="254646" y="286812"/>
                  <a:pt x="233839" y="279392"/>
                </a:cubicBezTo>
                <a:cubicBezTo>
                  <a:pt x="222368" y="275073"/>
                  <a:pt x="214156" y="264854"/>
                  <a:pt x="212408" y="252722"/>
                </a:cubicBezTo>
                <a:cubicBezTo>
                  <a:pt x="210678" y="242322"/>
                  <a:pt x="214814" y="231814"/>
                  <a:pt x="223171" y="225386"/>
                </a:cubicBezTo>
                <a:cubicBezTo>
                  <a:pt x="228465" y="220982"/>
                  <a:pt x="235520" y="219325"/>
                  <a:pt x="242221" y="220909"/>
                </a:cubicBezTo>
                <a:cubicBezTo>
                  <a:pt x="261271" y="224338"/>
                  <a:pt x="282321" y="246817"/>
                  <a:pt x="287846" y="255580"/>
                </a:cubicBezTo>
                <a:cubicBezTo>
                  <a:pt x="291895" y="262352"/>
                  <a:pt x="300667" y="264561"/>
                  <a:pt x="307440" y="260512"/>
                </a:cubicBezTo>
                <a:cubicBezTo>
                  <a:pt x="314213" y="256463"/>
                  <a:pt x="316421" y="247689"/>
                  <a:pt x="312371" y="240917"/>
                </a:cubicBezTo>
                <a:cubicBezTo>
                  <a:pt x="312235" y="240688"/>
                  <a:pt x="312092" y="240465"/>
                  <a:pt x="311944" y="240245"/>
                </a:cubicBezTo>
                <a:cubicBezTo>
                  <a:pt x="303657" y="226910"/>
                  <a:pt x="276987" y="197858"/>
                  <a:pt x="247174" y="192620"/>
                </a:cubicBezTo>
                <a:cubicBezTo>
                  <a:pt x="232657" y="189827"/>
                  <a:pt x="217642" y="193476"/>
                  <a:pt x="206026" y="202621"/>
                </a:cubicBezTo>
                <a:cubicBezTo>
                  <a:pt x="189444" y="215369"/>
                  <a:pt x="181150" y="236156"/>
                  <a:pt x="184404" y="256818"/>
                </a:cubicBezTo>
                <a:cubicBezTo>
                  <a:pt x="187723" y="279195"/>
                  <a:pt x="202880" y="298031"/>
                  <a:pt x="224028" y="306062"/>
                </a:cubicBezTo>
                <a:cubicBezTo>
                  <a:pt x="243670" y="313122"/>
                  <a:pt x="263786" y="318788"/>
                  <a:pt x="284226" y="323017"/>
                </a:cubicBezTo>
                <a:cubicBezTo>
                  <a:pt x="281940" y="324731"/>
                  <a:pt x="279654" y="326446"/>
                  <a:pt x="277463" y="328351"/>
                </a:cubicBezTo>
                <a:cubicBezTo>
                  <a:pt x="261785" y="343102"/>
                  <a:pt x="253390" y="364003"/>
                  <a:pt x="254508" y="385501"/>
                </a:cubicBezTo>
                <a:cubicBezTo>
                  <a:pt x="253745" y="407144"/>
                  <a:pt x="264276" y="427629"/>
                  <a:pt x="282321" y="439603"/>
                </a:cubicBezTo>
                <a:cubicBezTo>
                  <a:pt x="285750" y="441794"/>
                  <a:pt x="289370" y="443699"/>
                  <a:pt x="292989" y="445699"/>
                </a:cubicBezTo>
                <a:cubicBezTo>
                  <a:pt x="260509" y="457700"/>
                  <a:pt x="232124" y="473226"/>
                  <a:pt x="228981" y="506183"/>
                </a:cubicBezTo>
                <a:cubicBezTo>
                  <a:pt x="225266" y="545045"/>
                  <a:pt x="256985" y="567428"/>
                  <a:pt x="268891" y="575906"/>
                </a:cubicBezTo>
                <a:lnTo>
                  <a:pt x="270891" y="577239"/>
                </a:lnTo>
                <a:cubicBezTo>
                  <a:pt x="273308" y="579052"/>
                  <a:pt x="276252" y="580022"/>
                  <a:pt x="279273" y="580001"/>
                </a:cubicBezTo>
                <a:cubicBezTo>
                  <a:pt x="287164" y="580019"/>
                  <a:pt x="293576" y="573638"/>
                  <a:pt x="293594" y="565747"/>
                </a:cubicBezTo>
                <a:cubicBezTo>
                  <a:pt x="293604" y="561182"/>
                  <a:pt x="291433" y="556887"/>
                  <a:pt x="287750" y="554189"/>
                </a:cubicBezTo>
                <a:lnTo>
                  <a:pt x="285464" y="552569"/>
                </a:lnTo>
                <a:cubicBezTo>
                  <a:pt x="270510" y="541997"/>
                  <a:pt x="255556" y="528566"/>
                  <a:pt x="257461" y="508850"/>
                </a:cubicBezTo>
                <a:cubicBezTo>
                  <a:pt x="259366" y="489133"/>
                  <a:pt x="282702" y="479132"/>
                  <a:pt x="318707" y="466940"/>
                </a:cubicBezTo>
                <a:lnTo>
                  <a:pt x="318707" y="594098"/>
                </a:lnTo>
                <a:cubicBezTo>
                  <a:pt x="318707" y="601989"/>
                  <a:pt x="325103" y="608386"/>
                  <a:pt x="332994" y="608386"/>
                </a:cubicBezTo>
                <a:cubicBezTo>
                  <a:pt x="340885" y="608386"/>
                  <a:pt x="347282" y="601989"/>
                  <a:pt x="347282" y="594098"/>
                </a:cubicBezTo>
                <a:lnTo>
                  <a:pt x="347282" y="467321"/>
                </a:lnTo>
                <a:cubicBezTo>
                  <a:pt x="383191" y="479417"/>
                  <a:pt x="405098" y="488561"/>
                  <a:pt x="406908" y="507230"/>
                </a:cubicBezTo>
                <a:cubicBezTo>
                  <a:pt x="409099" y="529519"/>
                  <a:pt x="388715" y="543902"/>
                  <a:pt x="378905" y="550855"/>
                </a:cubicBezTo>
                <a:lnTo>
                  <a:pt x="376619" y="552474"/>
                </a:lnTo>
                <a:cubicBezTo>
                  <a:pt x="370042" y="556836"/>
                  <a:pt x="368248" y="565702"/>
                  <a:pt x="372609" y="572278"/>
                </a:cubicBezTo>
                <a:cubicBezTo>
                  <a:pt x="375276" y="576300"/>
                  <a:pt x="379794" y="578703"/>
                  <a:pt x="384620" y="578668"/>
                </a:cubicBezTo>
                <a:cubicBezTo>
                  <a:pt x="387653" y="578676"/>
                  <a:pt x="390615" y="577745"/>
                  <a:pt x="393097" y="576001"/>
                </a:cubicBezTo>
                <a:lnTo>
                  <a:pt x="395002" y="574572"/>
                </a:lnTo>
                <a:cubicBezTo>
                  <a:pt x="407003" y="566095"/>
                  <a:pt x="438722" y="543711"/>
                  <a:pt x="435007" y="504849"/>
                </a:cubicBezTo>
                <a:cubicBezTo>
                  <a:pt x="431864" y="472750"/>
                  <a:pt x="404432" y="457986"/>
                  <a:pt x="373285" y="446556"/>
                </a:cubicBezTo>
                <a:cubicBezTo>
                  <a:pt x="375761" y="445318"/>
                  <a:pt x="378428" y="444080"/>
                  <a:pt x="380810" y="442746"/>
                </a:cubicBezTo>
                <a:cubicBezTo>
                  <a:pt x="399534" y="430996"/>
                  <a:pt x="410459" y="410056"/>
                  <a:pt x="409385" y="387977"/>
                </a:cubicBezTo>
                <a:cubicBezTo>
                  <a:pt x="409385" y="368927"/>
                  <a:pt x="406527" y="345686"/>
                  <a:pt x="385382" y="329684"/>
                </a:cubicBezTo>
                <a:cubicBezTo>
                  <a:pt x="381953" y="327113"/>
                  <a:pt x="378428" y="324827"/>
                  <a:pt x="374809" y="322636"/>
                </a:cubicBezTo>
                <a:cubicBezTo>
                  <a:pt x="397981" y="319094"/>
                  <a:pt x="420756" y="313320"/>
                  <a:pt x="442817" y="305396"/>
                </a:cubicBezTo>
                <a:cubicBezTo>
                  <a:pt x="463355" y="297373"/>
                  <a:pt x="477936" y="278855"/>
                  <a:pt x="480917" y="257009"/>
                </a:cubicBezTo>
                <a:cubicBezTo>
                  <a:pt x="484217" y="236197"/>
                  <a:pt x="475798" y="215260"/>
                  <a:pt x="459010" y="202526"/>
                </a:cubicBezTo>
                <a:cubicBezTo>
                  <a:pt x="447358" y="193541"/>
                  <a:pt x="432375" y="190065"/>
                  <a:pt x="417957" y="193001"/>
                </a:cubicBezTo>
                <a:cubicBezTo>
                  <a:pt x="388239" y="198430"/>
                  <a:pt x="361569" y="227481"/>
                  <a:pt x="353282" y="240626"/>
                </a:cubicBezTo>
                <a:cubicBezTo>
                  <a:pt x="350559" y="248031"/>
                  <a:pt x="354356" y="256243"/>
                  <a:pt x="361761" y="258966"/>
                </a:cubicBezTo>
                <a:cubicBezTo>
                  <a:pt x="367380" y="261032"/>
                  <a:pt x="373691" y="259376"/>
                  <a:pt x="377571" y="254818"/>
                </a:cubicBezTo>
                <a:cubicBezTo>
                  <a:pt x="383096" y="245960"/>
                  <a:pt x="403955" y="223576"/>
                  <a:pt x="423196" y="220052"/>
                </a:cubicBezTo>
                <a:cubicBezTo>
                  <a:pt x="429881" y="218456"/>
                  <a:pt x="436929" y="220077"/>
                  <a:pt x="442246" y="224433"/>
                </a:cubicBezTo>
                <a:cubicBezTo>
                  <a:pt x="450842" y="230903"/>
                  <a:pt x="455075" y="241652"/>
                  <a:pt x="453200" y="252246"/>
                </a:cubicBezTo>
                <a:cubicBezTo>
                  <a:pt x="451658" y="263850"/>
                  <a:pt x="443974" y="273719"/>
                  <a:pt x="433102" y="278059"/>
                </a:cubicBezTo>
                <a:cubicBezTo>
                  <a:pt x="411703" y="285586"/>
                  <a:pt x="389631" y="291040"/>
                  <a:pt x="367189" y="294347"/>
                </a:cubicBezTo>
                <a:cubicBezTo>
                  <a:pt x="360521" y="295585"/>
                  <a:pt x="353949" y="296728"/>
                  <a:pt x="347377" y="298061"/>
                </a:cubicBezTo>
                <a:lnTo>
                  <a:pt x="347377" y="227481"/>
                </a:lnTo>
                <a:cubicBezTo>
                  <a:pt x="347430" y="227166"/>
                  <a:pt x="347430" y="226844"/>
                  <a:pt x="347377" y="226529"/>
                </a:cubicBezTo>
                <a:cubicBezTo>
                  <a:pt x="348139" y="213479"/>
                  <a:pt x="401765" y="173665"/>
                  <a:pt x="430340" y="172808"/>
                </a:cubicBezTo>
                <a:cubicBezTo>
                  <a:pt x="448667" y="172519"/>
                  <a:pt x="466305" y="179788"/>
                  <a:pt x="479108" y="192905"/>
                </a:cubicBezTo>
                <a:cubicBezTo>
                  <a:pt x="480692" y="194755"/>
                  <a:pt x="482126" y="196731"/>
                  <a:pt x="483394" y="198811"/>
                </a:cubicBezTo>
                <a:cubicBezTo>
                  <a:pt x="487825" y="206102"/>
                  <a:pt x="495721" y="210573"/>
                  <a:pt x="504254" y="210622"/>
                </a:cubicBezTo>
                <a:lnTo>
                  <a:pt x="504254" y="210622"/>
                </a:lnTo>
                <a:cubicBezTo>
                  <a:pt x="517126" y="211401"/>
                  <a:pt x="529293" y="204687"/>
                  <a:pt x="535496" y="193382"/>
                </a:cubicBezTo>
                <a:cubicBezTo>
                  <a:pt x="549116" y="197858"/>
                  <a:pt x="567881" y="200811"/>
                  <a:pt x="581692" y="192715"/>
                </a:cubicBezTo>
                <a:cubicBezTo>
                  <a:pt x="587526" y="189304"/>
                  <a:pt x="592053" y="184040"/>
                  <a:pt x="594551" y="177761"/>
                </a:cubicBezTo>
                <a:cubicBezTo>
                  <a:pt x="609466" y="182155"/>
                  <a:pt x="625419" y="181451"/>
                  <a:pt x="639890" y="175760"/>
                </a:cubicBezTo>
                <a:cubicBezTo>
                  <a:pt x="648748" y="171474"/>
                  <a:pt x="663512" y="160235"/>
                  <a:pt x="663035" y="132612"/>
                </a:cubicBezTo>
                <a:cubicBezTo>
                  <a:pt x="662911" y="126107"/>
                  <a:pt x="658408" y="120508"/>
                  <a:pt x="652082" y="118991"/>
                </a:cubicBezTo>
                <a:close/>
                <a:moveTo>
                  <a:pt x="332518" y="57365"/>
                </a:moveTo>
                <a:cubicBezTo>
                  <a:pt x="337095" y="57365"/>
                  <a:pt x="340805" y="61075"/>
                  <a:pt x="340805" y="65651"/>
                </a:cubicBezTo>
                <a:cubicBezTo>
                  <a:pt x="340805" y="70228"/>
                  <a:pt x="337095" y="73938"/>
                  <a:pt x="332518" y="73938"/>
                </a:cubicBezTo>
                <a:cubicBezTo>
                  <a:pt x="327941" y="73938"/>
                  <a:pt x="324231" y="70228"/>
                  <a:pt x="324231" y="65651"/>
                </a:cubicBezTo>
                <a:cubicBezTo>
                  <a:pt x="324231" y="61075"/>
                  <a:pt x="327941" y="57365"/>
                  <a:pt x="332518" y="57365"/>
                </a:cubicBezTo>
                <a:close/>
                <a:moveTo>
                  <a:pt x="240983" y="144233"/>
                </a:moveTo>
                <a:cubicBezTo>
                  <a:pt x="214054" y="143829"/>
                  <a:pt x="188185" y="154708"/>
                  <a:pt x="169640" y="174236"/>
                </a:cubicBezTo>
                <a:cubicBezTo>
                  <a:pt x="167831" y="176332"/>
                  <a:pt x="166021" y="178713"/>
                  <a:pt x="163735" y="181952"/>
                </a:cubicBezTo>
                <a:cubicBezTo>
                  <a:pt x="160496" y="181475"/>
                  <a:pt x="159639" y="181094"/>
                  <a:pt x="156972" y="172427"/>
                </a:cubicBezTo>
                <a:lnTo>
                  <a:pt x="156210" y="169950"/>
                </a:lnTo>
                <a:cubicBezTo>
                  <a:pt x="154627" y="165630"/>
                  <a:pt x="151096" y="162310"/>
                  <a:pt x="146685" y="160997"/>
                </a:cubicBezTo>
                <a:cubicBezTo>
                  <a:pt x="142434" y="159601"/>
                  <a:pt x="137780" y="160197"/>
                  <a:pt x="134017" y="162616"/>
                </a:cubicBezTo>
                <a:cubicBezTo>
                  <a:pt x="128492" y="166140"/>
                  <a:pt x="108680" y="172141"/>
                  <a:pt x="102489" y="168045"/>
                </a:cubicBezTo>
                <a:cubicBezTo>
                  <a:pt x="100965" y="167093"/>
                  <a:pt x="100775" y="163092"/>
                  <a:pt x="101156" y="159663"/>
                </a:cubicBezTo>
                <a:cubicBezTo>
                  <a:pt x="101924" y="151810"/>
                  <a:pt x="96180" y="144820"/>
                  <a:pt x="88327" y="144053"/>
                </a:cubicBezTo>
                <a:cubicBezTo>
                  <a:pt x="84907" y="143718"/>
                  <a:pt x="81481" y="144627"/>
                  <a:pt x="78677" y="146614"/>
                </a:cubicBezTo>
                <a:cubicBezTo>
                  <a:pt x="72866" y="149757"/>
                  <a:pt x="51245" y="155472"/>
                  <a:pt x="41243" y="149471"/>
                </a:cubicBezTo>
                <a:cubicBezTo>
                  <a:pt x="38680" y="147962"/>
                  <a:pt x="36879" y="145434"/>
                  <a:pt x="36290" y="142518"/>
                </a:cubicBezTo>
                <a:cubicBezTo>
                  <a:pt x="55817" y="133850"/>
                  <a:pt x="73819" y="116515"/>
                  <a:pt x="92869" y="98227"/>
                </a:cubicBezTo>
                <a:cubicBezTo>
                  <a:pt x="123825" y="68890"/>
                  <a:pt x="158591" y="35743"/>
                  <a:pt x="200216" y="35743"/>
                </a:cubicBezTo>
                <a:lnTo>
                  <a:pt x="201835" y="35743"/>
                </a:lnTo>
                <a:cubicBezTo>
                  <a:pt x="239173" y="36505"/>
                  <a:pt x="248317" y="56031"/>
                  <a:pt x="260985" y="83368"/>
                </a:cubicBezTo>
                <a:cubicBezTo>
                  <a:pt x="270510" y="104609"/>
                  <a:pt x="282226" y="128612"/>
                  <a:pt x="310229" y="140518"/>
                </a:cubicBezTo>
                <a:cubicBezTo>
                  <a:pt x="312777" y="141620"/>
                  <a:pt x="315592" y="141951"/>
                  <a:pt x="318325" y="141470"/>
                </a:cubicBezTo>
                <a:lnTo>
                  <a:pt x="318325" y="183857"/>
                </a:lnTo>
                <a:cubicBezTo>
                  <a:pt x="294799" y="162711"/>
                  <a:pt x="261938" y="144899"/>
                  <a:pt x="240983" y="144233"/>
                </a:cubicBezTo>
                <a:close/>
                <a:moveTo>
                  <a:pt x="282702" y="385501"/>
                </a:moveTo>
                <a:cubicBezTo>
                  <a:pt x="281500" y="371993"/>
                  <a:pt x="286513" y="358671"/>
                  <a:pt x="296323" y="349306"/>
                </a:cubicBezTo>
                <a:cubicBezTo>
                  <a:pt x="302825" y="343615"/>
                  <a:pt x="310271" y="339103"/>
                  <a:pt x="318325" y="335971"/>
                </a:cubicBezTo>
                <a:lnTo>
                  <a:pt x="318325" y="426268"/>
                </a:lnTo>
                <a:cubicBezTo>
                  <a:pt x="311158" y="423381"/>
                  <a:pt x="304271" y="419841"/>
                  <a:pt x="297752" y="415695"/>
                </a:cubicBezTo>
                <a:cubicBezTo>
                  <a:pt x="287729" y="409017"/>
                  <a:pt x="282000" y="397524"/>
                  <a:pt x="282702" y="385501"/>
                </a:cubicBezTo>
                <a:close/>
                <a:moveTo>
                  <a:pt x="366617" y="417505"/>
                </a:moveTo>
                <a:cubicBezTo>
                  <a:pt x="360274" y="421133"/>
                  <a:pt x="353685" y="424315"/>
                  <a:pt x="346900" y="427030"/>
                </a:cubicBezTo>
                <a:lnTo>
                  <a:pt x="346900" y="340543"/>
                </a:lnTo>
                <a:cubicBezTo>
                  <a:pt x="354487" y="343595"/>
                  <a:pt x="361656" y="347595"/>
                  <a:pt x="368237" y="352449"/>
                </a:cubicBezTo>
                <a:cubicBezTo>
                  <a:pt x="375761" y="358164"/>
                  <a:pt x="380810" y="366451"/>
                  <a:pt x="380905" y="388073"/>
                </a:cubicBezTo>
                <a:cubicBezTo>
                  <a:pt x="381614" y="399706"/>
                  <a:pt x="376198" y="410866"/>
                  <a:pt x="366617" y="417505"/>
                </a:cubicBezTo>
                <a:close/>
                <a:moveTo>
                  <a:pt x="628364" y="149471"/>
                </a:moveTo>
                <a:cubicBezTo>
                  <a:pt x="618839" y="155472"/>
                  <a:pt x="596837" y="149471"/>
                  <a:pt x="590931" y="146614"/>
                </a:cubicBezTo>
                <a:cubicBezTo>
                  <a:pt x="584488" y="142058"/>
                  <a:pt x="575572" y="143587"/>
                  <a:pt x="571016" y="150030"/>
                </a:cubicBezTo>
                <a:cubicBezTo>
                  <a:pt x="569055" y="152803"/>
                  <a:pt x="568145" y="156185"/>
                  <a:pt x="568452" y="159568"/>
                </a:cubicBezTo>
                <a:cubicBezTo>
                  <a:pt x="568452" y="162997"/>
                  <a:pt x="568452" y="166997"/>
                  <a:pt x="567214" y="167950"/>
                </a:cubicBezTo>
                <a:cubicBezTo>
                  <a:pt x="560927" y="171760"/>
                  <a:pt x="541115" y="166045"/>
                  <a:pt x="535686" y="162521"/>
                </a:cubicBezTo>
                <a:cubicBezTo>
                  <a:pt x="529143" y="158016"/>
                  <a:pt x="520188" y="159669"/>
                  <a:pt x="515684" y="166212"/>
                </a:cubicBezTo>
                <a:cubicBezTo>
                  <a:pt x="514911" y="167335"/>
                  <a:pt x="514301" y="168560"/>
                  <a:pt x="513874" y="169855"/>
                </a:cubicBezTo>
                <a:lnTo>
                  <a:pt x="513112" y="172331"/>
                </a:lnTo>
                <a:cubicBezTo>
                  <a:pt x="510826" y="179951"/>
                  <a:pt x="509969" y="181856"/>
                  <a:pt x="506254" y="181856"/>
                </a:cubicBezTo>
                <a:cubicBezTo>
                  <a:pt x="504494" y="179102"/>
                  <a:pt x="502519" y="176490"/>
                  <a:pt x="500348" y="174046"/>
                </a:cubicBezTo>
                <a:cubicBezTo>
                  <a:pt x="481892" y="154459"/>
                  <a:pt x="456009" y="143593"/>
                  <a:pt x="429101" y="144137"/>
                </a:cubicBezTo>
                <a:cubicBezTo>
                  <a:pt x="407670" y="144804"/>
                  <a:pt x="371951" y="161759"/>
                  <a:pt x="346900" y="182809"/>
                </a:cubicBezTo>
                <a:lnTo>
                  <a:pt x="346900" y="139375"/>
                </a:lnTo>
                <a:cubicBezTo>
                  <a:pt x="350702" y="141748"/>
                  <a:pt x="355404" y="142171"/>
                  <a:pt x="359569" y="140518"/>
                </a:cubicBezTo>
                <a:cubicBezTo>
                  <a:pt x="387572" y="128516"/>
                  <a:pt x="398907" y="104513"/>
                  <a:pt x="408908" y="83368"/>
                </a:cubicBezTo>
                <a:cubicBezTo>
                  <a:pt x="421481" y="56507"/>
                  <a:pt x="430625" y="36981"/>
                  <a:pt x="467963" y="36219"/>
                </a:cubicBezTo>
                <a:cubicBezTo>
                  <a:pt x="510731" y="35457"/>
                  <a:pt x="545592" y="69080"/>
                  <a:pt x="576739" y="98798"/>
                </a:cubicBezTo>
                <a:cubicBezTo>
                  <a:pt x="595789" y="116991"/>
                  <a:pt x="614077" y="134327"/>
                  <a:pt x="633032" y="142994"/>
                </a:cubicBezTo>
                <a:cubicBezTo>
                  <a:pt x="632391" y="145684"/>
                  <a:pt x="630714" y="148013"/>
                  <a:pt x="628364" y="149471"/>
                </a:cubicBezTo>
                <a:close/>
              </a:path>
            </a:pathLst>
          </a:custGeom>
          <a:solidFill>
            <a:srgbClr val="00B29F"/>
          </a:solidFill>
          <a:ln w="9525" cap="flat">
            <a:noFill/>
            <a:prstDash val="solid"/>
            <a:miter/>
          </a:ln>
        </p:spPr>
        <p:txBody>
          <a:bodyPr rtlCol="0" anchor="ctr"/>
          <a:lstStyle/>
          <a:p>
            <a:endParaRPr lang="en-US" dirty="0"/>
          </a:p>
        </p:txBody>
      </p:sp>
      <p:grpSp>
        <p:nvGrpSpPr>
          <p:cNvPr id="109" name="Graphic 1889386">
            <a:extLst>
              <a:ext uri="{FF2B5EF4-FFF2-40B4-BE49-F238E27FC236}">
                <a16:creationId xmlns:a16="http://schemas.microsoft.com/office/drawing/2014/main" id="{97624657-2F2E-AF43-98AE-9839AE0078F0}"/>
              </a:ext>
            </a:extLst>
          </p:cNvPr>
          <p:cNvGrpSpPr/>
          <p:nvPr/>
        </p:nvGrpSpPr>
        <p:grpSpPr>
          <a:xfrm>
            <a:off x="5066762" y="4811758"/>
            <a:ext cx="638175" cy="504825"/>
            <a:chOff x="3995323" y="3945614"/>
            <a:chExt cx="638175" cy="504825"/>
          </a:xfrm>
          <a:solidFill>
            <a:srgbClr val="00B29F"/>
          </a:solidFill>
        </p:grpSpPr>
        <p:sp>
          <p:nvSpPr>
            <p:cNvPr id="110" name="Freeform: Shape 112">
              <a:extLst>
                <a:ext uri="{FF2B5EF4-FFF2-40B4-BE49-F238E27FC236}">
                  <a16:creationId xmlns:a16="http://schemas.microsoft.com/office/drawing/2014/main" id="{4299D2A8-828B-A241-9440-9B077564E0DC}"/>
                </a:ext>
              </a:extLst>
            </p:cNvPr>
            <p:cNvSpPr/>
            <p:nvPr/>
          </p:nvSpPr>
          <p:spPr>
            <a:xfrm>
              <a:off x="3988192" y="3938470"/>
              <a:ext cx="647700" cy="514350"/>
            </a:xfrm>
            <a:custGeom>
              <a:avLst/>
              <a:gdLst>
                <a:gd name="connsiteX0" fmla="*/ 635781 w 647700"/>
                <a:gd name="connsiteY0" fmla="*/ 123826 h 514350"/>
                <a:gd name="connsiteX1" fmla="*/ 499955 w 647700"/>
                <a:gd name="connsiteY1" fmla="*/ 33433 h 514350"/>
                <a:gd name="connsiteX2" fmla="*/ 485096 w 647700"/>
                <a:gd name="connsiteY2" fmla="*/ 26194 h 514350"/>
                <a:gd name="connsiteX3" fmla="*/ 442805 w 647700"/>
                <a:gd name="connsiteY3" fmla="*/ 11812 h 514350"/>
                <a:gd name="connsiteX4" fmla="*/ 414801 w 647700"/>
                <a:gd name="connsiteY4" fmla="*/ 7144 h 514350"/>
                <a:gd name="connsiteX5" fmla="*/ 233826 w 647700"/>
                <a:gd name="connsiteY5" fmla="*/ 8287 h 514350"/>
                <a:gd name="connsiteX6" fmla="*/ 206299 w 647700"/>
                <a:gd name="connsiteY6" fmla="*/ 12859 h 514350"/>
                <a:gd name="connsiteX7" fmla="*/ 164008 w 647700"/>
                <a:gd name="connsiteY7" fmla="*/ 27242 h 514350"/>
                <a:gd name="connsiteX8" fmla="*/ 149149 w 647700"/>
                <a:gd name="connsiteY8" fmla="*/ 34576 h 514350"/>
                <a:gd name="connsiteX9" fmla="*/ 13513 w 647700"/>
                <a:gd name="connsiteY9" fmla="*/ 124969 h 514350"/>
                <a:gd name="connsiteX10" fmla="*/ 9417 w 647700"/>
                <a:gd name="connsiteY10" fmla="*/ 144590 h 514350"/>
                <a:gd name="connsiteX11" fmla="*/ 71996 w 647700"/>
                <a:gd name="connsiteY11" fmla="*/ 241745 h 514350"/>
                <a:gd name="connsiteX12" fmla="*/ 91713 w 647700"/>
                <a:gd name="connsiteY12" fmla="*/ 246031 h 514350"/>
                <a:gd name="connsiteX13" fmla="*/ 148196 w 647700"/>
                <a:gd name="connsiteY13" fmla="*/ 209646 h 514350"/>
                <a:gd name="connsiteX14" fmla="*/ 148196 w 647700"/>
                <a:gd name="connsiteY14" fmla="*/ 494253 h 514350"/>
                <a:gd name="connsiteX15" fmla="*/ 152387 w 647700"/>
                <a:gd name="connsiteY15" fmla="*/ 504445 h 514350"/>
                <a:gd name="connsiteX16" fmla="*/ 162484 w 647700"/>
                <a:gd name="connsiteY16" fmla="*/ 508540 h 514350"/>
                <a:gd name="connsiteX17" fmla="*/ 162484 w 647700"/>
                <a:gd name="connsiteY17" fmla="*/ 508540 h 514350"/>
                <a:gd name="connsiteX18" fmla="*/ 486334 w 647700"/>
                <a:gd name="connsiteY18" fmla="*/ 507493 h 514350"/>
                <a:gd name="connsiteX19" fmla="*/ 500907 w 647700"/>
                <a:gd name="connsiteY19" fmla="*/ 493303 h 514350"/>
                <a:gd name="connsiteX20" fmla="*/ 500907 w 647700"/>
                <a:gd name="connsiteY20" fmla="*/ 492919 h 514350"/>
                <a:gd name="connsiteX21" fmla="*/ 500907 w 647700"/>
                <a:gd name="connsiteY21" fmla="*/ 208503 h 514350"/>
                <a:gd name="connsiteX22" fmla="*/ 557295 w 647700"/>
                <a:gd name="connsiteY22" fmla="*/ 245269 h 514350"/>
                <a:gd name="connsiteX23" fmla="*/ 568058 w 647700"/>
                <a:gd name="connsiteY23" fmla="*/ 247270 h 514350"/>
                <a:gd name="connsiteX24" fmla="*/ 577583 w 647700"/>
                <a:gd name="connsiteY24" fmla="*/ 240983 h 514350"/>
                <a:gd name="connsiteX25" fmla="*/ 640163 w 647700"/>
                <a:gd name="connsiteY25" fmla="*/ 143828 h 514350"/>
                <a:gd name="connsiteX26" fmla="*/ 635944 w 647700"/>
                <a:gd name="connsiteY26" fmla="*/ 123930 h 514350"/>
                <a:gd name="connsiteX27" fmla="*/ 635781 w 647700"/>
                <a:gd name="connsiteY27" fmla="*/ 123826 h 514350"/>
                <a:gd name="connsiteX28" fmla="*/ 600539 w 647700"/>
                <a:gd name="connsiteY28" fmla="*/ 151543 h 514350"/>
                <a:gd name="connsiteX29" fmla="*/ 559955 w 647700"/>
                <a:gd name="connsiteY29" fmla="*/ 129742 h 514350"/>
                <a:gd name="connsiteX30" fmla="*/ 550056 w 647700"/>
                <a:gd name="connsiteY30" fmla="*/ 134684 h 514350"/>
                <a:gd name="connsiteX31" fmla="*/ 546341 w 647700"/>
                <a:gd name="connsiteY31" fmla="*/ 135256 h 514350"/>
                <a:gd name="connsiteX32" fmla="*/ 505026 w 647700"/>
                <a:gd name="connsiteY32" fmla="*/ 155939 h 514350"/>
                <a:gd name="connsiteX33" fmla="*/ 505098 w 647700"/>
                <a:gd name="connsiteY33" fmla="*/ 176785 h 514350"/>
                <a:gd name="connsiteX34" fmla="*/ 505098 w 647700"/>
                <a:gd name="connsiteY34" fmla="*/ 176785 h 514350"/>
                <a:gd name="connsiteX35" fmla="*/ 501669 w 647700"/>
                <a:gd name="connsiteY35" fmla="*/ 174594 h 514350"/>
                <a:gd name="connsiteX36" fmla="*/ 505289 w 647700"/>
                <a:gd name="connsiteY36" fmla="*/ 71343 h 514350"/>
                <a:gd name="connsiteX37" fmla="*/ 608063 w 647700"/>
                <a:gd name="connsiteY37" fmla="*/ 139828 h 514350"/>
                <a:gd name="connsiteX38" fmla="*/ 475856 w 647700"/>
                <a:gd name="connsiteY38" fmla="*/ 53150 h 514350"/>
                <a:gd name="connsiteX39" fmla="*/ 477380 w 647700"/>
                <a:gd name="connsiteY39" fmla="*/ 53817 h 514350"/>
                <a:gd name="connsiteX40" fmla="*/ 472332 w 647700"/>
                <a:gd name="connsiteY40" fmla="*/ 181738 h 514350"/>
                <a:gd name="connsiteX41" fmla="*/ 472332 w 647700"/>
                <a:gd name="connsiteY41" fmla="*/ 181738 h 514350"/>
                <a:gd name="connsiteX42" fmla="*/ 472332 w 647700"/>
                <a:gd name="connsiteY42" fmla="*/ 181738 h 514350"/>
                <a:gd name="connsiteX43" fmla="*/ 472332 w 647700"/>
                <a:gd name="connsiteY43" fmla="*/ 246127 h 514350"/>
                <a:gd name="connsiteX44" fmla="*/ 461378 w 647700"/>
                <a:gd name="connsiteY44" fmla="*/ 232887 h 514350"/>
                <a:gd name="connsiteX45" fmla="*/ 459664 w 647700"/>
                <a:gd name="connsiteY45" fmla="*/ 229553 h 514350"/>
                <a:gd name="connsiteX46" fmla="*/ 426828 w 647700"/>
                <a:gd name="connsiteY46" fmla="*/ 197048 h 514350"/>
                <a:gd name="connsiteX47" fmla="*/ 407181 w 647700"/>
                <a:gd name="connsiteY47" fmla="*/ 203740 h 514350"/>
                <a:gd name="connsiteX48" fmla="*/ 403466 w 647700"/>
                <a:gd name="connsiteY48" fmla="*/ 204407 h 514350"/>
                <a:gd name="connsiteX49" fmla="*/ 369938 w 647700"/>
                <a:gd name="connsiteY49" fmla="*/ 212408 h 514350"/>
                <a:gd name="connsiteX50" fmla="*/ 369272 w 647700"/>
                <a:gd name="connsiteY50" fmla="*/ 213075 h 514350"/>
                <a:gd name="connsiteX51" fmla="*/ 369272 w 647700"/>
                <a:gd name="connsiteY51" fmla="*/ 171927 h 514350"/>
                <a:gd name="connsiteX52" fmla="*/ 405752 w 647700"/>
                <a:gd name="connsiteY52" fmla="*/ 185262 h 514350"/>
                <a:gd name="connsiteX53" fmla="*/ 410610 w 647700"/>
                <a:gd name="connsiteY53" fmla="*/ 186119 h 514350"/>
                <a:gd name="connsiteX54" fmla="*/ 424898 w 647700"/>
                <a:gd name="connsiteY54" fmla="*/ 172784 h 514350"/>
                <a:gd name="connsiteX55" fmla="*/ 434423 w 647700"/>
                <a:gd name="connsiteY55" fmla="*/ 39434 h 514350"/>
                <a:gd name="connsiteX56" fmla="*/ 389465 w 647700"/>
                <a:gd name="connsiteY56" fmla="*/ 236697 h 514350"/>
                <a:gd name="connsiteX57" fmla="*/ 391986 w 647700"/>
                <a:gd name="connsiteY57" fmla="*/ 231482 h 514350"/>
                <a:gd name="connsiteX58" fmla="*/ 394608 w 647700"/>
                <a:gd name="connsiteY58" fmla="*/ 231458 h 514350"/>
                <a:gd name="connsiteX59" fmla="*/ 424612 w 647700"/>
                <a:gd name="connsiteY59" fmla="*/ 226219 h 514350"/>
                <a:gd name="connsiteX60" fmla="*/ 428803 w 647700"/>
                <a:gd name="connsiteY60" fmla="*/ 226219 h 514350"/>
                <a:gd name="connsiteX61" fmla="*/ 431089 w 647700"/>
                <a:gd name="connsiteY61" fmla="*/ 229934 h 514350"/>
                <a:gd name="connsiteX62" fmla="*/ 431089 w 647700"/>
                <a:gd name="connsiteY62" fmla="*/ 229934 h 514350"/>
                <a:gd name="connsiteX63" fmla="*/ 445281 w 647700"/>
                <a:gd name="connsiteY63" fmla="*/ 256890 h 514350"/>
                <a:gd name="connsiteX64" fmla="*/ 446003 w 647700"/>
                <a:gd name="connsiteY64" fmla="*/ 262773 h 514350"/>
                <a:gd name="connsiteX65" fmla="*/ 444138 w 647700"/>
                <a:gd name="connsiteY65" fmla="*/ 264129 h 514350"/>
                <a:gd name="connsiteX66" fmla="*/ 422802 w 647700"/>
                <a:gd name="connsiteY66" fmla="*/ 285655 h 514350"/>
                <a:gd name="connsiteX67" fmla="*/ 419564 w 647700"/>
                <a:gd name="connsiteY67" fmla="*/ 288513 h 514350"/>
                <a:gd name="connsiteX68" fmla="*/ 415563 w 647700"/>
                <a:gd name="connsiteY68" fmla="*/ 286894 h 514350"/>
                <a:gd name="connsiteX69" fmla="*/ 388988 w 647700"/>
                <a:gd name="connsiteY69" fmla="*/ 273178 h 514350"/>
                <a:gd name="connsiteX70" fmla="*/ 388131 w 647700"/>
                <a:gd name="connsiteY70" fmla="*/ 273178 h 514350"/>
                <a:gd name="connsiteX71" fmla="*/ 384130 w 647700"/>
                <a:gd name="connsiteY71" fmla="*/ 268990 h 514350"/>
                <a:gd name="connsiteX72" fmla="*/ 384893 w 647700"/>
                <a:gd name="connsiteY72" fmla="*/ 266701 h 514350"/>
                <a:gd name="connsiteX73" fmla="*/ 389465 w 647700"/>
                <a:gd name="connsiteY73" fmla="*/ 236697 h 514350"/>
                <a:gd name="connsiteX74" fmla="*/ 347459 w 647700"/>
                <a:gd name="connsiteY74" fmla="*/ 133541 h 514350"/>
                <a:gd name="connsiteX75" fmla="*/ 400133 w 647700"/>
                <a:gd name="connsiteY75" fmla="*/ 44578 h 514350"/>
                <a:gd name="connsiteX76" fmla="*/ 405371 w 647700"/>
                <a:gd name="connsiteY76" fmla="*/ 45721 h 514350"/>
                <a:gd name="connsiteX77" fmla="*/ 397656 w 647700"/>
                <a:gd name="connsiteY77" fmla="*/ 151924 h 514350"/>
                <a:gd name="connsiteX78" fmla="*/ 320408 w 647700"/>
                <a:gd name="connsiteY78" fmla="*/ 120301 h 514350"/>
                <a:gd name="connsiteX79" fmla="*/ 267068 w 647700"/>
                <a:gd name="connsiteY79" fmla="*/ 36672 h 514350"/>
                <a:gd name="connsiteX80" fmla="*/ 372796 w 647700"/>
                <a:gd name="connsiteY80" fmla="*/ 35719 h 514350"/>
                <a:gd name="connsiteX81" fmla="*/ 320408 w 647700"/>
                <a:gd name="connsiteY81" fmla="*/ 120301 h 514350"/>
                <a:gd name="connsiteX82" fmla="*/ 239065 w 647700"/>
                <a:gd name="connsiteY82" fmla="*/ 42863 h 514350"/>
                <a:gd name="connsiteX83" fmla="*/ 291738 w 647700"/>
                <a:gd name="connsiteY83" fmla="*/ 131827 h 514350"/>
                <a:gd name="connsiteX84" fmla="*/ 241256 w 647700"/>
                <a:gd name="connsiteY84" fmla="*/ 150019 h 514350"/>
                <a:gd name="connsiteX85" fmla="*/ 233826 w 647700"/>
                <a:gd name="connsiteY85" fmla="*/ 44006 h 514350"/>
                <a:gd name="connsiteX86" fmla="*/ 310217 w 647700"/>
                <a:gd name="connsiteY86" fmla="*/ 155449 h 514350"/>
                <a:gd name="connsiteX87" fmla="*/ 317265 w 647700"/>
                <a:gd name="connsiteY87" fmla="*/ 152877 h 514350"/>
                <a:gd name="connsiteX88" fmla="*/ 340887 w 647700"/>
                <a:gd name="connsiteY88" fmla="*/ 161545 h 514350"/>
                <a:gd name="connsiteX89" fmla="*/ 340887 w 647700"/>
                <a:gd name="connsiteY89" fmla="*/ 479394 h 514350"/>
                <a:gd name="connsiteX90" fmla="*/ 310217 w 647700"/>
                <a:gd name="connsiteY90" fmla="*/ 479394 h 514350"/>
                <a:gd name="connsiteX91" fmla="*/ 181058 w 647700"/>
                <a:gd name="connsiteY91" fmla="*/ 397669 h 514350"/>
                <a:gd name="connsiteX92" fmla="*/ 182010 w 647700"/>
                <a:gd name="connsiteY92" fmla="*/ 393478 h 514350"/>
                <a:gd name="connsiteX93" fmla="*/ 186201 w 647700"/>
                <a:gd name="connsiteY93" fmla="*/ 392526 h 514350"/>
                <a:gd name="connsiteX94" fmla="*/ 216681 w 647700"/>
                <a:gd name="connsiteY94" fmla="*/ 388144 h 514350"/>
                <a:gd name="connsiteX95" fmla="*/ 220967 w 647700"/>
                <a:gd name="connsiteY95" fmla="*/ 388144 h 514350"/>
                <a:gd name="connsiteX96" fmla="*/ 223158 w 647700"/>
                <a:gd name="connsiteY96" fmla="*/ 391764 h 514350"/>
                <a:gd name="connsiteX97" fmla="*/ 237065 w 647700"/>
                <a:gd name="connsiteY97" fmla="*/ 418815 h 514350"/>
                <a:gd name="connsiteX98" fmla="*/ 238779 w 647700"/>
                <a:gd name="connsiteY98" fmla="*/ 422720 h 514350"/>
                <a:gd name="connsiteX99" fmla="*/ 235922 w 647700"/>
                <a:gd name="connsiteY99" fmla="*/ 425959 h 514350"/>
                <a:gd name="connsiteX100" fmla="*/ 214586 w 647700"/>
                <a:gd name="connsiteY100" fmla="*/ 447580 h 514350"/>
                <a:gd name="connsiteX101" fmla="*/ 211347 w 647700"/>
                <a:gd name="connsiteY101" fmla="*/ 450343 h 514350"/>
                <a:gd name="connsiteX102" fmla="*/ 207347 w 647700"/>
                <a:gd name="connsiteY102" fmla="*/ 448723 h 514350"/>
                <a:gd name="connsiteX103" fmla="*/ 180867 w 647700"/>
                <a:gd name="connsiteY103" fmla="*/ 435007 h 514350"/>
                <a:gd name="connsiteX104" fmla="*/ 180296 w 647700"/>
                <a:gd name="connsiteY104" fmla="*/ 435007 h 514350"/>
                <a:gd name="connsiteX105" fmla="*/ 178486 w 647700"/>
                <a:gd name="connsiteY105" fmla="*/ 435007 h 514350"/>
                <a:gd name="connsiteX106" fmla="*/ 177248 w 647700"/>
                <a:gd name="connsiteY106" fmla="*/ 435007 h 514350"/>
                <a:gd name="connsiteX107" fmla="*/ 177248 w 647700"/>
                <a:gd name="connsiteY107" fmla="*/ 428721 h 514350"/>
                <a:gd name="connsiteX108" fmla="*/ 181058 w 647700"/>
                <a:gd name="connsiteY108" fmla="*/ 397669 h 514350"/>
                <a:gd name="connsiteX109" fmla="*/ 99524 w 647700"/>
                <a:gd name="connsiteY109" fmla="*/ 103633 h 514350"/>
                <a:gd name="connsiteX110" fmla="*/ 113430 w 647700"/>
                <a:gd name="connsiteY110" fmla="*/ 130969 h 514350"/>
                <a:gd name="connsiteX111" fmla="*/ 115145 w 647700"/>
                <a:gd name="connsiteY111" fmla="*/ 134970 h 514350"/>
                <a:gd name="connsiteX112" fmla="*/ 112382 w 647700"/>
                <a:gd name="connsiteY112" fmla="*/ 138208 h 514350"/>
                <a:gd name="connsiteX113" fmla="*/ 90951 w 647700"/>
                <a:gd name="connsiteY113" fmla="*/ 159544 h 514350"/>
                <a:gd name="connsiteX114" fmla="*/ 87713 w 647700"/>
                <a:gd name="connsiteY114" fmla="*/ 162402 h 514350"/>
                <a:gd name="connsiteX115" fmla="*/ 83807 w 647700"/>
                <a:gd name="connsiteY115" fmla="*/ 160783 h 514350"/>
                <a:gd name="connsiteX116" fmla="*/ 57233 w 647700"/>
                <a:gd name="connsiteY116" fmla="*/ 147067 h 514350"/>
                <a:gd name="connsiteX117" fmla="*/ 56566 w 647700"/>
                <a:gd name="connsiteY117" fmla="*/ 147067 h 514350"/>
                <a:gd name="connsiteX118" fmla="*/ 52946 w 647700"/>
                <a:gd name="connsiteY118" fmla="*/ 144876 h 514350"/>
                <a:gd name="connsiteX119" fmla="*/ 52946 w 647700"/>
                <a:gd name="connsiteY119" fmla="*/ 140590 h 514350"/>
                <a:gd name="connsiteX120" fmla="*/ 58185 w 647700"/>
                <a:gd name="connsiteY120" fmla="*/ 129445 h 514350"/>
                <a:gd name="connsiteX121" fmla="*/ 99333 w 647700"/>
                <a:gd name="connsiteY121" fmla="*/ 102394 h 514350"/>
                <a:gd name="connsiteX122" fmla="*/ 99524 w 647700"/>
                <a:gd name="connsiteY122" fmla="*/ 103633 h 514350"/>
                <a:gd name="connsiteX123" fmla="*/ 88284 w 647700"/>
                <a:gd name="connsiteY123" fmla="*/ 214218 h 514350"/>
                <a:gd name="connsiteX124" fmla="*/ 69901 w 647700"/>
                <a:gd name="connsiteY124" fmla="*/ 185643 h 514350"/>
                <a:gd name="connsiteX125" fmla="*/ 86951 w 647700"/>
                <a:gd name="connsiteY125" fmla="*/ 190786 h 514350"/>
                <a:gd name="connsiteX126" fmla="*/ 92285 w 647700"/>
                <a:gd name="connsiteY126" fmla="*/ 190310 h 514350"/>
                <a:gd name="connsiteX127" fmla="*/ 118288 w 647700"/>
                <a:gd name="connsiteY127" fmla="*/ 167641 h 514350"/>
                <a:gd name="connsiteX128" fmla="*/ 120955 w 647700"/>
                <a:gd name="connsiteY128" fmla="*/ 164974 h 514350"/>
                <a:gd name="connsiteX129" fmla="*/ 142190 w 647700"/>
                <a:gd name="connsiteY129" fmla="*/ 123939 h 514350"/>
                <a:gd name="connsiteX130" fmla="*/ 129908 w 647700"/>
                <a:gd name="connsiteY130" fmla="*/ 107157 h 514350"/>
                <a:gd name="connsiteX131" fmla="*/ 128099 w 647700"/>
                <a:gd name="connsiteY131" fmla="*/ 103728 h 514350"/>
                <a:gd name="connsiteX132" fmla="*/ 123146 w 647700"/>
                <a:gd name="connsiteY132" fmla="*/ 86107 h 514350"/>
                <a:gd name="connsiteX133" fmla="*/ 143815 w 647700"/>
                <a:gd name="connsiteY133" fmla="*/ 72391 h 514350"/>
                <a:gd name="connsiteX134" fmla="*/ 147815 w 647700"/>
                <a:gd name="connsiteY134" fmla="*/ 175737 h 514350"/>
                <a:gd name="connsiteX135" fmla="*/ 176771 w 647700"/>
                <a:gd name="connsiteY135" fmla="*/ 462630 h 514350"/>
                <a:gd name="connsiteX136" fmla="*/ 180296 w 647700"/>
                <a:gd name="connsiteY136" fmla="*/ 462630 h 514350"/>
                <a:gd name="connsiteX137" fmla="*/ 183629 w 647700"/>
                <a:gd name="connsiteY137" fmla="*/ 464344 h 514350"/>
                <a:gd name="connsiteX138" fmla="*/ 210109 w 647700"/>
                <a:gd name="connsiteY138" fmla="*/ 478060 h 514350"/>
                <a:gd name="connsiteX139" fmla="*/ 215443 w 647700"/>
                <a:gd name="connsiteY139" fmla="*/ 478060 h 514350"/>
                <a:gd name="connsiteX140" fmla="*/ 241446 w 647700"/>
                <a:gd name="connsiteY140" fmla="*/ 455486 h 514350"/>
                <a:gd name="connsiteX141" fmla="*/ 244113 w 647700"/>
                <a:gd name="connsiteY141" fmla="*/ 452724 h 514350"/>
                <a:gd name="connsiteX142" fmla="*/ 265441 w 647700"/>
                <a:gd name="connsiteY142" fmla="*/ 411889 h 514350"/>
                <a:gd name="connsiteX143" fmla="*/ 252971 w 647700"/>
                <a:gd name="connsiteY143" fmla="*/ 394907 h 514350"/>
                <a:gd name="connsiteX144" fmla="*/ 251257 w 647700"/>
                <a:gd name="connsiteY144" fmla="*/ 391573 h 514350"/>
                <a:gd name="connsiteX145" fmla="*/ 218850 w 647700"/>
                <a:gd name="connsiteY145" fmla="*/ 358641 h 514350"/>
                <a:gd name="connsiteX146" fmla="*/ 198965 w 647700"/>
                <a:gd name="connsiteY146" fmla="*/ 365189 h 514350"/>
                <a:gd name="connsiteX147" fmla="*/ 195250 w 647700"/>
                <a:gd name="connsiteY147" fmla="*/ 365761 h 514350"/>
                <a:gd name="connsiteX148" fmla="*/ 176771 w 647700"/>
                <a:gd name="connsiteY148" fmla="*/ 365189 h 514350"/>
                <a:gd name="connsiteX149" fmla="*/ 176771 w 647700"/>
                <a:gd name="connsiteY149" fmla="*/ 183452 h 514350"/>
                <a:gd name="connsiteX150" fmla="*/ 176771 w 647700"/>
                <a:gd name="connsiteY150" fmla="*/ 183452 h 514350"/>
                <a:gd name="connsiteX151" fmla="*/ 176771 w 647700"/>
                <a:gd name="connsiteY151" fmla="*/ 183452 h 514350"/>
                <a:gd name="connsiteX152" fmla="*/ 171723 w 647700"/>
                <a:gd name="connsiteY152" fmla="*/ 54769 h 514350"/>
                <a:gd name="connsiteX153" fmla="*/ 173152 w 647700"/>
                <a:gd name="connsiteY153" fmla="*/ 54769 h 514350"/>
                <a:gd name="connsiteX154" fmla="*/ 205156 w 647700"/>
                <a:gd name="connsiteY154" fmla="*/ 43911 h 514350"/>
                <a:gd name="connsiteX155" fmla="*/ 214109 w 647700"/>
                <a:gd name="connsiteY155" fmla="*/ 171641 h 514350"/>
                <a:gd name="connsiteX156" fmla="*/ 220586 w 647700"/>
                <a:gd name="connsiteY156" fmla="*/ 182595 h 514350"/>
                <a:gd name="connsiteX157" fmla="*/ 228397 w 647700"/>
                <a:gd name="connsiteY157" fmla="*/ 184881 h 514350"/>
                <a:gd name="connsiteX158" fmla="*/ 233255 w 647700"/>
                <a:gd name="connsiteY158" fmla="*/ 184024 h 514350"/>
                <a:gd name="connsiteX159" fmla="*/ 281642 w 647700"/>
                <a:gd name="connsiteY159" fmla="*/ 166402 h 514350"/>
                <a:gd name="connsiteX160" fmla="*/ 281642 w 647700"/>
                <a:gd name="connsiteY160" fmla="*/ 249651 h 514350"/>
                <a:gd name="connsiteX161" fmla="*/ 241318 w 647700"/>
                <a:gd name="connsiteY161" fmla="*/ 227371 h 514350"/>
                <a:gd name="connsiteX162" fmla="*/ 230683 w 647700"/>
                <a:gd name="connsiteY162" fmla="*/ 232696 h 514350"/>
                <a:gd name="connsiteX163" fmla="*/ 226968 w 647700"/>
                <a:gd name="connsiteY163" fmla="*/ 233268 h 514350"/>
                <a:gd name="connsiteX164" fmla="*/ 185629 w 647700"/>
                <a:gd name="connsiteY164" fmla="*/ 253902 h 514350"/>
                <a:gd name="connsiteX165" fmla="*/ 185725 w 647700"/>
                <a:gd name="connsiteY165" fmla="*/ 274892 h 514350"/>
                <a:gd name="connsiteX166" fmla="*/ 185153 w 647700"/>
                <a:gd name="connsiteY166" fmla="*/ 278607 h 514350"/>
                <a:gd name="connsiteX167" fmla="*/ 182391 w 647700"/>
                <a:gd name="connsiteY167" fmla="*/ 312992 h 514350"/>
                <a:gd name="connsiteX168" fmla="*/ 212014 w 647700"/>
                <a:gd name="connsiteY168" fmla="*/ 330613 h 514350"/>
                <a:gd name="connsiteX169" fmla="*/ 215348 w 647700"/>
                <a:gd name="connsiteY169" fmla="*/ 332328 h 514350"/>
                <a:gd name="connsiteX170" fmla="*/ 241827 w 647700"/>
                <a:gd name="connsiteY170" fmla="*/ 346044 h 514350"/>
                <a:gd name="connsiteX171" fmla="*/ 247161 w 647700"/>
                <a:gd name="connsiteY171" fmla="*/ 345568 h 514350"/>
                <a:gd name="connsiteX172" fmla="*/ 273164 w 647700"/>
                <a:gd name="connsiteY172" fmla="*/ 322898 h 514350"/>
                <a:gd name="connsiteX173" fmla="*/ 275736 w 647700"/>
                <a:gd name="connsiteY173" fmla="*/ 320231 h 514350"/>
                <a:gd name="connsiteX174" fmla="*/ 281642 w 647700"/>
                <a:gd name="connsiteY174" fmla="*/ 317659 h 514350"/>
                <a:gd name="connsiteX175" fmla="*/ 281642 w 647700"/>
                <a:gd name="connsiteY175" fmla="*/ 479584 h 514350"/>
                <a:gd name="connsiteX176" fmla="*/ 176867 w 647700"/>
                <a:gd name="connsiteY176" fmla="*/ 479584 h 514350"/>
                <a:gd name="connsiteX177" fmla="*/ 212776 w 647700"/>
                <a:gd name="connsiteY177" fmla="*/ 265081 h 514350"/>
                <a:gd name="connsiteX178" fmla="*/ 213728 w 647700"/>
                <a:gd name="connsiteY178" fmla="*/ 260890 h 514350"/>
                <a:gd name="connsiteX179" fmla="*/ 217919 w 647700"/>
                <a:gd name="connsiteY179" fmla="*/ 259938 h 514350"/>
                <a:gd name="connsiteX180" fmla="*/ 247828 w 647700"/>
                <a:gd name="connsiteY180" fmla="*/ 254794 h 514350"/>
                <a:gd name="connsiteX181" fmla="*/ 252114 w 647700"/>
                <a:gd name="connsiteY181" fmla="*/ 254794 h 514350"/>
                <a:gd name="connsiteX182" fmla="*/ 254400 w 647700"/>
                <a:gd name="connsiteY182" fmla="*/ 258414 h 514350"/>
                <a:gd name="connsiteX183" fmla="*/ 254400 w 647700"/>
                <a:gd name="connsiteY183" fmla="*/ 258414 h 514350"/>
                <a:gd name="connsiteX184" fmla="*/ 268307 w 647700"/>
                <a:gd name="connsiteY184" fmla="*/ 285465 h 514350"/>
                <a:gd name="connsiteX185" fmla="*/ 270021 w 647700"/>
                <a:gd name="connsiteY185" fmla="*/ 289370 h 514350"/>
                <a:gd name="connsiteX186" fmla="*/ 267164 w 647700"/>
                <a:gd name="connsiteY186" fmla="*/ 292609 h 514350"/>
                <a:gd name="connsiteX187" fmla="*/ 245828 w 647700"/>
                <a:gd name="connsiteY187" fmla="*/ 314230 h 514350"/>
                <a:gd name="connsiteX188" fmla="*/ 240687 w 647700"/>
                <a:gd name="connsiteY188" fmla="*/ 316899 h 514350"/>
                <a:gd name="connsiteX189" fmla="*/ 238589 w 647700"/>
                <a:gd name="connsiteY189" fmla="*/ 315373 h 514350"/>
                <a:gd name="connsiteX190" fmla="*/ 212014 w 647700"/>
                <a:gd name="connsiteY190" fmla="*/ 301657 h 514350"/>
                <a:gd name="connsiteX191" fmla="*/ 211538 w 647700"/>
                <a:gd name="connsiteY191" fmla="*/ 301657 h 514350"/>
                <a:gd name="connsiteX192" fmla="*/ 207823 w 647700"/>
                <a:gd name="connsiteY192" fmla="*/ 299467 h 514350"/>
                <a:gd name="connsiteX193" fmla="*/ 207823 w 647700"/>
                <a:gd name="connsiteY193" fmla="*/ 295180 h 514350"/>
                <a:gd name="connsiteX194" fmla="*/ 212776 w 647700"/>
                <a:gd name="connsiteY194" fmla="*/ 265081 h 514350"/>
                <a:gd name="connsiteX195" fmla="*/ 369081 w 647700"/>
                <a:gd name="connsiteY195" fmla="*/ 479299 h 514350"/>
                <a:gd name="connsiteX196" fmla="*/ 369081 w 647700"/>
                <a:gd name="connsiteY196" fmla="*/ 295847 h 514350"/>
                <a:gd name="connsiteX197" fmla="*/ 388131 w 647700"/>
                <a:gd name="connsiteY197" fmla="*/ 301753 h 514350"/>
                <a:gd name="connsiteX198" fmla="*/ 388798 w 647700"/>
                <a:gd name="connsiteY198" fmla="*/ 301753 h 514350"/>
                <a:gd name="connsiteX199" fmla="*/ 392132 w 647700"/>
                <a:gd name="connsiteY199" fmla="*/ 303467 h 514350"/>
                <a:gd name="connsiteX200" fmla="*/ 418611 w 647700"/>
                <a:gd name="connsiteY200" fmla="*/ 317088 h 514350"/>
                <a:gd name="connsiteX201" fmla="*/ 423945 w 647700"/>
                <a:gd name="connsiteY201" fmla="*/ 317088 h 514350"/>
                <a:gd name="connsiteX202" fmla="*/ 449853 w 647700"/>
                <a:gd name="connsiteY202" fmla="*/ 294418 h 514350"/>
                <a:gd name="connsiteX203" fmla="*/ 452520 w 647700"/>
                <a:gd name="connsiteY203" fmla="*/ 291751 h 514350"/>
                <a:gd name="connsiteX204" fmla="*/ 472332 w 647700"/>
                <a:gd name="connsiteY204" fmla="*/ 273844 h 514350"/>
                <a:gd name="connsiteX205" fmla="*/ 472332 w 647700"/>
                <a:gd name="connsiteY205" fmla="*/ 347187 h 514350"/>
                <a:gd name="connsiteX206" fmla="*/ 462236 w 647700"/>
                <a:gd name="connsiteY206" fmla="*/ 339281 h 514350"/>
                <a:gd name="connsiteX207" fmla="*/ 427946 w 647700"/>
                <a:gd name="connsiteY207" fmla="*/ 342329 h 514350"/>
                <a:gd name="connsiteX208" fmla="*/ 424231 w 647700"/>
                <a:gd name="connsiteY208" fmla="*/ 342901 h 514350"/>
                <a:gd name="connsiteX209" fmla="*/ 382891 w 647700"/>
                <a:gd name="connsiteY209" fmla="*/ 363535 h 514350"/>
                <a:gd name="connsiteX210" fmla="*/ 382988 w 647700"/>
                <a:gd name="connsiteY210" fmla="*/ 384525 h 514350"/>
                <a:gd name="connsiteX211" fmla="*/ 382416 w 647700"/>
                <a:gd name="connsiteY211" fmla="*/ 388240 h 514350"/>
                <a:gd name="connsiteX212" fmla="*/ 379654 w 647700"/>
                <a:gd name="connsiteY212" fmla="*/ 422625 h 514350"/>
                <a:gd name="connsiteX213" fmla="*/ 409277 w 647700"/>
                <a:gd name="connsiteY213" fmla="*/ 440246 h 514350"/>
                <a:gd name="connsiteX214" fmla="*/ 412610 w 647700"/>
                <a:gd name="connsiteY214" fmla="*/ 441961 h 514350"/>
                <a:gd name="connsiteX215" fmla="*/ 439090 w 647700"/>
                <a:gd name="connsiteY215" fmla="*/ 455677 h 514350"/>
                <a:gd name="connsiteX216" fmla="*/ 444424 w 647700"/>
                <a:gd name="connsiteY216" fmla="*/ 455677 h 514350"/>
                <a:gd name="connsiteX217" fmla="*/ 470427 w 647700"/>
                <a:gd name="connsiteY217" fmla="*/ 433007 h 514350"/>
                <a:gd name="connsiteX218" fmla="*/ 472332 w 647700"/>
                <a:gd name="connsiteY218" fmla="*/ 430816 h 514350"/>
                <a:gd name="connsiteX219" fmla="*/ 472332 w 647700"/>
                <a:gd name="connsiteY219" fmla="*/ 479489 h 514350"/>
                <a:gd name="connsiteX220" fmla="*/ 410039 w 647700"/>
                <a:gd name="connsiteY220" fmla="*/ 375095 h 514350"/>
                <a:gd name="connsiteX221" fmla="*/ 410991 w 647700"/>
                <a:gd name="connsiteY221" fmla="*/ 370904 h 514350"/>
                <a:gd name="connsiteX222" fmla="*/ 415182 w 647700"/>
                <a:gd name="connsiteY222" fmla="*/ 369952 h 514350"/>
                <a:gd name="connsiteX223" fmla="*/ 445281 w 647700"/>
                <a:gd name="connsiteY223" fmla="*/ 365094 h 514350"/>
                <a:gd name="connsiteX224" fmla="*/ 449472 w 647700"/>
                <a:gd name="connsiteY224" fmla="*/ 365094 h 514350"/>
                <a:gd name="connsiteX225" fmla="*/ 451758 w 647700"/>
                <a:gd name="connsiteY225" fmla="*/ 368713 h 514350"/>
                <a:gd name="connsiteX226" fmla="*/ 465665 w 647700"/>
                <a:gd name="connsiteY226" fmla="*/ 395669 h 514350"/>
                <a:gd name="connsiteX227" fmla="*/ 467284 w 647700"/>
                <a:gd name="connsiteY227" fmla="*/ 399670 h 514350"/>
                <a:gd name="connsiteX228" fmla="*/ 464522 w 647700"/>
                <a:gd name="connsiteY228" fmla="*/ 402908 h 514350"/>
                <a:gd name="connsiteX229" fmla="*/ 443186 w 647700"/>
                <a:gd name="connsiteY229" fmla="*/ 424530 h 514350"/>
                <a:gd name="connsiteX230" fmla="*/ 438045 w 647700"/>
                <a:gd name="connsiteY230" fmla="*/ 427199 h 514350"/>
                <a:gd name="connsiteX231" fmla="*/ 435947 w 647700"/>
                <a:gd name="connsiteY231" fmla="*/ 425673 h 514350"/>
                <a:gd name="connsiteX232" fmla="*/ 409372 w 647700"/>
                <a:gd name="connsiteY232" fmla="*/ 411957 h 514350"/>
                <a:gd name="connsiteX233" fmla="*/ 408705 w 647700"/>
                <a:gd name="connsiteY233" fmla="*/ 411957 h 514350"/>
                <a:gd name="connsiteX234" fmla="*/ 405181 w 647700"/>
                <a:gd name="connsiteY234" fmla="*/ 409766 h 514350"/>
                <a:gd name="connsiteX235" fmla="*/ 405181 w 647700"/>
                <a:gd name="connsiteY235" fmla="*/ 405480 h 514350"/>
                <a:gd name="connsiteX236" fmla="*/ 410039 w 647700"/>
                <a:gd name="connsiteY236" fmla="*/ 375095 h 514350"/>
                <a:gd name="connsiteX237" fmla="*/ 560819 w 647700"/>
                <a:gd name="connsiteY237" fmla="*/ 213170 h 514350"/>
                <a:gd name="connsiteX238" fmla="*/ 529577 w 647700"/>
                <a:gd name="connsiteY238" fmla="*/ 192977 h 514350"/>
                <a:gd name="connsiteX239" fmla="*/ 531673 w 647700"/>
                <a:gd name="connsiteY239" fmla="*/ 167545 h 514350"/>
                <a:gd name="connsiteX240" fmla="*/ 534194 w 647700"/>
                <a:gd name="connsiteY240" fmla="*/ 162331 h 514350"/>
                <a:gd name="connsiteX241" fmla="*/ 536816 w 647700"/>
                <a:gd name="connsiteY241" fmla="*/ 162307 h 514350"/>
                <a:gd name="connsiteX242" fmla="*/ 566725 w 647700"/>
                <a:gd name="connsiteY242" fmla="*/ 157449 h 514350"/>
                <a:gd name="connsiteX243" fmla="*/ 572464 w 647700"/>
                <a:gd name="connsiteY243" fmla="*/ 158235 h 514350"/>
                <a:gd name="connsiteX244" fmla="*/ 573297 w 647700"/>
                <a:gd name="connsiteY244" fmla="*/ 160687 h 514350"/>
                <a:gd name="connsiteX245" fmla="*/ 580917 w 647700"/>
                <a:gd name="connsiteY245" fmla="*/ 18192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647700" h="514350">
                  <a:moveTo>
                    <a:pt x="635781" y="123826"/>
                  </a:moveTo>
                  <a:lnTo>
                    <a:pt x="499955" y="33433"/>
                  </a:lnTo>
                  <a:cubicBezTo>
                    <a:pt x="495317" y="30420"/>
                    <a:pt x="490327" y="27989"/>
                    <a:pt x="485096" y="26194"/>
                  </a:cubicBezTo>
                  <a:lnTo>
                    <a:pt x="442805" y="11812"/>
                  </a:lnTo>
                  <a:cubicBezTo>
                    <a:pt x="433802" y="8684"/>
                    <a:pt x="424333" y="7106"/>
                    <a:pt x="414801" y="7144"/>
                  </a:cubicBezTo>
                  <a:lnTo>
                    <a:pt x="233826" y="8287"/>
                  </a:lnTo>
                  <a:cubicBezTo>
                    <a:pt x="224463" y="8313"/>
                    <a:pt x="215167" y="9857"/>
                    <a:pt x="206299" y="12859"/>
                  </a:cubicBezTo>
                  <a:lnTo>
                    <a:pt x="164008" y="27242"/>
                  </a:lnTo>
                  <a:cubicBezTo>
                    <a:pt x="158763" y="29046"/>
                    <a:pt x="153770" y="31511"/>
                    <a:pt x="149149" y="34576"/>
                  </a:cubicBezTo>
                  <a:lnTo>
                    <a:pt x="13513" y="124969"/>
                  </a:lnTo>
                  <a:cubicBezTo>
                    <a:pt x="7019" y="129294"/>
                    <a:pt x="5196" y="138028"/>
                    <a:pt x="9417" y="144590"/>
                  </a:cubicBezTo>
                  <a:lnTo>
                    <a:pt x="71996" y="241745"/>
                  </a:lnTo>
                  <a:cubicBezTo>
                    <a:pt x="76296" y="248317"/>
                    <a:pt x="85073" y="250225"/>
                    <a:pt x="91713" y="246031"/>
                  </a:cubicBezTo>
                  <a:lnTo>
                    <a:pt x="148196" y="209646"/>
                  </a:lnTo>
                  <a:lnTo>
                    <a:pt x="148196" y="494253"/>
                  </a:lnTo>
                  <a:cubicBezTo>
                    <a:pt x="148215" y="498066"/>
                    <a:pt x="149718" y="501721"/>
                    <a:pt x="152387" y="504445"/>
                  </a:cubicBezTo>
                  <a:cubicBezTo>
                    <a:pt x="155073" y="507099"/>
                    <a:pt x="158707" y="508573"/>
                    <a:pt x="162484" y="508540"/>
                  </a:cubicBezTo>
                  <a:lnTo>
                    <a:pt x="162484" y="508540"/>
                  </a:lnTo>
                  <a:lnTo>
                    <a:pt x="486334" y="507493"/>
                  </a:lnTo>
                  <a:cubicBezTo>
                    <a:pt x="494277" y="507598"/>
                    <a:pt x="500801" y="501245"/>
                    <a:pt x="500907" y="493303"/>
                  </a:cubicBezTo>
                  <a:cubicBezTo>
                    <a:pt x="500909" y="493175"/>
                    <a:pt x="500909" y="493047"/>
                    <a:pt x="500907" y="492919"/>
                  </a:cubicBezTo>
                  <a:lnTo>
                    <a:pt x="500907" y="208503"/>
                  </a:lnTo>
                  <a:lnTo>
                    <a:pt x="557295" y="245269"/>
                  </a:lnTo>
                  <a:cubicBezTo>
                    <a:pt x="560479" y="247329"/>
                    <a:pt x="564347" y="248048"/>
                    <a:pt x="568058" y="247270"/>
                  </a:cubicBezTo>
                  <a:cubicBezTo>
                    <a:pt x="571956" y="246556"/>
                    <a:pt x="575395" y="244286"/>
                    <a:pt x="577583" y="240983"/>
                  </a:cubicBezTo>
                  <a:lnTo>
                    <a:pt x="640163" y="143828"/>
                  </a:lnTo>
                  <a:cubicBezTo>
                    <a:pt x="644493" y="137168"/>
                    <a:pt x="642604" y="128260"/>
                    <a:pt x="635944" y="123930"/>
                  </a:cubicBezTo>
                  <a:cubicBezTo>
                    <a:pt x="635890" y="123895"/>
                    <a:pt x="635835" y="123860"/>
                    <a:pt x="635781" y="123826"/>
                  </a:cubicBezTo>
                  <a:close/>
                  <a:moveTo>
                    <a:pt x="600539" y="151543"/>
                  </a:moveTo>
                  <a:cubicBezTo>
                    <a:pt x="595352" y="134317"/>
                    <a:pt x="577182" y="124555"/>
                    <a:pt x="559955" y="129742"/>
                  </a:cubicBezTo>
                  <a:cubicBezTo>
                    <a:pt x="556398" y="130812"/>
                    <a:pt x="553050" y="132484"/>
                    <a:pt x="550056" y="134684"/>
                  </a:cubicBezTo>
                  <a:cubicBezTo>
                    <a:pt x="548972" y="135437"/>
                    <a:pt x="547601" y="135647"/>
                    <a:pt x="546341" y="135256"/>
                  </a:cubicBezTo>
                  <a:cubicBezTo>
                    <a:pt x="529221" y="129559"/>
                    <a:pt x="510724" y="138819"/>
                    <a:pt x="505026" y="155939"/>
                  </a:cubicBezTo>
                  <a:cubicBezTo>
                    <a:pt x="502773" y="162710"/>
                    <a:pt x="502799" y="170031"/>
                    <a:pt x="505098" y="176785"/>
                  </a:cubicBezTo>
                  <a:lnTo>
                    <a:pt x="505098" y="176785"/>
                  </a:lnTo>
                  <a:lnTo>
                    <a:pt x="501669" y="174594"/>
                  </a:lnTo>
                  <a:lnTo>
                    <a:pt x="505289" y="71343"/>
                  </a:lnTo>
                  <a:lnTo>
                    <a:pt x="608063" y="139828"/>
                  </a:lnTo>
                  <a:close/>
                  <a:moveTo>
                    <a:pt x="475856" y="53150"/>
                  </a:moveTo>
                  <a:lnTo>
                    <a:pt x="477380" y="53817"/>
                  </a:lnTo>
                  <a:lnTo>
                    <a:pt x="472332" y="181738"/>
                  </a:lnTo>
                  <a:cubicBezTo>
                    <a:pt x="472332" y="181738"/>
                    <a:pt x="472332" y="181738"/>
                    <a:pt x="472332" y="181738"/>
                  </a:cubicBezTo>
                  <a:lnTo>
                    <a:pt x="472332" y="181738"/>
                  </a:lnTo>
                  <a:lnTo>
                    <a:pt x="472332" y="246127"/>
                  </a:lnTo>
                  <a:cubicBezTo>
                    <a:pt x="469900" y="240832"/>
                    <a:pt x="466124" y="236267"/>
                    <a:pt x="461378" y="232887"/>
                  </a:cubicBezTo>
                  <a:cubicBezTo>
                    <a:pt x="460276" y="232140"/>
                    <a:pt x="459630" y="230884"/>
                    <a:pt x="459664" y="229553"/>
                  </a:cubicBezTo>
                  <a:cubicBezTo>
                    <a:pt x="459572" y="211510"/>
                    <a:pt x="444871" y="196957"/>
                    <a:pt x="426828" y="197048"/>
                  </a:cubicBezTo>
                  <a:cubicBezTo>
                    <a:pt x="419725" y="197083"/>
                    <a:pt x="412828" y="199433"/>
                    <a:pt x="407181" y="203740"/>
                  </a:cubicBezTo>
                  <a:cubicBezTo>
                    <a:pt x="406132" y="204569"/>
                    <a:pt x="404738" y="204820"/>
                    <a:pt x="403466" y="204407"/>
                  </a:cubicBezTo>
                  <a:cubicBezTo>
                    <a:pt x="391684" y="200363"/>
                    <a:pt x="378625" y="203479"/>
                    <a:pt x="369938" y="212408"/>
                  </a:cubicBezTo>
                  <a:cubicBezTo>
                    <a:pt x="369740" y="212654"/>
                    <a:pt x="369517" y="212878"/>
                    <a:pt x="369272" y="213075"/>
                  </a:cubicBezTo>
                  <a:lnTo>
                    <a:pt x="369272" y="171927"/>
                  </a:lnTo>
                  <a:lnTo>
                    <a:pt x="405752" y="185262"/>
                  </a:lnTo>
                  <a:cubicBezTo>
                    <a:pt x="407311" y="185824"/>
                    <a:pt x="408954" y="186113"/>
                    <a:pt x="410610" y="186119"/>
                  </a:cubicBezTo>
                  <a:cubicBezTo>
                    <a:pt x="418143" y="186136"/>
                    <a:pt x="424396" y="180300"/>
                    <a:pt x="424898" y="172784"/>
                  </a:cubicBezTo>
                  <a:lnTo>
                    <a:pt x="434423" y="39434"/>
                  </a:lnTo>
                  <a:close/>
                  <a:moveTo>
                    <a:pt x="389465" y="236697"/>
                  </a:moveTo>
                  <a:cubicBezTo>
                    <a:pt x="388721" y="234560"/>
                    <a:pt x="389849" y="232226"/>
                    <a:pt x="391986" y="231482"/>
                  </a:cubicBezTo>
                  <a:cubicBezTo>
                    <a:pt x="392834" y="231187"/>
                    <a:pt x="393755" y="231179"/>
                    <a:pt x="394608" y="231458"/>
                  </a:cubicBezTo>
                  <a:cubicBezTo>
                    <a:pt x="404860" y="234782"/>
                    <a:pt x="416093" y="232821"/>
                    <a:pt x="424612" y="226219"/>
                  </a:cubicBezTo>
                  <a:cubicBezTo>
                    <a:pt x="425883" y="225382"/>
                    <a:pt x="427531" y="225382"/>
                    <a:pt x="428803" y="226219"/>
                  </a:cubicBezTo>
                  <a:cubicBezTo>
                    <a:pt x="430233" y="226897"/>
                    <a:pt x="431128" y="228353"/>
                    <a:pt x="431089" y="229934"/>
                  </a:cubicBezTo>
                  <a:lnTo>
                    <a:pt x="431089" y="229934"/>
                  </a:lnTo>
                  <a:cubicBezTo>
                    <a:pt x="431052" y="240718"/>
                    <a:pt x="436369" y="250818"/>
                    <a:pt x="445281" y="256890"/>
                  </a:cubicBezTo>
                  <a:cubicBezTo>
                    <a:pt x="447105" y="258315"/>
                    <a:pt x="447428" y="260949"/>
                    <a:pt x="446003" y="262773"/>
                  </a:cubicBezTo>
                  <a:cubicBezTo>
                    <a:pt x="445520" y="263391"/>
                    <a:pt x="444874" y="263860"/>
                    <a:pt x="444138" y="264129"/>
                  </a:cubicBezTo>
                  <a:cubicBezTo>
                    <a:pt x="433918" y="267358"/>
                    <a:pt x="425940" y="275407"/>
                    <a:pt x="422802" y="285655"/>
                  </a:cubicBezTo>
                  <a:cubicBezTo>
                    <a:pt x="422373" y="287159"/>
                    <a:pt x="421109" y="288275"/>
                    <a:pt x="419564" y="288513"/>
                  </a:cubicBezTo>
                  <a:cubicBezTo>
                    <a:pt x="418028" y="288801"/>
                    <a:pt x="416466" y="288168"/>
                    <a:pt x="415563" y="286894"/>
                  </a:cubicBezTo>
                  <a:cubicBezTo>
                    <a:pt x="409473" y="278260"/>
                    <a:pt x="399553" y="273142"/>
                    <a:pt x="388988" y="273178"/>
                  </a:cubicBezTo>
                  <a:lnTo>
                    <a:pt x="388131" y="273178"/>
                  </a:lnTo>
                  <a:cubicBezTo>
                    <a:pt x="385870" y="273126"/>
                    <a:pt x="384078" y="271252"/>
                    <a:pt x="384130" y="268990"/>
                  </a:cubicBezTo>
                  <a:cubicBezTo>
                    <a:pt x="384149" y="268168"/>
                    <a:pt x="384414" y="267369"/>
                    <a:pt x="384893" y="266701"/>
                  </a:cubicBezTo>
                  <a:cubicBezTo>
                    <a:pt x="391267" y="258063"/>
                    <a:pt x="392977" y="246841"/>
                    <a:pt x="389465" y="236697"/>
                  </a:cubicBezTo>
                  <a:close/>
                  <a:moveTo>
                    <a:pt x="347459" y="133541"/>
                  </a:moveTo>
                  <a:cubicBezTo>
                    <a:pt x="371905" y="108546"/>
                    <a:pt x="389972" y="78031"/>
                    <a:pt x="400133" y="44578"/>
                  </a:cubicBezTo>
                  <a:lnTo>
                    <a:pt x="405371" y="45721"/>
                  </a:lnTo>
                  <a:lnTo>
                    <a:pt x="397656" y="151924"/>
                  </a:lnTo>
                  <a:close/>
                  <a:moveTo>
                    <a:pt x="320408" y="120301"/>
                  </a:moveTo>
                  <a:cubicBezTo>
                    <a:pt x="306978" y="107062"/>
                    <a:pt x="276974" y="74486"/>
                    <a:pt x="267068" y="36672"/>
                  </a:cubicBezTo>
                  <a:lnTo>
                    <a:pt x="372796" y="35719"/>
                  </a:lnTo>
                  <a:cubicBezTo>
                    <a:pt x="363938" y="73248"/>
                    <a:pt x="334982" y="105823"/>
                    <a:pt x="320408" y="120301"/>
                  </a:cubicBezTo>
                  <a:close/>
                  <a:moveTo>
                    <a:pt x="239065" y="42863"/>
                  </a:moveTo>
                  <a:cubicBezTo>
                    <a:pt x="249142" y="76353"/>
                    <a:pt x="267220" y="106886"/>
                    <a:pt x="291738" y="131827"/>
                  </a:cubicBezTo>
                  <a:lnTo>
                    <a:pt x="241256" y="150019"/>
                  </a:lnTo>
                  <a:lnTo>
                    <a:pt x="233826" y="44006"/>
                  </a:lnTo>
                  <a:close/>
                  <a:moveTo>
                    <a:pt x="310217" y="155449"/>
                  </a:moveTo>
                  <a:lnTo>
                    <a:pt x="317265" y="152877"/>
                  </a:lnTo>
                  <a:lnTo>
                    <a:pt x="340887" y="161545"/>
                  </a:lnTo>
                  <a:lnTo>
                    <a:pt x="340887" y="479394"/>
                  </a:lnTo>
                  <a:lnTo>
                    <a:pt x="310217" y="479394"/>
                  </a:lnTo>
                  <a:close/>
                  <a:moveTo>
                    <a:pt x="181058" y="397669"/>
                  </a:moveTo>
                  <a:cubicBezTo>
                    <a:pt x="180534" y="396206"/>
                    <a:pt x="180905" y="394572"/>
                    <a:pt x="182010" y="393478"/>
                  </a:cubicBezTo>
                  <a:cubicBezTo>
                    <a:pt x="183104" y="392374"/>
                    <a:pt x="184738" y="392002"/>
                    <a:pt x="186201" y="392526"/>
                  </a:cubicBezTo>
                  <a:cubicBezTo>
                    <a:pt x="196454" y="396263"/>
                    <a:pt x="207896" y="394618"/>
                    <a:pt x="216681" y="388144"/>
                  </a:cubicBezTo>
                  <a:cubicBezTo>
                    <a:pt x="217956" y="387207"/>
                    <a:pt x="219692" y="387207"/>
                    <a:pt x="220967" y="388144"/>
                  </a:cubicBezTo>
                  <a:cubicBezTo>
                    <a:pt x="222381" y="388777"/>
                    <a:pt x="223253" y="390219"/>
                    <a:pt x="223158" y="391764"/>
                  </a:cubicBezTo>
                  <a:cubicBezTo>
                    <a:pt x="223074" y="402517"/>
                    <a:pt x="228271" y="412627"/>
                    <a:pt x="237065" y="418815"/>
                  </a:cubicBezTo>
                  <a:cubicBezTo>
                    <a:pt x="238401" y="419626"/>
                    <a:pt x="239087" y="421188"/>
                    <a:pt x="238779" y="422720"/>
                  </a:cubicBezTo>
                  <a:cubicBezTo>
                    <a:pt x="238590" y="424287"/>
                    <a:pt x="237453" y="425576"/>
                    <a:pt x="235922" y="425959"/>
                  </a:cubicBezTo>
                  <a:cubicBezTo>
                    <a:pt x="225696" y="429235"/>
                    <a:pt x="217725" y="437312"/>
                    <a:pt x="214586" y="447580"/>
                  </a:cubicBezTo>
                  <a:cubicBezTo>
                    <a:pt x="214193" y="449090"/>
                    <a:pt x="212900" y="450193"/>
                    <a:pt x="211347" y="450343"/>
                  </a:cubicBezTo>
                  <a:cubicBezTo>
                    <a:pt x="209807" y="450683"/>
                    <a:pt x="208216" y="450039"/>
                    <a:pt x="207347" y="448723"/>
                  </a:cubicBezTo>
                  <a:cubicBezTo>
                    <a:pt x="201253" y="440142"/>
                    <a:pt x="191391" y="435034"/>
                    <a:pt x="180867" y="435007"/>
                  </a:cubicBezTo>
                  <a:lnTo>
                    <a:pt x="180296" y="435007"/>
                  </a:lnTo>
                  <a:cubicBezTo>
                    <a:pt x="179697" y="435123"/>
                    <a:pt x="179084" y="435123"/>
                    <a:pt x="178486" y="435007"/>
                  </a:cubicBezTo>
                  <a:lnTo>
                    <a:pt x="177248" y="435007"/>
                  </a:lnTo>
                  <a:lnTo>
                    <a:pt x="177248" y="428721"/>
                  </a:lnTo>
                  <a:cubicBezTo>
                    <a:pt x="183730" y="419698"/>
                    <a:pt x="185166" y="407993"/>
                    <a:pt x="181058" y="397669"/>
                  </a:cubicBezTo>
                  <a:close/>
                  <a:moveTo>
                    <a:pt x="99524" y="103633"/>
                  </a:moveTo>
                  <a:cubicBezTo>
                    <a:pt x="99294" y="114498"/>
                    <a:pt x="104514" y="124757"/>
                    <a:pt x="113430" y="130969"/>
                  </a:cubicBezTo>
                  <a:cubicBezTo>
                    <a:pt x="114761" y="131831"/>
                    <a:pt x="115438" y="133412"/>
                    <a:pt x="115145" y="134970"/>
                  </a:cubicBezTo>
                  <a:cubicBezTo>
                    <a:pt x="114969" y="136511"/>
                    <a:pt x="113877" y="137792"/>
                    <a:pt x="112382" y="138208"/>
                  </a:cubicBezTo>
                  <a:cubicBezTo>
                    <a:pt x="102187" y="141401"/>
                    <a:pt x="94189" y="149364"/>
                    <a:pt x="90951" y="159544"/>
                  </a:cubicBezTo>
                  <a:cubicBezTo>
                    <a:pt x="90568" y="161076"/>
                    <a:pt x="89280" y="162212"/>
                    <a:pt x="87713" y="162402"/>
                  </a:cubicBezTo>
                  <a:cubicBezTo>
                    <a:pt x="86203" y="162700"/>
                    <a:pt x="84663" y="162061"/>
                    <a:pt x="83807" y="160783"/>
                  </a:cubicBezTo>
                  <a:cubicBezTo>
                    <a:pt x="77684" y="152186"/>
                    <a:pt x="67786" y="147078"/>
                    <a:pt x="57233" y="147067"/>
                  </a:cubicBezTo>
                  <a:lnTo>
                    <a:pt x="56566" y="147067"/>
                  </a:lnTo>
                  <a:cubicBezTo>
                    <a:pt x="55034" y="147110"/>
                    <a:pt x="53618" y="146253"/>
                    <a:pt x="52946" y="144876"/>
                  </a:cubicBezTo>
                  <a:cubicBezTo>
                    <a:pt x="52116" y="143568"/>
                    <a:pt x="52116" y="141897"/>
                    <a:pt x="52946" y="140590"/>
                  </a:cubicBezTo>
                  <a:cubicBezTo>
                    <a:pt x="55389" y="137245"/>
                    <a:pt x="57168" y="133461"/>
                    <a:pt x="58185" y="129445"/>
                  </a:cubicBezTo>
                  <a:lnTo>
                    <a:pt x="99333" y="102394"/>
                  </a:lnTo>
                  <a:cubicBezTo>
                    <a:pt x="99431" y="102801"/>
                    <a:pt x="99495" y="103215"/>
                    <a:pt x="99524" y="103633"/>
                  </a:cubicBezTo>
                  <a:close/>
                  <a:moveTo>
                    <a:pt x="88284" y="214218"/>
                  </a:moveTo>
                  <a:lnTo>
                    <a:pt x="69901" y="185643"/>
                  </a:lnTo>
                  <a:cubicBezTo>
                    <a:pt x="74981" y="188941"/>
                    <a:pt x="80894" y="190725"/>
                    <a:pt x="86951" y="190786"/>
                  </a:cubicBezTo>
                  <a:cubicBezTo>
                    <a:pt x="88739" y="190774"/>
                    <a:pt x="90523" y="190615"/>
                    <a:pt x="92285" y="190310"/>
                  </a:cubicBezTo>
                  <a:cubicBezTo>
                    <a:pt x="104600" y="188405"/>
                    <a:pt x="114722" y="179582"/>
                    <a:pt x="118288" y="167641"/>
                  </a:cubicBezTo>
                  <a:cubicBezTo>
                    <a:pt x="118690" y="166371"/>
                    <a:pt x="119685" y="165377"/>
                    <a:pt x="120955" y="164974"/>
                  </a:cubicBezTo>
                  <a:cubicBezTo>
                    <a:pt x="138150" y="159506"/>
                    <a:pt x="147657" y="141135"/>
                    <a:pt x="142190" y="123939"/>
                  </a:cubicBezTo>
                  <a:cubicBezTo>
                    <a:pt x="140033" y="117156"/>
                    <a:pt x="135720" y="111264"/>
                    <a:pt x="129908" y="107157"/>
                  </a:cubicBezTo>
                  <a:cubicBezTo>
                    <a:pt x="128781" y="106379"/>
                    <a:pt x="128105" y="105098"/>
                    <a:pt x="128099" y="103728"/>
                  </a:cubicBezTo>
                  <a:cubicBezTo>
                    <a:pt x="128187" y="97499"/>
                    <a:pt x="126467" y="91378"/>
                    <a:pt x="123146" y="86107"/>
                  </a:cubicBezTo>
                  <a:lnTo>
                    <a:pt x="143815" y="72391"/>
                  </a:lnTo>
                  <a:lnTo>
                    <a:pt x="147815" y="175737"/>
                  </a:lnTo>
                  <a:close/>
                  <a:moveTo>
                    <a:pt x="176771" y="462630"/>
                  </a:moveTo>
                  <a:cubicBezTo>
                    <a:pt x="177914" y="462630"/>
                    <a:pt x="179057" y="462630"/>
                    <a:pt x="180296" y="462630"/>
                  </a:cubicBezTo>
                  <a:cubicBezTo>
                    <a:pt x="181575" y="462787"/>
                    <a:pt x="182757" y="463395"/>
                    <a:pt x="183629" y="464344"/>
                  </a:cubicBezTo>
                  <a:cubicBezTo>
                    <a:pt x="189711" y="472938"/>
                    <a:pt x="199581" y="478050"/>
                    <a:pt x="210109" y="478060"/>
                  </a:cubicBezTo>
                  <a:cubicBezTo>
                    <a:pt x="211881" y="478249"/>
                    <a:pt x="213670" y="478249"/>
                    <a:pt x="215443" y="478060"/>
                  </a:cubicBezTo>
                  <a:cubicBezTo>
                    <a:pt x="227715" y="476128"/>
                    <a:pt x="237808" y="467365"/>
                    <a:pt x="241446" y="455486"/>
                  </a:cubicBezTo>
                  <a:cubicBezTo>
                    <a:pt x="241821" y="454180"/>
                    <a:pt x="242821" y="453145"/>
                    <a:pt x="244113" y="452724"/>
                  </a:cubicBezTo>
                  <a:cubicBezTo>
                    <a:pt x="261279" y="447338"/>
                    <a:pt x="270828" y="429055"/>
                    <a:pt x="265441" y="411889"/>
                  </a:cubicBezTo>
                  <a:cubicBezTo>
                    <a:pt x="263280" y="405004"/>
                    <a:pt x="258895" y="399031"/>
                    <a:pt x="252971" y="394907"/>
                  </a:cubicBezTo>
                  <a:cubicBezTo>
                    <a:pt x="251907" y="394128"/>
                    <a:pt x="251272" y="392893"/>
                    <a:pt x="251257" y="391573"/>
                  </a:cubicBezTo>
                  <a:cubicBezTo>
                    <a:pt x="251402" y="373530"/>
                    <a:pt x="236893" y="358787"/>
                    <a:pt x="218850" y="358641"/>
                  </a:cubicBezTo>
                  <a:cubicBezTo>
                    <a:pt x="211682" y="358584"/>
                    <a:pt x="204695" y="360884"/>
                    <a:pt x="198965" y="365189"/>
                  </a:cubicBezTo>
                  <a:cubicBezTo>
                    <a:pt x="197905" y="366003"/>
                    <a:pt x="196504" y="366218"/>
                    <a:pt x="195250" y="365761"/>
                  </a:cubicBezTo>
                  <a:cubicBezTo>
                    <a:pt x="189270" y="363817"/>
                    <a:pt x="182860" y="363619"/>
                    <a:pt x="176771" y="365189"/>
                  </a:cubicBezTo>
                  <a:lnTo>
                    <a:pt x="176771" y="183452"/>
                  </a:lnTo>
                  <a:cubicBezTo>
                    <a:pt x="176771" y="183452"/>
                    <a:pt x="176771" y="183452"/>
                    <a:pt x="176771" y="183452"/>
                  </a:cubicBezTo>
                  <a:cubicBezTo>
                    <a:pt x="176771" y="183452"/>
                    <a:pt x="176771" y="183452"/>
                    <a:pt x="176771" y="183452"/>
                  </a:cubicBezTo>
                  <a:lnTo>
                    <a:pt x="171723" y="54769"/>
                  </a:lnTo>
                  <a:lnTo>
                    <a:pt x="173152" y="54769"/>
                  </a:lnTo>
                  <a:lnTo>
                    <a:pt x="205156" y="43911"/>
                  </a:lnTo>
                  <a:lnTo>
                    <a:pt x="214109" y="171641"/>
                  </a:lnTo>
                  <a:cubicBezTo>
                    <a:pt x="214373" y="176124"/>
                    <a:pt x="216786" y="180203"/>
                    <a:pt x="220586" y="182595"/>
                  </a:cubicBezTo>
                  <a:cubicBezTo>
                    <a:pt x="222915" y="184093"/>
                    <a:pt x="225628" y="184887"/>
                    <a:pt x="228397" y="184881"/>
                  </a:cubicBezTo>
                  <a:cubicBezTo>
                    <a:pt x="230053" y="184875"/>
                    <a:pt x="231696" y="184586"/>
                    <a:pt x="233255" y="184024"/>
                  </a:cubicBezTo>
                  <a:lnTo>
                    <a:pt x="281642" y="166402"/>
                  </a:lnTo>
                  <a:lnTo>
                    <a:pt x="281642" y="249651"/>
                  </a:lnTo>
                  <a:cubicBezTo>
                    <a:pt x="276659" y="232364"/>
                    <a:pt x="258606" y="222388"/>
                    <a:pt x="241318" y="227371"/>
                  </a:cubicBezTo>
                  <a:cubicBezTo>
                    <a:pt x="237477" y="228479"/>
                    <a:pt x="233871" y="230284"/>
                    <a:pt x="230683" y="232696"/>
                  </a:cubicBezTo>
                  <a:cubicBezTo>
                    <a:pt x="229617" y="233493"/>
                    <a:pt x="228224" y="233707"/>
                    <a:pt x="226968" y="233268"/>
                  </a:cubicBezTo>
                  <a:cubicBezTo>
                    <a:pt x="209854" y="227550"/>
                    <a:pt x="191345" y="236788"/>
                    <a:pt x="185629" y="253902"/>
                  </a:cubicBezTo>
                  <a:cubicBezTo>
                    <a:pt x="183351" y="260719"/>
                    <a:pt x="183384" y="268097"/>
                    <a:pt x="185725" y="274892"/>
                  </a:cubicBezTo>
                  <a:cubicBezTo>
                    <a:pt x="186221" y="276143"/>
                    <a:pt x="186002" y="277563"/>
                    <a:pt x="185153" y="278607"/>
                  </a:cubicBezTo>
                  <a:cubicBezTo>
                    <a:pt x="177741" y="288601"/>
                    <a:pt x="176669" y="301943"/>
                    <a:pt x="182391" y="312992"/>
                  </a:cubicBezTo>
                  <a:cubicBezTo>
                    <a:pt x="188145" y="323989"/>
                    <a:pt x="199605" y="330805"/>
                    <a:pt x="212014" y="330613"/>
                  </a:cubicBezTo>
                  <a:cubicBezTo>
                    <a:pt x="213252" y="330613"/>
                    <a:pt x="214586" y="331280"/>
                    <a:pt x="215348" y="332328"/>
                  </a:cubicBezTo>
                  <a:cubicBezTo>
                    <a:pt x="221397" y="340959"/>
                    <a:pt x="231288" y="346082"/>
                    <a:pt x="241827" y="346044"/>
                  </a:cubicBezTo>
                  <a:cubicBezTo>
                    <a:pt x="243615" y="346027"/>
                    <a:pt x="245399" y="345868"/>
                    <a:pt x="247161" y="345568"/>
                  </a:cubicBezTo>
                  <a:cubicBezTo>
                    <a:pt x="259457" y="343619"/>
                    <a:pt x="269557" y="334814"/>
                    <a:pt x="273164" y="322898"/>
                  </a:cubicBezTo>
                  <a:cubicBezTo>
                    <a:pt x="273561" y="321658"/>
                    <a:pt x="274511" y="320672"/>
                    <a:pt x="275736" y="320231"/>
                  </a:cubicBezTo>
                  <a:cubicBezTo>
                    <a:pt x="277807" y="319629"/>
                    <a:pt x="279791" y="318765"/>
                    <a:pt x="281642" y="317659"/>
                  </a:cubicBezTo>
                  <a:lnTo>
                    <a:pt x="281642" y="479584"/>
                  </a:lnTo>
                  <a:lnTo>
                    <a:pt x="176867" y="479584"/>
                  </a:lnTo>
                  <a:close/>
                  <a:moveTo>
                    <a:pt x="212776" y="265081"/>
                  </a:moveTo>
                  <a:cubicBezTo>
                    <a:pt x="212252" y="263618"/>
                    <a:pt x="212623" y="261984"/>
                    <a:pt x="213728" y="260890"/>
                  </a:cubicBezTo>
                  <a:cubicBezTo>
                    <a:pt x="214822" y="259786"/>
                    <a:pt x="216456" y="259414"/>
                    <a:pt x="217919" y="259938"/>
                  </a:cubicBezTo>
                  <a:cubicBezTo>
                    <a:pt x="228123" y="263307"/>
                    <a:pt x="239335" y="261379"/>
                    <a:pt x="247828" y="254794"/>
                  </a:cubicBezTo>
                  <a:cubicBezTo>
                    <a:pt x="249103" y="253857"/>
                    <a:pt x="250839" y="253857"/>
                    <a:pt x="252114" y="254794"/>
                  </a:cubicBezTo>
                  <a:cubicBezTo>
                    <a:pt x="253565" y="255396"/>
                    <a:pt x="254480" y="256845"/>
                    <a:pt x="254400" y="258414"/>
                  </a:cubicBezTo>
                  <a:lnTo>
                    <a:pt x="254400" y="258414"/>
                  </a:lnTo>
                  <a:cubicBezTo>
                    <a:pt x="254316" y="269167"/>
                    <a:pt x="259513" y="279276"/>
                    <a:pt x="268307" y="285465"/>
                  </a:cubicBezTo>
                  <a:cubicBezTo>
                    <a:pt x="269601" y="286312"/>
                    <a:pt x="270273" y="287843"/>
                    <a:pt x="270021" y="289370"/>
                  </a:cubicBezTo>
                  <a:cubicBezTo>
                    <a:pt x="269832" y="290937"/>
                    <a:pt x="268695" y="292226"/>
                    <a:pt x="267164" y="292609"/>
                  </a:cubicBezTo>
                  <a:cubicBezTo>
                    <a:pt x="256938" y="295885"/>
                    <a:pt x="248967" y="303963"/>
                    <a:pt x="245828" y="314230"/>
                  </a:cubicBezTo>
                  <a:cubicBezTo>
                    <a:pt x="245145" y="316387"/>
                    <a:pt x="242843" y="317582"/>
                    <a:pt x="240687" y="316899"/>
                  </a:cubicBezTo>
                  <a:cubicBezTo>
                    <a:pt x="239840" y="316632"/>
                    <a:pt x="239104" y="316096"/>
                    <a:pt x="238589" y="315373"/>
                  </a:cubicBezTo>
                  <a:cubicBezTo>
                    <a:pt x="232466" y="306777"/>
                    <a:pt x="222567" y="301669"/>
                    <a:pt x="212014" y="301657"/>
                  </a:cubicBezTo>
                  <a:lnTo>
                    <a:pt x="211538" y="301657"/>
                  </a:lnTo>
                  <a:cubicBezTo>
                    <a:pt x="209914" y="302026"/>
                    <a:pt x="208286" y="301065"/>
                    <a:pt x="207823" y="299467"/>
                  </a:cubicBezTo>
                  <a:cubicBezTo>
                    <a:pt x="206943" y="298173"/>
                    <a:pt x="206943" y="296474"/>
                    <a:pt x="207823" y="295180"/>
                  </a:cubicBezTo>
                  <a:cubicBezTo>
                    <a:pt x="214424" y="286616"/>
                    <a:pt x="216284" y="275309"/>
                    <a:pt x="212776" y="265081"/>
                  </a:cubicBezTo>
                  <a:close/>
                  <a:moveTo>
                    <a:pt x="369081" y="479299"/>
                  </a:moveTo>
                  <a:lnTo>
                    <a:pt x="369081" y="295847"/>
                  </a:lnTo>
                  <a:cubicBezTo>
                    <a:pt x="374666" y="299742"/>
                    <a:pt x="381323" y="301805"/>
                    <a:pt x="388131" y="301753"/>
                  </a:cubicBezTo>
                  <a:lnTo>
                    <a:pt x="388798" y="301753"/>
                  </a:lnTo>
                  <a:cubicBezTo>
                    <a:pt x="390128" y="301718"/>
                    <a:pt x="391385" y="302365"/>
                    <a:pt x="392132" y="303467"/>
                  </a:cubicBezTo>
                  <a:cubicBezTo>
                    <a:pt x="398224" y="312037"/>
                    <a:pt x="408096" y="317116"/>
                    <a:pt x="418611" y="317088"/>
                  </a:cubicBezTo>
                  <a:cubicBezTo>
                    <a:pt x="420387" y="317226"/>
                    <a:pt x="422170" y="317226"/>
                    <a:pt x="423945" y="317088"/>
                  </a:cubicBezTo>
                  <a:cubicBezTo>
                    <a:pt x="436235" y="315171"/>
                    <a:pt x="446321" y="306346"/>
                    <a:pt x="449853" y="294418"/>
                  </a:cubicBezTo>
                  <a:cubicBezTo>
                    <a:pt x="450294" y="293173"/>
                    <a:pt x="451274" y="292192"/>
                    <a:pt x="452520" y="291751"/>
                  </a:cubicBezTo>
                  <a:cubicBezTo>
                    <a:pt x="461393" y="288910"/>
                    <a:pt x="468611" y="282386"/>
                    <a:pt x="472332" y="273844"/>
                  </a:cubicBezTo>
                  <a:lnTo>
                    <a:pt x="472332" y="347187"/>
                  </a:lnTo>
                  <a:cubicBezTo>
                    <a:pt x="469538" y="343894"/>
                    <a:pt x="466103" y="341203"/>
                    <a:pt x="462236" y="339281"/>
                  </a:cubicBezTo>
                  <a:cubicBezTo>
                    <a:pt x="451168" y="333635"/>
                    <a:pt x="437844" y="334820"/>
                    <a:pt x="427946" y="342329"/>
                  </a:cubicBezTo>
                  <a:cubicBezTo>
                    <a:pt x="426880" y="343126"/>
                    <a:pt x="425487" y="343340"/>
                    <a:pt x="424231" y="342901"/>
                  </a:cubicBezTo>
                  <a:cubicBezTo>
                    <a:pt x="407117" y="337183"/>
                    <a:pt x="388608" y="346421"/>
                    <a:pt x="382891" y="363535"/>
                  </a:cubicBezTo>
                  <a:cubicBezTo>
                    <a:pt x="380614" y="370352"/>
                    <a:pt x="380647" y="377730"/>
                    <a:pt x="382988" y="384525"/>
                  </a:cubicBezTo>
                  <a:cubicBezTo>
                    <a:pt x="383484" y="385776"/>
                    <a:pt x="383265" y="387197"/>
                    <a:pt x="382416" y="388240"/>
                  </a:cubicBezTo>
                  <a:cubicBezTo>
                    <a:pt x="375004" y="398233"/>
                    <a:pt x="373932" y="411576"/>
                    <a:pt x="379654" y="422625"/>
                  </a:cubicBezTo>
                  <a:cubicBezTo>
                    <a:pt x="385457" y="433574"/>
                    <a:pt x="396885" y="440372"/>
                    <a:pt x="409277" y="440246"/>
                  </a:cubicBezTo>
                  <a:cubicBezTo>
                    <a:pt x="410569" y="440359"/>
                    <a:pt x="411766" y="440975"/>
                    <a:pt x="412610" y="441961"/>
                  </a:cubicBezTo>
                  <a:cubicBezTo>
                    <a:pt x="418660" y="450591"/>
                    <a:pt x="428550" y="455715"/>
                    <a:pt x="439090" y="455677"/>
                  </a:cubicBezTo>
                  <a:cubicBezTo>
                    <a:pt x="440865" y="455814"/>
                    <a:pt x="442648" y="455814"/>
                    <a:pt x="444424" y="455677"/>
                  </a:cubicBezTo>
                  <a:cubicBezTo>
                    <a:pt x="456720" y="453728"/>
                    <a:pt x="466820" y="444923"/>
                    <a:pt x="470427" y="433007"/>
                  </a:cubicBezTo>
                  <a:cubicBezTo>
                    <a:pt x="470757" y="432059"/>
                    <a:pt x="471440" y="431275"/>
                    <a:pt x="472332" y="430816"/>
                  </a:cubicBezTo>
                  <a:lnTo>
                    <a:pt x="472332" y="479489"/>
                  </a:lnTo>
                  <a:close/>
                  <a:moveTo>
                    <a:pt x="410039" y="375095"/>
                  </a:moveTo>
                  <a:cubicBezTo>
                    <a:pt x="409462" y="373635"/>
                    <a:pt x="409840" y="371972"/>
                    <a:pt x="410991" y="370904"/>
                  </a:cubicBezTo>
                  <a:cubicBezTo>
                    <a:pt x="412072" y="369777"/>
                    <a:pt x="413720" y="369403"/>
                    <a:pt x="415182" y="369952"/>
                  </a:cubicBezTo>
                  <a:cubicBezTo>
                    <a:pt x="425409" y="373317"/>
                    <a:pt x="436632" y="371505"/>
                    <a:pt x="445281" y="365094"/>
                  </a:cubicBezTo>
                  <a:cubicBezTo>
                    <a:pt x="446526" y="364173"/>
                    <a:pt x="448227" y="364173"/>
                    <a:pt x="449472" y="365094"/>
                  </a:cubicBezTo>
                  <a:cubicBezTo>
                    <a:pt x="450923" y="365696"/>
                    <a:pt x="451838" y="367145"/>
                    <a:pt x="451758" y="368713"/>
                  </a:cubicBezTo>
                  <a:cubicBezTo>
                    <a:pt x="451622" y="379452"/>
                    <a:pt x="456835" y="389556"/>
                    <a:pt x="465665" y="395669"/>
                  </a:cubicBezTo>
                  <a:cubicBezTo>
                    <a:pt x="466980" y="396539"/>
                    <a:pt x="467624" y="398130"/>
                    <a:pt x="467284" y="399670"/>
                  </a:cubicBezTo>
                  <a:cubicBezTo>
                    <a:pt x="467162" y="401234"/>
                    <a:pt x="466047" y="402542"/>
                    <a:pt x="464522" y="402908"/>
                  </a:cubicBezTo>
                  <a:cubicBezTo>
                    <a:pt x="454296" y="406185"/>
                    <a:pt x="446325" y="414262"/>
                    <a:pt x="443186" y="424530"/>
                  </a:cubicBezTo>
                  <a:cubicBezTo>
                    <a:pt x="442503" y="426686"/>
                    <a:pt x="440201" y="427882"/>
                    <a:pt x="438045" y="427199"/>
                  </a:cubicBezTo>
                  <a:cubicBezTo>
                    <a:pt x="437198" y="426931"/>
                    <a:pt x="436462" y="426396"/>
                    <a:pt x="435947" y="425673"/>
                  </a:cubicBezTo>
                  <a:cubicBezTo>
                    <a:pt x="429824" y="417078"/>
                    <a:pt x="419926" y="411968"/>
                    <a:pt x="409372" y="411957"/>
                  </a:cubicBezTo>
                  <a:lnTo>
                    <a:pt x="408705" y="411957"/>
                  </a:lnTo>
                  <a:cubicBezTo>
                    <a:pt x="407187" y="412040"/>
                    <a:pt x="405779" y="411164"/>
                    <a:pt x="405181" y="409766"/>
                  </a:cubicBezTo>
                  <a:cubicBezTo>
                    <a:pt x="404301" y="408473"/>
                    <a:pt x="404301" y="406773"/>
                    <a:pt x="405181" y="405480"/>
                  </a:cubicBezTo>
                  <a:cubicBezTo>
                    <a:pt x="411800" y="396810"/>
                    <a:pt x="413624" y="385396"/>
                    <a:pt x="410039" y="375095"/>
                  </a:cubicBezTo>
                  <a:close/>
                  <a:moveTo>
                    <a:pt x="560819" y="213170"/>
                  </a:moveTo>
                  <a:lnTo>
                    <a:pt x="529577" y="192977"/>
                  </a:lnTo>
                  <a:cubicBezTo>
                    <a:pt x="533727" y="185144"/>
                    <a:pt x="534485" y="175952"/>
                    <a:pt x="531673" y="167545"/>
                  </a:cubicBezTo>
                  <a:cubicBezTo>
                    <a:pt x="530929" y="165409"/>
                    <a:pt x="532058" y="163074"/>
                    <a:pt x="534194" y="162331"/>
                  </a:cubicBezTo>
                  <a:cubicBezTo>
                    <a:pt x="535042" y="162035"/>
                    <a:pt x="535963" y="162028"/>
                    <a:pt x="536816" y="162307"/>
                  </a:cubicBezTo>
                  <a:cubicBezTo>
                    <a:pt x="546975" y="165739"/>
                    <a:pt x="558174" y="163920"/>
                    <a:pt x="566725" y="157449"/>
                  </a:cubicBezTo>
                  <a:cubicBezTo>
                    <a:pt x="568526" y="156081"/>
                    <a:pt x="571096" y="156433"/>
                    <a:pt x="572464" y="158235"/>
                  </a:cubicBezTo>
                  <a:cubicBezTo>
                    <a:pt x="573000" y="158941"/>
                    <a:pt x="573292" y="159802"/>
                    <a:pt x="573297" y="160687"/>
                  </a:cubicBezTo>
                  <a:cubicBezTo>
                    <a:pt x="573200" y="168454"/>
                    <a:pt x="575905" y="175995"/>
                    <a:pt x="580917" y="181928"/>
                  </a:cubicBezTo>
                  <a:close/>
                </a:path>
              </a:pathLst>
            </a:custGeom>
            <a:grpFill/>
            <a:ln w="9525" cap="flat">
              <a:noFill/>
              <a:prstDash val="solid"/>
              <a:miter/>
            </a:ln>
          </p:spPr>
          <p:txBody>
            <a:bodyPr rtlCol="0" anchor="ctr"/>
            <a:lstStyle/>
            <a:p>
              <a:endParaRPr lang="en-US" dirty="0"/>
            </a:p>
          </p:txBody>
        </p:sp>
        <p:sp>
          <p:nvSpPr>
            <p:cNvPr id="111" name="Freeform: Shape 113">
              <a:extLst>
                <a:ext uri="{FF2B5EF4-FFF2-40B4-BE49-F238E27FC236}">
                  <a16:creationId xmlns:a16="http://schemas.microsoft.com/office/drawing/2014/main" id="{9F75301D-3996-EE4E-BC40-D761F4AC36CB}"/>
                </a:ext>
              </a:extLst>
            </p:cNvPr>
            <p:cNvSpPr/>
            <p:nvPr/>
          </p:nvSpPr>
          <p:spPr>
            <a:xfrm>
              <a:off x="4296217" y="4106111"/>
              <a:ext cx="28575" cy="28575"/>
            </a:xfrm>
            <a:custGeom>
              <a:avLst/>
              <a:gdLst>
                <a:gd name="connsiteX0" fmla="*/ 17431 w 28575"/>
                <a:gd name="connsiteY0" fmla="*/ 27908 h 28575"/>
                <a:gd name="connsiteX1" fmla="*/ 27909 w 28575"/>
                <a:gd name="connsiteY1" fmla="*/ 17621 h 28575"/>
                <a:gd name="connsiteX2" fmla="*/ 17622 w 28575"/>
                <a:gd name="connsiteY2" fmla="*/ 7144 h 28575"/>
                <a:gd name="connsiteX3" fmla="*/ 7144 w 28575"/>
                <a:gd name="connsiteY3" fmla="*/ 17430 h 28575"/>
                <a:gd name="connsiteX4" fmla="*/ 7144 w 28575"/>
                <a:gd name="connsiteY4" fmla="*/ 17526 h 28575"/>
                <a:gd name="connsiteX5" fmla="*/ 17336 w 28575"/>
                <a:gd name="connsiteY5" fmla="*/ 27908 h 28575"/>
                <a:gd name="connsiteX6" fmla="*/ 17431 w 28575"/>
                <a:gd name="connsiteY6" fmla="*/ 2790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17431" y="27908"/>
                  </a:moveTo>
                  <a:cubicBezTo>
                    <a:pt x="23165" y="27960"/>
                    <a:pt x="27855" y="23355"/>
                    <a:pt x="27909" y="17621"/>
                  </a:cubicBezTo>
                  <a:cubicBezTo>
                    <a:pt x="27961" y="11888"/>
                    <a:pt x="23356" y="7197"/>
                    <a:pt x="17622" y="7144"/>
                  </a:cubicBezTo>
                  <a:cubicBezTo>
                    <a:pt x="11888" y="7092"/>
                    <a:pt x="7198" y="11697"/>
                    <a:pt x="7144" y="17430"/>
                  </a:cubicBezTo>
                  <a:cubicBezTo>
                    <a:pt x="7144" y="17463"/>
                    <a:pt x="7144" y="17494"/>
                    <a:pt x="7144" y="17526"/>
                  </a:cubicBezTo>
                  <a:cubicBezTo>
                    <a:pt x="7092" y="23206"/>
                    <a:pt x="11654" y="27854"/>
                    <a:pt x="17336" y="27908"/>
                  </a:cubicBezTo>
                  <a:cubicBezTo>
                    <a:pt x="17367" y="27908"/>
                    <a:pt x="17400" y="27908"/>
                    <a:pt x="17431" y="27908"/>
                  </a:cubicBezTo>
                  <a:close/>
                </a:path>
              </a:pathLst>
            </a:custGeom>
            <a:grpFill/>
            <a:ln w="9525" cap="flat">
              <a:noFill/>
              <a:prstDash val="solid"/>
              <a:miter/>
            </a:ln>
          </p:spPr>
          <p:txBody>
            <a:bodyPr rtlCol="0" anchor="ctr"/>
            <a:lstStyle/>
            <a:p>
              <a:endParaRPr lang="en-US" dirty="0"/>
            </a:p>
          </p:txBody>
        </p:sp>
        <p:sp>
          <p:nvSpPr>
            <p:cNvPr id="112" name="Freeform: Shape 114">
              <a:extLst>
                <a:ext uri="{FF2B5EF4-FFF2-40B4-BE49-F238E27FC236}">
                  <a16:creationId xmlns:a16="http://schemas.microsoft.com/office/drawing/2014/main" id="{B6101D00-8AD1-5849-968E-8C9796F92B63}"/>
                </a:ext>
              </a:extLst>
            </p:cNvPr>
            <p:cNvSpPr/>
            <p:nvPr/>
          </p:nvSpPr>
          <p:spPr>
            <a:xfrm>
              <a:off x="4296218" y="4173452"/>
              <a:ext cx="28575" cy="28575"/>
            </a:xfrm>
            <a:custGeom>
              <a:avLst/>
              <a:gdLst>
                <a:gd name="connsiteX0" fmla="*/ 17431 w 28575"/>
                <a:gd name="connsiteY0" fmla="*/ 7144 h 28575"/>
                <a:gd name="connsiteX1" fmla="*/ 7144 w 28575"/>
                <a:gd name="connsiteY1" fmla="*/ 17431 h 28575"/>
                <a:gd name="connsiteX2" fmla="*/ 17431 w 28575"/>
                <a:gd name="connsiteY2" fmla="*/ 27718 h 28575"/>
                <a:gd name="connsiteX3" fmla="*/ 27718 w 28575"/>
                <a:gd name="connsiteY3" fmla="*/ 17431 h 28575"/>
                <a:gd name="connsiteX4" fmla="*/ 1743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431" y="7144"/>
                  </a:moveTo>
                  <a:cubicBezTo>
                    <a:pt x="11749" y="7144"/>
                    <a:pt x="7144" y="11749"/>
                    <a:pt x="7144" y="17431"/>
                  </a:cubicBezTo>
                  <a:cubicBezTo>
                    <a:pt x="7144" y="23112"/>
                    <a:pt x="11749" y="27718"/>
                    <a:pt x="17431" y="27718"/>
                  </a:cubicBezTo>
                  <a:cubicBezTo>
                    <a:pt x="23112" y="27718"/>
                    <a:pt x="27718" y="23112"/>
                    <a:pt x="27718" y="17431"/>
                  </a:cubicBezTo>
                  <a:cubicBezTo>
                    <a:pt x="27718" y="11749"/>
                    <a:pt x="23112" y="7144"/>
                    <a:pt x="17431" y="7144"/>
                  </a:cubicBezTo>
                  <a:close/>
                </a:path>
              </a:pathLst>
            </a:custGeom>
            <a:grpFill/>
            <a:ln w="9525" cap="flat">
              <a:noFill/>
              <a:prstDash val="solid"/>
              <a:miter/>
            </a:ln>
          </p:spPr>
          <p:txBody>
            <a:bodyPr rtlCol="0" anchor="ctr"/>
            <a:lstStyle/>
            <a:p>
              <a:endParaRPr lang="en-US" dirty="0"/>
            </a:p>
          </p:txBody>
        </p:sp>
        <p:sp>
          <p:nvSpPr>
            <p:cNvPr id="113" name="Freeform: Shape 115">
              <a:extLst>
                <a:ext uri="{FF2B5EF4-FFF2-40B4-BE49-F238E27FC236}">
                  <a16:creationId xmlns:a16="http://schemas.microsoft.com/office/drawing/2014/main" id="{18B030AF-78DE-2140-B23C-578048A34D82}"/>
                </a:ext>
              </a:extLst>
            </p:cNvPr>
            <p:cNvSpPr/>
            <p:nvPr/>
          </p:nvSpPr>
          <p:spPr>
            <a:xfrm>
              <a:off x="4296218" y="4242413"/>
              <a:ext cx="28575" cy="28575"/>
            </a:xfrm>
            <a:custGeom>
              <a:avLst/>
              <a:gdLst>
                <a:gd name="connsiteX0" fmla="*/ 17431 w 28575"/>
                <a:gd name="connsiteY0" fmla="*/ 7144 h 28575"/>
                <a:gd name="connsiteX1" fmla="*/ 7144 w 28575"/>
                <a:gd name="connsiteY1" fmla="*/ 17431 h 28575"/>
                <a:gd name="connsiteX2" fmla="*/ 17432 w 28575"/>
                <a:gd name="connsiteY2" fmla="*/ 27718 h 28575"/>
                <a:gd name="connsiteX3" fmla="*/ 27718 w 28575"/>
                <a:gd name="connsiteY3" fmla="*/ 17526 h 28575"/>
                <a:gd name="connsiteX4" fmla="*/ 17526 w 28575"/>
                <a:gd name="connsiteY4" fmla="*/ 7144 h 28575"/>
                <a:gd name="connsiteX5" fmla="*/ 17431 w 28575"/>
                <a:gd name="connsiteY5"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28575">
                  <a:moveTo>
                    <a:pt x="17431" y="7144"/>
                  </a:moveTo>
                  <a:cubicBezTo>
                    <a:pt x="11749" y="7144"/>
                    <a:pt x="7144" y="11750"/>
                    <a:pt x="7144" y="17431"/>
                  </a:cubicBezTo>
                  <a:cubicBezTo>
                    <a:pt x="7145" y="23112"/>
                    <a:pt x="11750" y="27718"/>
                    <a:pt x="17432" y="27718"/>
                  </a:cubicBezTo>
                  <a:cubicBezTo>
                    <a:pt x="23075" y="27718"/>
                    <a:pt x="27665" y="23170"/>
                    <a:pt x="27718" y="17526"/>
                  </a:cubicBezTo>
                  <a:cubicBezTo>
                    <a:pt x="27770" y="11845"/>
                    <a:pt x="23208" y="7197"/>
                    <a:pt x="17526" y="7144"/>
                  </a:cubicBezTo>
                  <a:cubicBezTo>
                    <a:pt x="17495" y="7144"/>
                    <a:pt x="17462" y="7144"/>
                    <a:pt x="17431" y="7144"/>
                  </a:cubicBezTo>
                  <a:close/>
                </a:path>
              </a:pathLst>
            </a:custGeom>
            <a:grpFill/>
            <a:ln w="9525" cap="flat">
              <a:noFill/>
              <a:prstDash val="solid"/>
              <a:miter/>
            </a:ln>
          </p:spPr>
          <p:txBody>
            <a:bodyPr rtlCol="0" anchor="ctr"/>
            <a:lstStyle/>
            <a:p>
              <a:endParaRPr lang="en-US" dirty="0"/>
            </a:p>
          </p:txBody>
        </p:sp>
        <p:sp>
          <p:nvSpPr>
            <p:cNvPr id="114" name="Freeform: Shape 116">
              <a:extLst>
                <a:ext uri="{FF2B5EF4-FFF2-40B4-BE49-F238E27FC236}">
                  <a16:creationId xmlns:a16="http://schemas.microsoft.com/office/drawing/2014/main" id="{2817925A-A036-6044-B470-6C653C4BE217}"/>
                </a:ext>
              </a:extLst>
            </p:cNvPr>
            <p:cNvSpPr/>
            <p:nvPr/>
          </p:nvSpPr>
          <p:spPr>
            <a:xfrm>
              <a:off x="4296218" y="4310898"/>
              <a:ext cx="28575" cy="28575"/>
            </a:xfrm>
            <a:custGeom>
              <a:avLst/>
              <a:gdLst>
                <a:gd name="connsiteX0" fmla="*/ 17431 w 28575"/>
                <a:gd name="connsiteY0" fmla="*/ 7144 h 28575"/>
                <a:gd name="connsiteX1" fmla="*/ 7144 w 28575"/>
                <a:gd name="connsiteY1" fmla="*/ 17431 h 28575"/>
                <a:gd name="connsiteX2" fmla="*/ 17431 w 28575"/>
                <a:gd name="connsiteY2" fmla="*/ 27718 h 28575"/>
                <a:gd name="connsiteX3" fmla="*/ 27718 w 28575"/>
                <a:gd name="connsiteY3" fmla="*/ 17431 h 28575"/>
                <a:gd name="connsiteX4" fmla="*/ 1743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431" y="7144"/>
                  </a:moveTo>
                  <a:cubicBezTo>
                    <a:pt x="11749" y="7144"/>
                    <a:pt x="7144" y="11749"/>
                    <a:pt x="7144" y="17431"/>
                  </a:cubicBezTo>
                  <a:cubicBezTo>
                    <a:pt x="7144" y="23112"/>
                    <a:pt x="11749" y="27718"/>
                    <a:pt x="17431" y="27718"/>
                  </a:cubicBezTo>
                  <a:cubicBezTo>
                    <a:pt x="23112" y="27718"/>
                    <a:pt x="27718" y="23112"/>
                    <a:pt x="27718" y="17431"/>
                  </a:cubicBezTo>
                  <a:cubicBezTo>
                    <a:pt x="27718" y="11749"/>
                    <a:pt x="23112" y="7144"/>
                    <a:pt x="17431" y="7144"/>
                  </a:cubicBezTo>
                  <a:close/>
                </a:path>
              </a:pathLst>
            </a:custGeom>
            <a:grpFill/>
            <a:ln w="9525" cap="flat">
              <a:noFill/>
              <a:prstDash val="solid"/>
              <a:miter/>
            </a:ln>
          </p:spPr>
          <p:txBody>
            <a:bodyPr rtlCol="0" anchor="ctr"/>
            <a:lstStyle/>
            <a:p>
              <a:endParaRPr lang="en-US" dirty="0"/>
            </a:p>
          </p:txBody>
        </p:sp>
        <p:sp>
          <p:nvSpPr>
            <p:cNvPr id="115" name="Freeform: Shape 117">
              <a:extLst>
                <a:ext uri="{FF2B5EF4-FFF2-40B4-BE49-F238E27FC236}">
                  <a16:creationId xmlns:a16="http://schemas.microsoft.com/office/drawing/2014/main" id="{BDC61461-A928-6548-931C-17EFE84BF2CE}"/>
                </a:ext>
              </a:extLst>
            </p:cNvPr>
            <p:cNvSpPr/>
            <p:nvPr/>
          </p:nvSpPr>
          <p:spPr>
            <a:xfrm>
              <a:off x="4296218" y="4379668"/>
              <a:ext cx="28575" cy="28575"/>
            </a:xfrm>
            <a:custGeom>
              <a:avLst/>
              <a:gdLst>
                <a:gd name="connsiteX0" fmla="*/ 17431 w 28575"/>
                <a:gd name="connsiteY0" fmla="*/ 7144 h 28575"/>
                <a:gd name="connsiteX1" fmla="*/ 7144 w 28575"/>
                <a:gd name="connsiteY1" fmla="*/ 17431 h 28575"/>
                <a:gd name="connsiteX2" fmla="*/ 17431 w 28575"/>
                <a:gd name="connsiteY2" fmla="*/ 27718 h 28575"/>
                <a:gd name="connsiteX3" fmla="*/ 27718 w 28575"/>
                <a:gd name="connsiteY3" fmla="*/ 17431 h 28575"/>
                <a:gd name="connsiteX4" fmla="*/ 1743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431" y="7144"/>
                  </a:moveTo>
                  <a:cubicBezTo>
                    <a:pt x="11749" y="7144"/>
                    <a:pt x="7144" y="11749"/>
                    <a:pt x="7144" y="17431"/>
                  </a:cubicBezTo>
                  <a:cubicBezTo>
                    <a:pt x="7144" y="23112"/>
                    <a:pt x="11749" y="27718"/>
                    <a:pt x="17431" y="27718"/>
                  </a:cubicBezTo>
                  <a:cubicBezTo>
                    <a:pt x="23112" y="27718"/>
                    <a:pt x="27718" y="23112"/>
                    <a:pt x="27718" y="17431"/>
                  </a:cubicBezTo>
                  <a:cubicBezTo>
                    <a:pt x="27718" y="11749"/>
                    <a:pt x="23112" y="7144"/>
                    <a:pt x="17431" y="7144"/>
                  </a:cubicBezTo>
                  <a:close/>
                </a:path>
              </a:pathLst>
            </a:custGeom>
            <a:grpFill/>
            <a:ln w="9525" cap="flat">
              <a:noFill/>
              <a:prstDash val="solid"/>
              <a:miter/>
            </a:ln>
          </p:spPr>
          <p:txBody>
            <a:bodyPr rtlCol="0" anchor="ctr"/>
            <a:lstStyle/>
            <a:p>
              <a:endParaRPr lang="en-US" dirty="0"/>
            </a:p>
          </p:txBody>
        </p:sp>
      </p:grpSp>
      <p:sp>
        <p:nvSpPr>
          <p:cNvPr id="116" name="Graphic 1889520">
            <a:extLst>
              <a:ext uri="{FF2B5EF4-FFF2-40B4-BE49-F238E27FC236}">
                <a16:creationId xmlns:a16="http://schemas.microsoft.com/office/drawing/2014/main" id="{EF67FE51-B98D-7D42-8E6E-0D65BFB98EC5}"/>
              </a:ext>
            </a:extLst>
          </p:cNvPr>
          <p:cNvSpPr/>
          <p:nvPr/>
        </p:nvSpPr>
        <p:spPr>
          <a:xfrm>
            <a:off x="6246673" y="4745083"/>
            <a:ext cx="647700" cy="638175"/>
          </a:xfrm>
          <a:custGeom>
            <a:avLst/>
            <a:gdLst>
              <a:gd name="connsiteX0" fmla="*/ 642952 w 647700"/>
              <a:gd name="connsiteY0" fmla="*/ 369951 h 638175"/>
              <a:gd name="connsiteX1" fmla="*/ 642952 w 647700"/>
              <a:gd name="connsiteY1" fmla="*/ 369951 h 638175"/>
              <a:gd name="connsiteX2" fmla="*/ 642952 w 647700"/>
              <a:gd name="connsiteY2" fmla="*/ 369951 h 638175"/>
              <a:gd name="connsiteX3" fmla="*/ 642952 w 647700"/>
              <a:gd name="connsiteY3" fmla="*/ 368903 h 638175"/>
              <a:gd name="connsiteX4" fmla="*/ 642952 w 647700"/>
              <a:gd name="connsiteY4" fmla="*/ 367284 h 638175"/>
              <a:gd name="connsiteX5" fmla="*/ 640570 w 647700"/>
              <a:gd name="connsiteY5" fmla="*/ 358902 h 638175"/>
              <a:gd name="connsiteX6" fmla="*/ 549131 w 647700"/>
              <a:gd name="connsiteY6" fmla="*/ 184214 h 638175"/>
              <a:gd name="connsiteX7" fmla="*/ 613996 w 647700"/>
              <a:gd name="connsiteY7" fmla="*/ 166688 h 638175"/>
              <a:gd name="connsiteX8" fmla="*/ 613283 w 647700"/>
              <a:gd name="connsiteY8" fmla="*/ 146495 h 638175"/>
              <a:gd name="connsiteX9" fmla="*/ 593803 w 647700"/>
              <a:gd name="connsiteY9" fmla="*/ 146495 h 638175"/>
              <a:gd name="connsiteX10" fmla="*/ 543130 w 647700"/>
              <a:gd name="connsiteY10" fmla="*/ 153829 h 638175"/>
              <a:gd name="connsiteX11" fmla="*/ 515222 w 647700"/>
              <a:gd name="connsiteY11" fmla="*/ 140494 h 638175"/>
              <a:gd name="connsiteX12" fmla="*/ 362822 w 647700"/>
              <a:gd name="connsiteY12" fmla="*/ 64294 h 638175"/>
              <a:gd name="connsiteX13" fmla="*/ 361202 w 647700"/>
              <a:gd name="connsiteY13" fmla="*/ 64294 h 638175"/>
              <a:gd name="connsiteX14" fmla="*/ 339390 w 647700"/>
              <a:gd name="connsiteY14" fmla="*/ 44387 h 638175"/>
              <a:gd name="connsiteX15" fmla="*/ 339390 w 647700"/>
              <a:gd name="connsiteY15" fmla="*/ 21431 h 638175"/>
              <a:gd name="connsiteX16" fmla="*/ 325102 w 647700"/>
              <a:gd name="connsiteY16" fmla="*/ 7144 h 638175"/>
              <a:gd name="connsiteX17" fmla="*/ 310815 w 647700"/>
              <a:gd name="connsiteY17" fmla="*/ 21431 h 638175"/>
              <a:gd name="connsiteX18" fmla="*/ 310815 w 647700"/>
              <a:gd name="connsiteY18" fmla="*/ 44291 h 638175"/>
              <a:gd name="connsiteX19" fmla="*/ 289479 w 647700"/>
              <a:gd name="connsiteY19" fmla="*/ 64770 h 638175"/>
              <a:gd name="connsiteX20" fmla="*/ 288145 w 647700"/>
              <a:gd name="connsiteY20" fmla="*/ 64770 h 638175"/>
              <a:gd name="connsiteX21" fmla="*/ 135745 w 647700"/>
              <a:gd name="connsiteY21" fmla="*/ 140970 h 638175"/>
              <a:gd name="connsiteX22" fmla="*/ 108123 w 647700"/>
              <a:gd name="connsiteY22" fmla="*/ 153829 h 638175"/>
              <a:gd name="connsiteX23" fmla="*/ 61927 w 647700"/>
              <a:gd name="connsiteY23" fmla="*/ 146495 h 638175"/>
              <a:gd name="connsiteX24" fmla="*/ 41734 w 647700"/>
              <a:gd name="connsiteY24" fmla="*/ 145782 h 638175"/>
              <a:gd name="connsiteX25" fmla="*/ 41021 w 647700"/>
              <a:gd name="connsiteY25" fmla="*/ 165975 h 638175"/>
              <a:gd name="connsiteX26" fmla="*/ 41734 w 647700"/>
              <a:gd name="connsiteY26" fmla="*/ 166688 h 638175"/>
              <a:gd name="connsiteX27" fmla="*/ 102217 w 647700"/>
              <a:gd name="connsiteY27" fmla="*/ 184309 h 638175"/>
              <a:gd name="connsiteX28" fmla="*/ 10015 w 647700"/>
              <a:gd name="connsiteY28" fmla="*/ 359569 h 638175"/>
              <a:gd name="connsiteX29" fmla="*/ 10015 w 647700"/>
              <a:gd name="connsiteY29" fmla="*/ 360140 h 638175"/>
              <a:gd name="connsiteX30" fmla="*/ 7920 w 647700"/>
              <a:gd name="connsiteY30" fmla="*/ 367951 h 638175"/>
              <a:gd name="connsiteX31" fmla="*/ 7253 w 647700"/>
              <a:gd name="connsiteY31" fmla="*/ 369094 h 638175"/>
              <a:gd name="connsiteX32" fmla="*/ 7253 w 647700"/>
              <a:gd name="connsiteY32" fmla="*/ 370332 h 638175"/>
              <a:gd name="connsiteX33" fmla="*/ 7253 w 647700"/>
              <a:gd name="connsiteY33" fmla="*/ 370808 h 638175"/>
              <a:gd name="connsiteX34" fmla="*/ 7253 w 647700"/>
              <a:gd name="connsiteY34" fmla="*/ 373951 h 638175"/>
              <a:gd name="connsiteX35" fmla="*/ 7253 w 647700"/>
              <a:gd name="connsiteY35" fmla="*/ 373951 h 638175"/>
              <a:gd name="connsiteX36" fmla="*/ 119839 w 647700"/>
              <a:gd name="connsiteY36" fmla="*/ 465773 h 638175"/>
              <a:gd name="connsiteX37" fmla="*/ 230519 w 647700"/>
              <a:gd name="connsiteY37" fmla="*/ 380524 h 638175"/>
              <a:gd name="connsiteX38" fmla="*/ 232138 w 647700"/>
              <a:gd name="connsiteY38" fmla="*/ 374904 h 638175"/>
              <a:gd name="connsiteX39" fmla="*/ 232138 w 647700"/>
              <a:gd name="connsiteY39" fmla="*/ 373666 h 638175"/>
              <a:gd name="connsiteX40" fmla="*/ 232138 w 647700"/>
              <a:gd name="connsiteY40" fmla="*/ 373666 h 638175"/>
              <a:gd name="connsiteX41" fmla="*/ 232138 w 647700"/>
              <a:gd name="connsiteY41" fmla="*/ 370618 h 638175"/>
              <a:gd name="connsiteX42" fmla="*/ 232138 w 647700"/>
              <a:gd name="connsiteY42" fmla="*/ 370618 h 638175"/>
              <a:gd name="connsiteX43" fmla="*/ 232138 w 647700"/>
              <a:gd name="connsiteY43" fmla="*/ 370618 h 638175"/>
              <a:gd name="connsiteX44" fmla="*/ 231567 w 647700"/>
              <a:gd name="connsiteY44" fmla="*/ 366998 h 638175"/>
              <a:gd name="connsiteX45" fmla="*/ 228900 w 647700"/>
              <a:gd name="connsiteY45" fmla="*/ 358616 h 638175"/>
              <a:gd name="connsiteX46" fmla="*/ 133650 w 647700"/>
              <a:gd name="connsiteY46" fmla="*/ 174593 h 638175"/>
              <a:gd name="connsiteX47" fmla="*/ 149842 w 647700"/>
              <a:gd name="connsiteY47" fmla="*/ 165068 h 638175"/>
              <a:gd name="connsiteX48" fmla="*/ 287288 w 647700"/>
              <a:gd name="connsiteY48" fmla="*/ 93440 h 638175"/>
              <a:gd name="connsiteX49" fmla="*/ 309958 w 647700"/>
              <a:gd name="connsiteY49" fmla="*/ 117539 h 638175"/>
              <a:gd name="connsiteX50" fmla="*/ 309958 w 647700"/>
              <a:gd name="connsiteY50" fmla="*/ 459391 h 638175"/>
              <a:gd name="connsiteX51" fmla="*/ 205183 w 647700"/>
              <a:gd name="connsiteY51" fmla="*/ 544354 h 638175"/>
              <a:gd name="connsiteX52" fmla="*/ 201087 w 647700"/>
              <a:gd name="connsiteY52" fmla="*/ 551783 h 638175"/>
              <a:gd name="connsiteX53" fmla="*/ 172512 w 647700"/>
              <a:gd name="connsiteY53" fmla="*/ 551783 h 638175"/>
              <a:gd name="connsiteX54" fmla="*/ 122125 w 647700"/>
              <a:gd name="connsiteY54" fmla="*/ 602171 h 638175"/>
              <a:gd name="connsiteX55" fmla="*/ 122125 w 647700"/>
              <a:gd name="connsiteY55" fmla="*/ 624650 h 638175"/>
              <a:gd name="connsiteX56" fmla="*/ 136412 w 647700"/>
              <a:gd name="connsiteY56" fmla="*/ 638937 h 638175"/>
              <a:gd name="connsiteX57" fmla="*/ 504839 w 647700"/>
              <a:gd name="connsiteY57" fmla="*/ 638937 h 638175"/>
              <a:gd name="connsiteX58" fmla="*/ 519127 w 647700"/>
              <a:gd name="connsiteY58" fmla="*/ 624650 h 638175"/>
              <a:gd name="connsiteX59" fmla="*/ 519127 w 647700"/>
              <a:gd name="connsiteY59" fmla="*/ 602171 h 638175"/>
              <a:gd name="connsiteX60" fmla="*/ 468740 w 647700"/>
              <a:gd name="connsiteY60" fmla="*/ 551783 h 638175"/>
              <a:gd name="connsiteX61" fmla="*/ 448642 w 647700"/>
              <a:gd name="connsiteY61" fmla="*/ 551783 h 638175"/>
              <a:gd name="connsiteX62" fmla="*/ 444641 w 647700"/>
              <a:gd name="connsiteY62" fmla="*/ 544544 h 638175"/>
              <a:gd name="connsiteX63" fmla="*/ 339104 w 647700"/>
              <a:gd name="connsiteY63" fmla="*/ 459581 h 638175"/>
              <a:gd name="connsiteX64" fmla="*/ 339104 w 647700"/>
              <a:gd name="connsiteY64" fmla="*/ 459581 h 638175"/>
              <a:gd name="connsiteX65" fmla="*/ 339104 w 647700"/>
              <a:gd name="connsiteY65" fmla="*/ 118110 h 638175"/>
              <a:gd name="connsiteX66" fmla="*/ 362822 w 647700"/>
              <a:gd name="connsiteY66" fmla="*/ 92869 h 638175"/>
              <a:gd name="connsiteX67" fmla="*/ 499791 w 647700"/>
              <a:gd name="connsiteY67" fmla="*/ 164497 h 638175"/>
              <a:gd name="connsiteX68" fmla="*/ 516079 w 647700"/>
              <a:gd name="connsiteY68" fmla="*/ 173546 h 638175"/>
              <a:gd name="connsiteX69" fmla="*/ 420352 w 647700"/>
              <a:gd name="connsiteY69" fmla="*/ 357569 h 638175"/>
              <a:gd name="connsiteX70" fmla="*/ 417686 w 647700"/>
              <a:gd name="connsiteY70" fmla="*/ 365665 h 638175"/>
              <a:gd name="connsiteX71" fmla="*/ 417686 w 647700"/>
              <a:gd name="connsiteY71" fmla="*/ 366236 h 638175"/>
              <a:gd name="connsiteX72" fmla="*/ 416828 w 647700"/>
              <a:gd name="connsiteY72" fmla="*/ 369094 h 638175"/>
              <a:gd name="connsiteX73" fmla="*/ 416828 w 647700"/>
              <a:gd name="connsiteY73" fmla="*/ 370046 h 638175"/>
              <a:gd name="connsiteX74" fmla="*/ 416828 w 647700"/>
              <a:gd name="connsiteY74" fmla="*/ 370046 h 638175"/>
              <a:gd name="connsiteX75" fmla="*/ 416828 w 647700"/>
              <a:gd name="connsiteY75" fmla="*/ 372999 h 638175"/>
              <a:gd name="connsiteX76" fmla="*/ 416828 w 647700"/>
              <a:gd name="connsiteY76" fmla="*/ 372999 h 638175"/>
              <a:gd name="connsiteX77" fmla="*/ 416828 w 647700"/>
              <a:gd name="connsiteY77" fmla="*/ 374237 h 638175"/>
              <a:gd name="connsiteX78" fmla="*/ 418352 w 647700"/>
              <a:gd name="connsiteY78" fmla="*/ 379762 h 638175"/>
              <a:gd name="connsiteX79" fmla="*/ 556706 w 647700"/>
              <a:gd name="connsiteY79" fmla="*/ 463351 h 638175"/>
              <a:gd name="connsiteX80" fmla="*/ 641714 w 647700"/>
              <a:gd name="connsiteY80" fmla="*/ 373190 h 638175"/>
              <a:gd name="connsiteX81" fmla="*/ 641714 w 647700"/>
              <a:gd name="connsiteY81" fmla="*/ 373190 h 638175"/>
              <a:gd name="connsiteX82" fmla="*/ 642952 w 647700"/>
              <a:gd name="connsiteY82" fmla="*/ 369951 h 638175"/>
              <a:gd name="connsiteX83" fmla="*/ 120220 w 647700"/>
              <a:gd name="connsiteY83" fmla="*/ 437293 h 638175"/>
              <a:gd name="connsiteX84" fmla="*/ 41353 w 647700"/>
              <a:gd name="connsiteY84" fmla="*/ 385000 h 638175"/>
              <a:gd name="connsiteX85" fmla="*/ 198896 w 647700"/>
              <a:gd name="connsiteY85" fmla="*/ 385000 h 638175"/>
              <a:gd name="connsiteX86" fmla="*/ 120220 w 647700"/>
              <a:gd name="connsiteY86" fmla="*/ 437293 h 638175"/>
              <a:gd name="connsiteX87" fmla="*/ 196420 w 647700"/>
              <a:gd name="connsiteY87" fmla="*/ 356425 h 638175"/>
              <a:gd name="connsiteX88" fmla="*/ 43734 w 647700"/>
              <a:gd name="connsiteY88" fmla="*/ 356425 h 638175"/>
              <a:gd name="connsiteX89" fmla="*/ 120410 w 647700"/>
              <a:gd name="connsiteY89" fmla="*/ 209931 h 638175"/>
              <a:gd name="connsiteX90" fmla="*/ 325198 w 647700"/>
              <a:gd name="connsiteY90" fmla="*/ 92107 h 638175"/>
              <a:gd name="connsiteX91" fmla="*/ 313959 w 647700"/>
              <a:gd name="connsiteY91" fmla="*/ 81058 h 638175"/>
              <a:gd name="connsiteX92" fmla="*/ 325008 w 647700"/>
              <a:gd name="connsiteY92" fmla="*/ 69819 h 638175"/>
              <a:gd name="connsiteX93" fmla="*/ 336247 w 647700"/>
              <a:gd name="connsiteY93" fmla="*/ 80868 h 638175"/>
              <a:gd name="connsiteX94" fmla="*/ 336247 w 647700"/>
              <a:gd name="connsiteY94" fmla="*/ 81058 h 638175"/>
              <a:gd name="connsiteX95" fmla="*/ 325198 w 647700"/>
              <a:gd name="connsiteY95" fmla="*/ 92107 h 638175"/>
              <a:gd name="connsiteX96" fmla="*/ 490552 w 647700"/>
              <a:gd name="connsiteY96" fmla="*/ 602171 h 638175"/>
              <a:gd name="connsiteX97" fmla="*/ 490552 w 647700"/>
              <a:gd name="connsiteY97" fmla="*/ 610362 h 638175"/>
              <a:gd name="connsiteX98" fmla="*/ 150985 w 647700"/>
              <a:gd name="connsiteY98" fmla="*/ 610362 h 638175"/>
              <a:gd name="connsiteX99" fmla="*/ 150985 w 647700"/>
              <a:gd name="connsiteY99" fmla="*/ 602171 h 638175"/>
              <a:gd name="connsiteX100" fmla="*/ 172798 w 647700"/>
              <a:gd name="connsiteY100" fmla="*/ 580358 h 638175"/>
              <a:gd name="connsiteX101" fmla="*/ 468740 w 647700"/>
              <a:gd name="connsiteY101" fmla="*/ 580358 h 638175"/>
              <a:gd name="connsiteX102" fmla="*/ 490552 w 647700"/>
              <a:gd name="connsiteY102" fmla="*/ 602171 h 638175"/>
              <a:gd name="connsiteX103" fmla="*/ 409970 w 647700"/>
              <a:gd name="connsiteY103" fmla="*/ 551783 h 638175"/>
              <a:gd name="connsiteX104" fmla="*/ 239949 w 647700"/>
              <a:gd name="connsiteY104" fmla="*/ 551783 h 638175"/>
              <a:gd name="connsiteX105" fmla="*/ 314435 w 647700"/>
              <a:gd name="connsiteY105" fmla="*/ 488061 h 638175"/>
              <a:gd name="connsiteX106" fmla="*/ 335675 w 647700"/>
              <a:gd name="connsiteY106" fmla="*/ 488061 h 638175"/>
              <a:gd name="connsiteX107" fmla="*/ 409970 w 647700"/>
              <a:gd name="connsiteY107" fmla="*/ 551783 h 638175"/>
              <a:gd name="connsiteX108" fmla="*/ 529795 w 647700"/>
              <a:gd name="connsiteY108" fmla="*/ 208883 h 638175"/>
              <a:gd name="connsiteX109" fmla="*/ 605995 w 647700"/>
              <a:gd name="connsiteY109" fmla="*/ 355378 h 638175"/>
              <a:gd name="connsiteX110" fmla="*/ 453595 w 647700"/>
              <a:gd name="connsiteY110" fmla="*/ 355378 h 638175"/>
              <a:gd name="connsiteX111" fmla="*/ 529795 w 647700"/>
              <a:gd name="connsiteY111" fmla="*/ 436245 h 638175"/>
              <a:gd name="connsiteX112" fmla="*/ 451118 w 647700"/>
              <a:gd name="connsiteY112" fmla="*/ 383953 h 638175"/>
              <a:gd name="connsiteX113" fmla="*/ 608757 w 647700"/>
              <a:gd name="connsiteY113" fmla="*/ 383953 h 638175"/>
              <a:gd name="connsiteX114" fmla="*/ 529985 w 647700"/>
              <a:gd name="connsiteY114" fmla="*/ 436531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7700" h="638175">
                <a:moveTo>
                  <a:pt x="642952" y="369951"/>
                </a:moveTo>
                <a:cubicBezTo>
                  <a:pt x="642952" y="369951"/>
                  <a:pt x="642952" y="369951"/>
                  <a:pt x="642952" y="369951"/>
                </a:cubicBezTo>
                <a:cubicBezTo>
                  <a:pt x="642952" y="369951"/>
                  <a:pt x="642952" y="369951"/>
                  <a:pt x="642952" y="369951"/>
                </a:cubicBezTo>
                <a:cubicBezTo>
                  <a:pt x="642952" y="369951"/>
                  <a:pt x="642952" y="369189"/>
                  <a:pt x="642952" y="368903"/>
                </a:cubicBezTo>
                <a:cubicBezTo>
                  <a:pt x="642952" y="368618"/>
                  <a:pt x="642952" y="367760"/>
                  <a:pt x="642952" y="367284"/>
                </a:cubicBezTo>
                <a:cubicBezTo>
                  <a:pt x="642578" y="364387"/>
                  <a:pt x="641775" y="361562"/>
                  <a:pt x="640570" y="358902"/>
                </a:cubicBezTo>
                <a:lnTo>
                  <a:pt x="549131" y="184214"/>
                </a:lnTo>
                <a:cubicBezTo>
                  <a:pt x="570562" y="187166"/>
                  <a:pt x="596756" y="184214"/>
                  <a:pt x="613996" y="166688"/>
                </a:cubicBezTo>
                <a:cubicBezTo>
                  <a:pt x="619375" y="160914"/>
                  <a:pt x="619056" y="151874"/>
                  <a:pt x="613283" y="146495"/>
                </a:cubicBezTo>
                <a:cubicBezTo>
                  <a:pt x="607796" y="141381"/>
                  <a:pt x="599290" y="141381"/>
                  <a:pt x="593803" y="146495"/>
                </a:cubicBezTo>
                <a:cubicBezTo>
                  <a:pt x="582087" y="158115"/>
                  <a:pt x="559418" y="158496"/>
                  <a:pt x="543130" y="153829"/>
                </a:cubicBezTo>
                <a:cubicBezTo>
                  <a:pt x="533236" y="150744"/>
                  <a:pt x="523838" y="146253"/>
                  <a:pt x="515222" y="140494"/>
                </a:cubicBezTo>
                <a:cubicBezTo>
                  <a:pt x="453404" y="100965"/>
                  <a:pt x="399207" y="67913"/>
                  <a:pt x="362822" y="64294"/>
                </a:cubicBezTo>
                <a:lnTo>
                  <a:pt x="361202" y="64294"/>
                </a:lnTo>
                <a:cubicBezTo>
                  <a:pt x="356801" y="55071"/>
                  <a:pt x="348975" y="47929"/>
                  <a:pt x="339390" y="44387"/>
                </a:cubicBezTo>
                <a:lnTo>
                  <a:pt x="339390" y="21431"/>
                </a:lnTo>
                <a:cubicBezTo>
                  <a:pt x="339390" y="13540"/>
                  <a:pt x="332993" y="7144"/>
                  <a:pt x="325102" y="7144"/>
                </a:cubicBezTo>
                <a:cubicBezTo>
                  <a:pt x="317212" y="7144"/>
                  <a:pt x="310815" y="13540"/>
                  <a:pt x="310815" y="21431"/>
                </a:cubicBezTo>
                <a:lnTo>
                  <a:pt x="310815" y="44291"/>
                </a:lnTo>
                <a:cubicBezTo>
                  <a:pt x="301332" y="48117"/>
                  <a:pt x="293690" y="55452"/>
                  <a:pt x="289479" y="64770"/>
                </a:cubicBezTo>
                <a:lnTo>
                  <a:pt x="288145" y="64770"/>
                </a:lnTo>
                <a:cubicBezTo>
                  <a:pt x="251379" y="68580"/>
                  <a:pt x="197182" y="101632"/>
                  <a:pt x="135745" y="140970"/>
                </a:cubicBezTo>
                <a:cubicBezTo>
                  <a:pt x="127200" y="146555"/>
                  <a:pt x="117898" y="150885"/>
                  <a:pt x="108123" y="153829"/>
                </a:cubicBezTo>
                <a:cubicBezTo>
                  <a:pt x="99074" y="156401"/>
                  <a:pt x="76405" y="160973"/>
                  <a:pt x="61927" y="146495"/>
                </a:cubicBezTo>
                <a:cubicBezTo>
                  <a:pt x="56547" y="140721"/>
                  <a:pt x="47507" y="140402"/>
                  <a:pt x="41734" y="145782"/>
                </a:cubicBezTo>
                <a:cubicBezTo>
                  <a:pt x="35961" y="151161"/>
                  <a:pt x="35642" y="160202"/>
                  <a:pt x="41021" y="165975"/>
                </a:cubicBezTo>
                <a:cubicBezTo>
                  <a:pt x="41250" y="166221"/>
                  <a:pt x="41488" y="166458"/>
                  <a:pt x="41734" y="166688"/>
                </a:cubicBezTo>
                <a:cubicBezTo>
                  <a:pt x="57901" y="181923"/>
                  <a:pt x="80397" y="188477"/>
                  <a:pt x="102217" y="184309"/>
                </a:cubicBezTo>
                <a:lnTo>
                  <a:pt x="10015" y="359569"/>
                </a:lnTo>
                <a:lnTo>
                  <a:pt x="10015" y="360140"/>
                </a:lnTo>
                <a:cubicBezTo>
                  <a:pt x="8899" y="362613"/>
                  <a:pt x="8191" y="365251"/>
                  <a:pt x="7920" y="367951"/>
                </a:cubicBezTo>
                <a:cubicBezTo>
                  <a:pt x="7664" y="368311"/>
                  <a:pt x="7441" y="368694"/>
                  <a:pt x="7253" y="369094"/>
                </a:cubicBezTo>
                <a:cubicBezTo>
                  <a:pt x="7214" y="369505"/>
                  <a:pt x="7214" y="369921"/>
                  <a:pt x="7253" y="370332"/>
                </a:cubicBezTo>
                <a:lnTo>
                  <a:pt x="7253" y="370808"/>
                </a:lnTo>
                <a:cubicBezTo>
                  <a:pt x="7107" y="371851"/>
                  <a:pt x="7107" y="372909"/>
                  <a:pt x="7253" y="373951"/>
                </a:cubicBezTo>
                <a:lnTo>
                  <a:pt x="7253" y="373951"/>
                </a:lnTo>
                <a:cubicBezTo>
                  <a:pt x="18698" y="427117"/>
                  <a:pt x="65458" y="465253"/>
                  <a:pt x="119839" y="465773"/>
                </a:cubicBezTo>
                <a:cubicBezTo>
                  <a:pt x="171525" y="464961"/>
                  <a:pt x="216538" y="430290"/>
                  <a:pt x="230519" y="380524"/>
                </a:cubicBezTo>
                <a:cubicBezTo>
                  <a:pt x="231234" y="378705"/>
                  <a:pt x="231776" y="376823"/>
                  <a:pt x="232138" y="374904"/>
                </a:cubicBezTo>
                <a:cubicBezTo>
                  <a:pt x="232107" y="374492"/>
                  <a:pt x="232107" y="374078"/>
                  <a:pt x="232138" y="373666"/>
                </a:cubicBezTo>
                <a:lnTo>
                  <a:pt x="232138" y="373666"/>
                </a:lnTo>
                <a:cubicBezTo>
                  <a:pt x="232237" y="372652"/>
                  <a:pt x="232237" y="371631"/>
                  <a:pt x="232138" y="370618"/>
                </a:cubicBezTo>
                <a:lnTo>
                  <a:pt x="232138" y="370618"/>
                </a:lnTo>
                <a:lnTo>
                  <a:pt x="232138" y="370618"/>
                </a:lnTo>
                <a:cubicBezTo>
                  <a:pt x="232056" y="369397"/>
                  <a:pt x="231865" y="368185"/>
                  <a:pt x="231567" y="366998"/>
                </a:cubicBezTo>
                <a:cubicBezTo>
                  <a:pt x="231128" y="364081"/>
                  <a:pt x="230228" y="361251"/>
                  <a:pt x="228900" y="358616"/>
                </a:cubicBezTo>
                <a:lnTo>
                  <a:pt x="133650" y="174593"/>
                </a:lnTo>
                <a:cubicBezTo>
                  <a:pt x="139245" y="171766"/>
                  <a:pt x="144653" y="168585"/>
                  <a:pt x="149842" y="165068"/>
                </a:cubicBezTo>
                <a:cubicBezTo>
                  <a:pt x="204706" y="130016"/>
                  <a:pt x="256332" y="98393"/>
                  <a:pt x="287288" y="93440"/>
                </a:cubicBezTo>
                <a:cubicBezTo>
                  <a:pt x="290980" y="104387"/>
                  <a:pt x="299256" y="113185"/>
                  <a:pt x="309958" y="117539"/>
                </a:cubicBezTo>
                <a:lnTo>
                  <a:pt x="309958" y="459391"/>
                </a:lnTo>
                <a:cubicBezTo>
                  <a:pt x="303671" y="459391"/>
                  <a:pt x="294718" y="462725"/>
                  <a:pt x="205183" y="544354"/>
                </a:cubicBezTo>
                <a:cubicBezTo>
                  <a:pt x="203087" y="546351"/>
                  <a:pt x="201657" y="548945"/>
                  <a:pt x="201087" y="551783"/>
                </a:cubicBezTo>
                <a:lnTo>
                  <a:pt x="172512" y="551783"/>
                </a:lnTo>
                <a:cubicBezTo>
                  <a:pt x="144684" y="551783"/>
                  <a:pt x="122125" y="574342"/>
                  <a:pt x="122125" y="602171"/>
                </a:cubicBezTo>
                <a:lnTo>
                  <a:pt x="122125" y="624650"/>
                </a:lnTo>
                <a:cubicBezTo>
                  <a:pt x="122125" y="632540"/>
                  <a:pt x="128522" y="638937"/>
                  <a:pt x="136412" y="638937"/>
                </a:cubicBezTo>
                <a:lnTo>
                  <a:pt x="504839" y="638937"/>
                </a:lnTo>
                <a:cubicBezTo>
                  <a:pt x="512730" y="638937"/>
                  <a:pt x="519127" y="632540"/>
                  <a:pt x="519127" y="624650"/>
                </a:cubicBezTo>
                <a:lnTo>
                  <a:pt x="519127" y="602171"/>
                </a:lnTo>
                <a:cubicBezTo>
                  <a:pt x="519127" y="574342"/>
                  <a:pt x="496568" y="551783"/>
                  <a:pt x="468740" y="551783"/>
                </a:cubicBezTo>
                <a:lnTo>
                  <a:pt x="448642" y="551783"/>
                </a:lnTo>
                <a:cubicBezTo>
                  <a:pt x="448025" y="549038"/>
                  <a:pt x="446638" y="546526"/>
                  <a:pt x="444641" y="544544"/>
                </a:cubicBezTo>
                <a:cubicBezTo>
                  <a:pt x="351392" y="459581"/>
                  <a:pt x="345391" y="459581"/>
                  <a:pt x="339104" y="459581"/>
                </a:cubicBezTo>
                <a:lnTo>
                  <a:pt x="339104" y="459581"/>
                </a:lnTo>
                <a:lnTo>
                  <a:pt x="339104" y="118110"/>
                </a:lnTo>
                <a:cubicBezTo>
                  <a:pt x="350455" y="113768"/>
                  <a:pt x="359193" y="104468"/>
                  <a:pt x="362822" y="92869"/>
                </a:cubicBezTo>
                <a:cubicBezTo>
                  <a:pt x="393873" y="98012"/>
                  <a:pt x="445308" y="129635"/>
                  <a:pt x="499791" y="164497"/>
                </a:cubicBezTo>
                <a:cubicBezTo>
                  <a:pt x="505034" y="167838"/>
                  <a:pt x="510472" y="170859"/>
                  <a:pt x="516079" y="173546"/>
                </a:cubicBezTo>
                <a:lnTo>
                  <a:pt x="420352" y="357569"/>
                </a:lnTo>
                <a:cubicBezTo>
                  <a:pt x="419040" y="360109"/>
                  <a:pt x="418140" y="362842"/>
                  <a:pt x="417686" y="365665"/>
                </a:cubicBezTo>
                <a:cubicBezTo>
                  <a:pt x="417730" y="365852"/>
                  <a:pt x="417730" y="366049"/>
                  <a:pt x="417686" y="366236"/>
                </a:cubicBezTo>
                <a:cubicBezTo>
                  <a:pt x="417321" y="367163"/>
                  <a:pt x="417034" y="368119"/>
                  <a:pt x="416828" y="369094"/>
                </a:cubicBezTo>
                <a:cubicBezTo>
                  <a:pt x="416828" y="369094"/>
                  <a:pt x="416828" y="369761"/>
                  <a:pt x="416828" y="370046"/>
                </a:cubicBezTo>
                <a:lnTo>
                  <a:pt x="416828" y="370046"/>
                </a:lnTo>
                <a:cubicBezTo>
                  <a:pt x="416729" y="371028"/>
                  <a:pt x="416729" y="372017"/>
                  <a:pt x="416828" y="372999"/>
                </a:cubicBezTo>
                <a:lnTo>
                  <a:pt x="416828" y="372999"/>
                </a:lnTo>
                <a:lnTo>
                  <a:pt x="416828" y="374237"/>
                </a:lnTo>
                <a:cubicBezTo>
                  <a:pt x="417158" y="376123"/>
                  <a:pt x="417668" y="377973"/>
                  <a:pt x="418352" y="379762"/>
                </a:cubicBezTo>
                <a:cubicBezTo>
                  <a:pt x="433475" y="441049"/>
                  <a:pt x="495418" y="478474"/>
                  <a:pt x="556706" y="463351"/>
                </a:cubicBezTo>
                <a:cubicBezTo>
                  <a:pt x="600288" y="452598"/>
                  <a:pt x="633541" y="417328"/>
                  <a:pt x="641714" y="373190"/>
                </a:cubicBezTo>
                <a:lnTo>
                  <a:pt x="641714" y="373190"/>
                </a:lnTo>
                <a:cubicBezTo>
                  <a:pt x="642231" y="372153"/>
                  <a:pt x="642646" y="371068"/>
                  <a:pt x="642952" y="369951"/>
                </a:cubicBezTo>
                <a:close/>
                <a:moveTo>
                  <a:pt x="120220" y="437293"/>
                </a:moveTo>
                <a:cubicBezTo>
                  <a:pt x="85911" y="436967"/>
                  <a:pt x="55008" y="416477"/>
                  <a:pt x="41353" y="385000"/>
                </a:cubicBezTo>
                <a:lnTo>
                  <a:pt x="198896" y="385000"/>
                </a:lnTo>
                <a:cubicBezTo>
                  <a:pt x="185387" y="416513"/>
                  <a:pt x="154505" y="437038"/>
                  <a:pt x="120220" y="437293"/>
                </a:cubicBezTo>
                <a:close/>
                <a:moveTo>
                  <a:pt x="196420" y="356425"/>
                </a:moveTo>
                <a:lnTo>
                  <a:pt x="43734" y="356425"/>
                </a:lnTo>
                <a:lnTo>
                  <a:pt x="120410" y="209931"/>
                </a:lnTo>
                <a:close/>
                <a:moveTo>
                  <a:pt x="325198" y="92107"/>
                </a:moveTo>
                <a:cubicBezTo>
                  <a:pt x="319044" y="92159"/>
                  <a:pt x="314012" y="87212"/>
                  <a:pt x="313959" y="81058"/>
                </a:cubicBezTo>
                <a:cubicBezTo>
                  <a:pt x="313907" y="74903"/>
                  <a:pt x="318853" y="69871"/>
                  <a:pt x="325008" y="69819"/>
                </a:cubicBezTo>
                <a:cubicBezTo>
                  <a:pt x="331162" y="69767"/>
                  <a:pt x="336194" y="74714"/>
                  <a:pt x="336247" y="80868"/>
                </a:cubicBezTo>
                <a:cubicBezTo>
                  <a:pt x="336248" y="80931"/>
                  <a:pt x="336248" y="80995"/>
                  <a:pt x="336247" y="81058"/>
                </a:cubicBezTo>
                <a:cubicBezTo>
                  <a:pt x="336247" y="87160"/>
                  <a:pt x="331300" y="92107"/>
                  <a:pt x="325198" y="92107"/>
                </a:cubicBezTo>
                <a:close/>
                <a:moveTo>
                  <a:pt x="490552" y="602171"/>
                </a:moveTo>
                <a:lnTo>
                  <a:pt x="490552" y="610362"/>
                </a:lnTo>
                <a:lnTo>
                  <a:pt x="150985" y="610362"/>
                </a:lnTo>
                <a:lnTo>
                  <a:pt x="150985" y="602171"/>
                </a:lnTo>
                <a:cubicBezTo>
                  <a:pt x="151038" y="590145"/>
                  <a:pt x="160772" y="580411"/>
                  <a:pt x="172798" y="580358"/>
                </a:cubicBezTo>
                <a:lnTo>
                  <a:pt x="468740" y="580358"/>
                </a:lnTo>
                <a:cubicBezTo>
                  <a:pt x="480765" y="580411"/>
                  <a:pt x="490499" y="590145"/>
                  <a:pt x="490552" y="602171"/>
                </a:cubicBezTo>
                <a:close/>
                <a:moveTo>
                  <a:pt x="409970" y="551783"/>
                </a:moveTo>
                <a:lnTo>
                  <a:pt x="239949" y="551783"/>
                </a:lnTo>
                <a:cubicBezTo>
                  <a:pt x="272239" y="523208"/>
                  <a:pt x="304719" y="494633"/>
                  <a:pt x="314435" y="488061"/>
                </a:cubicBezTo>
                <a:lnTo>
                  <a:pt x="335675" y="488061"/>
                </a:lnTo>
                <a:cubicBezTo>
                  <a:pt x="345391" y="494729"/>
                  <a:pt x="377776" y="522827"/>
                  <a:pt x="409970" y="551783"/>
                </a:cubicBezTo>
                <a:close/>
                <a:moveTo>
                  <a:pt x="529795" y="208883"/>
                </a:moveTo>
                <a:lnTo>
                  <a:pt x="605995" y="355378"/>
                </a:lnTo>
                <a:lnTo>
                  <a:pt x="453595" y="355378"/>
                </a:lnTo>
                <a:close/>
                <a:moveTo>
                  <a:pt x="529795" y="436245"/>
                </a:moveTo>
                <a:cubicBezTo>
                  <a:pt x="495517" y="435967"/>
                  <a:pt x="464648" y="415448"/>
                  <a:pt x="451118" y="383953"/>
                </a:cubicBezTo>
                <a:lnTo>
                  <a:pt x="608757" y="383953"/>
                </a:lnTo>
                <a:cubicBezTo>
                  <a:pt x="595242" y="415542"/>
                  <a:pt x="564343" y="436167"/>
                  <a:pt x="529985" y="436531"/>
                </a:cubicBezTo>
                <a:close/>
              </a:path>
            </a:pathLst>
          </a:custGeom>
          <a:solidFill>
            <a:srgbClr val="00B29F"/>
          </a:solidFill>
          <a:ln w="9525" cap="flat">
            <a:noFill/>
            <a:prstDash val="solid"/>
            <a:miter/>
          </a:ln>
        </p:spPr>
        <p:txBody>
          <a:bodyPr rtlCol="0" anchor="ctr"/>
          <a:lstStyle/>
          <a:p>
            <a:endParaRPr lang="en-US" dirty="0"/>
          </a:p>
        </p:txBody>
      </p:sp>
      <p:sp>
        <p:nvSpPr>
          <p:cNvPr id="117" name="Graphic 1889494">
            <a:extLst>
              <a:ext uri="{FF2B5EF4-FFF2-40B4-BE49-F238E27FC236}">
                <a16:creationId xmlns:a16="http://schemas.microsoft.com/office/drawing/2014/main" id="{E4664281-1591-9547-9C2B-1AB47027C470}"/>
              </a:ext>
            </a:extLst>
          </p:cNvPr>
          <p:cNvSpPr/>
          <p:nvPr/>
        </p:nvSpPr>
        <p:spPr>
          <a:xfrm>
            <a:off x="7262843" y="4754608"/>
            <a:ext cx="666750" cy="619125"/>
          </a:xfrm>
          <a:custGeom>
            <a:avLst/>
            <a:gdLst>
              <a:gd name="connsiteX0" fmla="*/ 646176 w 666750"/>
              <a:gd name="connsiteY0" fmla="*/ 343853 h 619125"/>
              <a:gd name="connsiteX1" fmla="*/ 571500 w 666750"/>
              <a:gd name="connsiteY1" fmla="*/ 296894 h 619125"/>
              <a:gd name="connsiteX2" fmla="*/ 566547 w 666750"/>
              <a:gd name="connsiteY2" fmla="*/ 294704 h 619125"/>
              <a:gd name="connsiteX3" fmla="*/ 620935 w 666750"/>
              <a:gd name="connsiteY3" fmla="*/ 276606 h 619125"/>
              <a:gd name="connsiteX4" fmla="*/ 626872 w 666750"/>
              <a:gd name="connsiteY4" fmla="*/ 257433 h 619125"/>
              <a:gd name="connsiteX5" fmla="*/ 619125 w 666750"/>
              <a:gd name="connsiteY5" fmla="*/ 250698 h 619125"/>
              <a:gd name="connsiteX6" fmla="*/ 588931 w 666750"/>
              <a:gd name="connsiteY6" fmla="*/ 166306 h 619125"/>
              <a:gd name="connsiteX7" fmla="*/ 516847 w 666750"/>
              <a:gd name="connsiteY7" fmla="*/ 86201 h 619125"/>
              <a:gd name="connsiteX8" fmla="*/ 508825 w 666750"/>
              <a:gd name="connsiteY8" fmla="*/ 86201 h 619125"/>
              <a:gd name="connsiteX9" fmla="*/ 457200 w 666750"/>
              <a:gd name="connsiteY9" fmla="*/ 99727 h 619125"/>
              <a:gd name="connsiteX10" fmla="*/ 457200 w 666750"/>
              <a:gd name="connsiteY10" fmla="*/ 98298 h 619125"/>
              <a:gd name="connsiteX11" fmla="*/ 409575 w 666750"/>
              <a:gd name="connsiteY11" fmla="*/ 29528 h 619125"/>
              <a:gd name="connsiteX12" fmla="*/ 344138 w 666750"/>
              <a:gd name="connsiteY12" fmla="*/ 7144 h 619125"/>
              <a:gd name="connsiteX13" fmla="*/ 291084 w 666750"/>
              <a:gd name="connsiteY13" fmla="*/ 19431 h 619125"/>
              <a:gd name="connsiteX14" fmla="*/ 251651 w 666750"/>
              <a:gd name="connsiteY14" fmla="*/ 28956 h 619125"/>
              <a:gd name="connsiteX15" fmla="*/ 222123 w 666750"/>
              <a:gd name="connsiteY15" fmla="*/ 56007 h 619125"/>
              <a:gd name="connsiteX16" fmla="*/ 217932 w 666750"/>
              <a:gd name="connsiteY16" fmla="*/ 97155 h 619125"/>
              <a:gd name="connsiteX17" fmla="*/ 169640 w 666750"/>
              <a:gd name="connsiteY17" fmla="*/ 86011 h 619125"/>
              <a:gd name="connsiteX18" fmla="*/ 166306 w 666750"/>
              <a:gd name="connsiteY18" fmla="*/ 86011 h 619125"/>
              <a:gd name="connsiteX19" fmla="*/ 107347 w 666750"/>
              <a:gd name="connsiteY19" fmla="*/ 100679 h 619125"/>
              <a:gd name="connsiteX20" fmla="*/ 103823 w 666750"/>
              <a:gd name="connsiteY20" fmla="*/ 103251 h 619125"/>
              <a:gd name="connsiteX21" fmla="*/ 86201 w 666750"/>
              <a:gd name="connsiteY21" fmla="*/ 153162 h 619125"/>
              <a:gd name="connsiteX22" fmla="*/ 88392 w 666750"/>
              <a:gd name="connsiteY22" fmla="*/ 184499 h 619125"/>
              <a:gd name="connsiteX23" fmla="*/ 83344 w 666750"/>
              <a:gd name="connsiteY23" fmla="*/ 220599 h 619125"/>
              <a:gd name="connsiteX24" fmla="*/ 102394 w 666750"/>
              <a:gd name="connsiteY24" fmla="*/ 250508 h 619125"/>
              <a:gd name="connsiteX25" fmla="*/ 102965 w 666750"/>
              <a:gd name="connsiteY25" fmla="*/ 250508 h 619125"/>
              <a:gd name="connsiteX26" fmla="*/ 112490 w 666750"/>
              <a:gd name="connsiteY26" fmla="*/ 275939 h 619125"/>
              <a:gd name="connsiteX27" fmla="*/ 112490 w 666750"/>
              <a:gd name="connsiteY27" fmla="*/ 290894 h 619125"/>
              <a:gd name="connsiteX28" fmla="*/ 102394 w 666750"/>
              <a:gd name="connsiteY28" fmla="*/ 297656 h 619125"/>
              <a:gd name="connsiteX29" fmla="*/ 29337 w 666750"/>
              <a:gd name="connsiteY29" fmla="*/ 343757 h 619125"/>
              <a:gd name="connsiteX30" fmla="*/ 7144 w 666750"/>
              <a:gd name="connsiteY30" fmla="*/ 469297 h 619125"/>
              <a:gd name="connsiteX31" fmla="*/ 21431 w 666750"/>
              <a:gd name="connsiteY31" fmla="*/ 483394 h 619125"/>
              <a:gd name="connsiteX32" fmla="*/ 71342 w 666750"/>
              <a:gd name="connsiteY32" fmla="*/ 483394 h 619125"/>
              <a:gd name="connsiteX33" fmla="*/ 59817 w 666750"/>
              <a:gd name="connsiteY33" fmla="*/ 601028 h 619125"/>
              <a:gd name="connsiteX34" fmla="*/ 73819 w 666750"/>
              <a:gd name="connsiteY34" fmla="*/ 615315 h 619125"/>
              <a:gd name="connsiteX35" fmla="*/ 601028 w 666750"/>
              <a:gd name="connsiteY35" fmla="*/ 615315 h 619125"/>
              <a:gd name="connsiteX36" fmla="*/ 615315 w 666750"/>
              <a:gd name="connsiteY36" fmla="*/ 601028 h 619125"/>
              <a:gd name="connsiteX37" fmla="*/ 603790 w 666750"/>
              <a:gd name="connsiteY37" fmla="*/ 483394 h 619125"/>
              <a:gd name="connsiteX38" fmla="*/ 653701 w 666750"/>
              <a:gd name="connsiteY38" fmla="*/ 483394 h 619125"/>
              <a:gd name="connsiteX39" fmla="*/ 667988 w 666750"/>
              <a:gd name="connsiteY39" fmla="*/ 469106 h 619125"/>
              <a:gd name="connsiteX40" fmla="*/ 646176 w 666750"/>
              <a:gd name="connsiteY40" fmla="*/ 343853 h 619125"/>
              <a:gd name="connsiteX41" fmla="*/ 230505 w 666750"/>
              <a:gd name="connsiteY41" fmla="*/ 258128 h 619125"/>
              <a:gd name="connsiteX42" fmla="*/ 237554 w 666750"/>
              <a:gd name="connsiteY42" fmla="*/ 263366 h 619125"/>
              <a:gd name="connsiteX43" fmla="*/ 242126 w 666750"/>
              <a:gd name="connsiteY43" fmla="*/ 265748 h 619125"/>
              <a:gd name="connsiteX44" fmla="*/ 256318 w 666750"/>
              <a:gd name="connsiteY44" fmla="*/ 314420 h 619125"/>
              <a:gd name="connsiteX45" fmla="*/ 244316 w 666750"/>
              <a:gd name="connsiteY45" fmla="*/ 306800 h 619125"/>
              <a:gd name="connsiteX46" fmla="*/ 231553 w 666750"/>
              <a:gd name="connsiteY46" fmla="*/ 298609 h 619125"/>
              <a:gd name="connsiteX47" fmla="*/ 220123 w 666750"/>
              <a:gd name="connsiteY47" fmla="*/ 290798 h 619125"/>
              <a:gd name="connsiteX48" fmla="*/ 220123 w 666750"/>
              <a:gd name="connsiteY48" fmla="*/ 276511 h 619125"/>
              <a:gd name="connsiteX49" fmla="*/ 230505 w 666750"/>
              <a:gd name="connsiteY49" fmla="*/ 257747 h 619125"/>
              <a:gd name="connsiteX50" fmla="*/ 76676 w 666750"/>
              <a:gd name="connsiteY50" fmla="*/ 454819 h 619125"/>
              <a:gd name="connsiteX51" fmla="*/ 35719 w 666750"/>
              <a:gd name="connsiteY51" fmla="*/ 454819 h 619125"/>
              <a:gd name="connsiteX52" fmla="*/ 48768 w 666750"/>
              <a:gd name="connsiteY52" fmla="*/ 364046 h 619125"/>
              <a:gd name="connsiteX53" fmla="*/ 115443 w 666750"/>
              <a:gd name="connsiteY53" fmla="*/ 322421 h 619125"/>
              <a:gd name="connsiteX54" fmla="*/ 140494 w 666750"/>
              <a:gd name="connsiteY54" fmla="*/ 291275 h 619125"/>
              <a:gd name="connsiteX55" fmla="*/ 140494 w 666750"/>
              <a:gd name="connsiteY55" fmla="*/ 271653 h 619125"/>
              <a:gd name="connsiteX56" fmla="*/ 136684 w 666750"/>
              <a:gd name="connsiteY56" fmla="*/ 262128 h 619125"/>
              <a:gd name="connsiteX57" fmla="*/ 129159 w 666750"/>
              <a:gd name="connsiteY57" fmla="*/ 237173 h 619125"/>
              <a:gd name="connsiteX58" fmla="*/ 116205 w 666750"/>
              <a:gd name="connsiteY58" fmla="*/ 225457 h 619125"/>
              <a:gd name="connsiteX59" fmla="*/ 110681 w 666750"/>
              <a:gd name="connsiteY59" fmla="*/ 202121 h 619125"/>
              <a:gd name="connsiteX60" fmla="*/ 117062 w 666750"/>
              <a:gd name="connsiteY60" fmla="*/ 185452 h 619125"/>
              <a:gd name="connsiteX61" fmla="*/ 114205 w 666750"/>
              <a:gd name="connsiteY61" fmla="*/ 153353 h 619125"/>
              <a:gd name="connsiteX62" fmla="*/ 122111 w 666750"/>
              <a:gd name="connsiteY62" fmla="*/ 125444 h 619125"/>
              <a:gd name="connsiteX63" fmla="*/ 165735 w 666750"/>
              <a:gd name="connsiteY63" fmla="*/ 114967 h 619125"/>
              <a:gd name="connsiteX64" fmla="*/ 169355 w 666750"/>
              <a:gd name="connsiteY64" fmla="*/ 114967 h 619125"/>
              <a:gd name="connsiteX65" fmla="*/ 217646 w 666750"/>
              <a:gd name="connsiteY65" fmla="*/ 143542 h 619125"/>
              <a:gd name="connsiteX66" fmla="*/ 219266 w 666750"/>
              <a:gd name="connsiteY66" fmla="*/ 146399 h 619125"/>
              <a:gd name="connsiteX67" fmla="*/ 219932 w 666750"/>
              <a:gd name="connsiteY67" fmla="*/ 157829 h 619125"/>
              <a:gd name="connsiteX68" fmla="*/ 219932 w 666750"/>
              <a:gd name="connsiteY68" fmla="*/ 162878 h 619125"/>
              <a:gd name="connsiteX69" fmla="*/ 207455 w 666750"/>
              <a:gd name="connsiteY69" fmla="*/ 219266 h 619125"/>
              <a:gd name="connsiteX70" fmla="*/ 211360 w 666750"/>
              <a:gd name="connsiteY70" fmla="*/ 231553 h 619125"/>
              <a:gd name="connsiteX71" fmla="*/ 207740 w 666750"/>
              <a:gd name="connsiteY71" fmla="*/ 237268 h 619125"/>
              <a:gd name="connsiteX72" fmla="*/ 194215 w 666750"/>
              <a:gd name="connsiteY72" fmla="*/ 262509 h 619125"/>
              <a:gd name="connsiteX73" fmla="*/ 190595 w 666750"/>
              <a:gd name="connsiteY73" fmla="*/ 272034 h 619125"/>
              <a:gd name="connsiteX74" fmla="*/ 190595 w 666750"/>
              <a:gd name="connsiteY74" fmla="*/ 291846 h 619125"/>
              <a:gd name="connsiteX75" fmla="*/ 214694 w 666750"/>
              <a:gd name="connsiteY75" fmla="*/ 322421 h 619125"/>
              <a:gd name="connsiteX76" fmla="*/ 228029 w 666750"/>
              <a:gd name="connsiteY76" fmla="*/ 330899 h 619125"/>
              <a:gd name="connsiteX77" fmla="*/ 249555 w 666750"/>
              <a:gd name="connsiteY77" fmla="*/ 344710 h 619125"/>
              <a:gd name="connsiteX78" fmla="*/ 255080 w 666750"/>
              <a:gd name="connsiteY78" fmla="*/ 346900 h 619125"/>
              <a:gd name="connsiteX79" fmla="*/ 237554 w 666750"/>
              <a:gd name="connsiteY79" fmla="*/ 358045 h 619125"/>
              <a:gd name="connsiteX80" fmla="*/ 91821 w 666750"/>
              <a:gd name="connsiteY80" fmla="*/ 433197 h 619125"/>
              <a:gd name="connsiteX81" fmla="*/ 79534 w 666750"/>
              <a:gd name="connsiteY81" fmla="*/ 455295 h 619125"/>
              <a:gd name="connsiteX82" fmla="*/ 76676 w 666750"/>
              <a:gd name="connsiteY82" fmla="*/ 454819 h 619125"/>
              <a:gd name="connsiteX83" fmla="*/ 88678 w 666750"/>
              <a:gd name="connsiteY83" fmla="*/ 586740 h 619125"/>
              <a:gd name="connsiteX84" fmla="*/ 112871 w 666750"/>
              <a:gd name="connsiteY84" fmla="*/ 453390 h 619125"/>
              <a:gd name="connsiteX85" fmla="*/ 249174 w 666750"/>
              <a:gd name="connsiteY85" fmla="*/ 384143 h 619125"/>
              <a:gd name="connsiteX86" fmla="*/ 286036 w 666750"/>
              <a:gd name="connsiteY86" fmla="*/ 337566 h 619125"/>
              <a:gd name="connsiteX87" fmla="*/ 286036 w 666750"/>
              <a:gd name="connsiteY87" fmla="*/ 311182 h 619125"/>
              <a:gd name="connsiteX88" fmla="*/ 281940 w 666750"/>
              <a:gd name="connsiteY88" fmla="*/ 301657 h 619125"/>
              <a:gd name="connsiteX89" fmla="*/ 268891 w 666750"/>
              <a:gd name="connsiteY89" fmla="*/ 251651 h 619125"/>
              <a:gd name="connsiteX90" fmla="*/ 262700 w 666750"/>
              <a:gd name="connsiteY90" fmla="*/ 242126 h 619125"/>
              <a:gd name="connsiteX91" fmla="*/ 253175 w 666750"/>
              <a:gd name="connsiteY91" fmla="*/ 239744 h 619125"/>
              <a:gd name="connsiteX92" fmla="*/ 236315 w 666750"/>
              <a:gd name="connsiteY92" fmla="*/ 213265 h 619125"/>
              <a:gd name="connsiteX93" fmla="*/ 240221 w 666750"/>
              <a:gd name="connsiteY93" fmla="*/ 184690 h 619125"/>
              <a:gd name="connsiteX94" fmla="*/ 249174 w 666750"/>
              <a:gd name="connsiteY94" fmla="*/ 156591 h 619125"/>
              <a:gd name="connsiteX95" fmla="*/ 246602 w 666750"/>
              <a:gd name="connsiteY95" fmla="*/ 98774 h 619125"/>
              <a:gd name="connsiteX96" fmla="*/ 252413 w 666750"/>
              <a:gd name="connsiteY96" fmla="*/ 58579 h 619125"/>
              <a:gd name="connsiteX97" fmla="*/ 301752 w 666750"/>
              <a:gd name="connsiteY97" fmla="*/ 46863 h 619125"/>
              <a:gd name="connsiteX98" fmla="*/ 344138 w 666750"/>
              <a:gd name="connsiteY98" fmla="*/ 35719 h 619125"/>
              <a:gd name="connsiteX99" fmla="*/ 390144 w 666750"/>
              <a:gd name="connsiteY99" fmla="*/ 50864 h 619125"/>
              <a:gd name="connsiteX100" fmla="*/ 402336 w 666750"/>
              <a:gd name="connsiteY100" fmla="*/ 57626 h 619125"/>
              <a:gd name="connsiteX101" fmla="*/ 428625 w 666750"/>
              <a:gd name="connsiteY101" fmla="*/ 98298 h 619125"/>
              <a:gd name="connsiteX102" fmla="*/ 426434 w 666750"/>
              <a:gd name="connsiteY102" fmla="*/ 143923 h 619125"/>
              <a:gd name="connsiteX103" fmla="*/ 435102 w 666750"/>
              <a:gd name="connsiteY103" fmla="*/ 183737 h 619125"/>
              <a:gd name="connsiteX104" fmla="*/ 438912 w 666750"/>
              <a:gd name="connsiteY104" fmla="*/ 212312 h 619125"/>
              <a:gd name="connsiteX105" fmla="*/ 422053 w 666750"/>
              <a:gd name="connsiteY105" fmla="*/ 238792 h 619125"/>
              <a:gd name="connsiteX106" fmla="*/ 412528 w 666750"/>
              <a:gd name="connsiteY106" fmla="*/ 241173 h 619125"/>
              <a:gd name="connsiteX107" fmla="*/ 406337 w 666750"/>
              <a:gd name="connsiteY107" fmla="*/ 250698 h 619125"/>
              <a:gd name="connsiteX108" fmla="*/ 393287 w 666750"/>
              <a:gd name="connsiteY108" fmla="*/ 301181 h 619125"/>
              <a:gd name="connsiteX109" fmla="*/ 389096 w 666750"/>
              <a:gd name="connsiteY109" fmla="*/ 311182 h 619125"/>
              <a:gd name="connsiteX110" fmla="*/ 389096 w 666750"/>
              <a:gd name="connsiteY110" fmla="*/ 337757 h 619125"/>
              <a:gd name="connsiteX111" fmla="*/ 425672 w 666750"/>
              <a:gd name="connsiteY111" fmla="*/ 384048 h 619125"/>
              <a:gd name="connsiteX112" fmla="*/ 562261 w 666750"/>
              <a:gd name="connsiteY112" fmla="*/ 453104 h 619125"/>
              <a:gd name="connsiteX113" fmla="*/ 586550 w 666750"/>
              <a:gd name="connsiteY113" fmla="*/ 586454 h 619125"/>
              <a:gd name="connsiteX114" fmla="*/ 427006 w 666750"/>
              <a:gd name="connsiteY114" fmla="*/ 292894 h 619125"/>
              <a:gd name="connsiteX115" fmla="*/ 448247 w 666750"/>
              <a:gd name="connsiteY115" fmla="*/ 294989 h 619125"/>
              <a:gd name="connsiteX116" fmla="*/ 444151 w 666750"/>
              <a:gd name="connsiteY116" fmla="*/ 297466 h 619125"/>
              <a:gd name="connsiteX117" fmla="*/ 434626 w 666750"/>
              <a:gd name="connsiteY117" fmla="*/ 303086 h 619125"/>
              <a:gd name="connsiteX118" fmla="*/ 420053 w 666750"/>
              <a:gd name="connsiteY118" fmla="*/ 311944 h 619125"/>
              <a:gd name="connsiteX119" fmla="*/ 427006 w 666750"/>
              <a:gd name="connsiteY119" fmla="*/ 292894 h 619125"/>
              <a:gd name="connsiteX120" fmla="*/ 595503 w 666750"/>
              <a:gd name="connsiteY120" fmla="*/ 454819 h 619125"/>
              <a:gd name="connsiteX121" fmla="*/ 582359 w 666750"/>
              <a:gd name="connsiteY121" fmla="*/ 432625 h 619125"/>
              <a:gd name="connsiteX122" fmla="*/ 436817 w 666750"/>
              <a:gd name="connsiteY122" fmla="*/ 357569 h 619125"/>
              <a:gd name="connsiteX123" fmla="*/ 436817 w 666750"/>
              <a:gd name="connsiteY123" fmla="*/ 357569 h 619125"/>
              <a:gd name="connsiteX124" fmla="*/ 418910 w 666750"/>
              <a:gd name="connsiteY124" fmla="*/ 345567 h 619125"/>
              <a:gd name="connsiteX125" fmla="*/ 448628 w 666750"/>
              <a:gd name="connsiteY125" fmla="*/ 328136 h 619125"/>
              <a:gd name="connsiteX126" fmla="*/ 458915 w 666750"/>
              <a:gd name="connsiteY126" fmla="*/ 322231 h 619125"/>
              <a:gd name="connsiteX127" fmla="*/ 483584 w 666750"/>
              <a:gd name="connsiteY127" fmla="*/ 291275 h 619125"/>
              <a:gd name="connsiteX128" fmla="*/ 483584 w 666750"/>
              <a:gd name="connsiteY128" fmla="*/ 282607 h 619125"/>
              <a:gd name="connsiteX129" fmla="*/ 470821 w 666750"/>
              <a:gd name="connsiteY129" fmla="*/ 268415 h 619125"/>
              <a:gd name="connsiteX130" fmla="*/ 456724 w 666750"/>
              <a:gd name="connsiteY130" fmla="*/ 267176 h 619125"/>
              <a:gd name="connsiteX131" fmla="*/ 433197 w 666750"/>
              <a:gd name="connsiteY131" fmla="*/ 265081 h 619125"/>
              <a:gd name="connsiteX132" fmla="*/ 437579 w 666750"/>
              <a:gd name="connsiteY132" fmla="*/ 262795 h 619125"/>
              <a:gd name="connsiteX133" fmla="*/ 466725 w 666750"/>
              <a:gd name="connsiteY133" fmla="*/ 218789 h 619125"/>
              <a:gd name="connsiteX134" fmla="*/ 453962 w 666750"/>
              <a:gd name="connsiteY134" fmla="*/ 162211 h 619125"/>
              <a:gd name="connsiteX135" fmla="*/ 455009 w 666750"/>
              <a:gd name="connsiteY135" fmla="*/ 145542 h 619125"/>
              <a:gd name="connsiteX136" fmla="*/ 455581 w 666750"/>
              <a:gd name="connsiteY136" fmla="*/ 136017 h 619125"/>
              <a:gd name="connsiteX137" fmla="*/ 508825 w 666750"/>
              <a:gd name="connsiteY137" fmla="*/ 114967 h 619125"/>
              <a:gd name="connsiteX138" fmla="*/ 560356 w 666750"/>
              <a:gd name="connsiteY138" fmla="*/ 158336 h 619125"/>
              <a:gd name="connsiteX139" fmla="*/ 560356 w 666750"/>
              <a:gd name="connsiteY139" fmla="*/ 166497 h 619125"/>
              <a:gd name="connsiteX140" fmla="*/ 585216 w 666750"/>
              <a:gd name="connsiteY140" fmla="*/ 260985 h 619125"/>
              <a:gd name="connsiteX141" fmla="*/ 547116 w 666750"/>
              <a:gd name="connsiteY141" fmla="*/ 268796 h 619125"/>
              <a:gd name="connsiteX142" fmla="*/ 534448 w 666750"/>
              <a:gd name="connsiteY142" fmla="*/ 282988 h 619125"/>
              <a:gd name="connsiteX143" fmla="*/ 534448 w 666750"/>
              <a:gd name="connsiteY143" fmla="*/ 291656 h 619125"/>
              <a:gd name="connsiteX144" fmla="*/ 560927 w 666750"/>
              <a:gd name="connsiteY144" fmla="*/ 323469 h 619125"/>
              <a:gd name="connsiteX145" fmla="*/ 626269 w 666750"/>
              <a:gd name="connsiteY145" fmla="*/ 364236 h 619125"/>
              <a:gd name="connsiteX146" fmla="*/ 639318 w 666750"/>
              <a:gd name="connsiteY146" fmla="*/ 455009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666750" h="619125">
                <a:moveTo>
                  <a:pt x="646176" y="343853"/>
                </a:moveTo>
                <a:cubicBezTo>
                  <a:pt x="623053" y="325549"/>
                  <a:pt x="598015" y="309804"/>
                  <a:pt x="571500" y="296894"/>
                </a:cubicBezTo>
                <a:lnTo>
                  <a:pt x="566547" y="294704"/>
                </a:lnTo>
                <a:cubicBezTo>
                  <a:pt x="585534" y="291645"/>
                  <a:pt x="603901" y="285534"/>
                  <a:pt x="620935" y="276606"/>
                </a:cubicBezTo>
                <a:cubicBezTo>
                  <a:pt x="627869" y="272951"/>
                  <a:pt x="630527" y="264367"/>
                  <a:pt x="626872" y="257433"/>
                </a:cubicBezTo>
                <a:cubicBezTo>
                  <a:pt x="625221" y="254300"/>
                  <a:pt x="622458" y="251898"/>
                  <a:pt x="619125" y="250698"/>
                </a:cubicBezTo>
                <a:cubicBezTo>
                  <a:pt x="594170" y="241173"/>
                  <a:pt x="588931" y="199739"/>
                  <a:pt x="588931" y="166306"/>
                </a:cubicBezTo>
                <a:cubicBezTo>
                  <a:pt x="591146" y="124280"/>
                  <a:pt x="558873" y="88416"/>
                  <a:pt x="516847" y="86201"/>
                </a:cubicBezTo>
                <a:cubicBezTo>
                  <a:pt x="514175" y="86060"/>
                  <a:pt x="511497" y="86060"/>
                  <a:pt x="508825" y="86201"/>
                </a:cubicBezTo>
                <a:cubicBezTo>
                  <a:pt x="490729" y="86108"/>
                  <a:pt x="472926" y="90772"/>
                  <a:pt x="457200" y="99727"/>
                </a:cubicBezTo>
                <a:lnTo>
                  <a:pt x="457200" y="98298"/>
                </a:lnTo>
                <a:cubicBezTo>
                  <a:pt x="457200" y="46863"/>
                  <a:pt x="433102" y="31623"/>
                  <a:pt x="409575" y="29528"/>
                </a:cubicBezTo>
                <a:cubicBezTo>
                  <a:pt x="397669" y="13716"/>
                  <a:pt x="377476" y="7144"/>
                  <a:pt x="344138" y="7144"/>
                </a:cubicBezTo>
                <a:cubicBezTo>
                  <a:pt x="325794" y="7530"/>
                  <a:pt x="307730" y="11714"/>
                  <a:pt x="291084" y="19431"/>
                </a:cubicBezTo>
                <a:cubicBezTo>
                  <a:pt x="278720" y="25241"/>
                  <a:pt x="265304" y="28482"/>
                  <a:pt x="251651" y="28956"/>
                </a:cubicBezTo>
                <a:cubicBezTo>
                  <a:pt x="243459" y="28956"/>
                  <a:pt x="228791" y="32480"/>
                  <a:pt x="222123" y="56007"/>
                </a:cubicBezTo>
                <a:cubicBezTo>
                  <a:pt x="218890" y="69474"/>
                  <a:pt x="217481" y="83313"/>
                  <a:pt x="217932" y="97155"/>
                </a:cubicBezTo>
                <a:cubicBezTo>
                  <a:pt x="203358" y="88578"/>
                  <a:pt x="186500" y="84687"/>
                  <a:pt x="169640" y="86011"/>
                </a:cubicBezTo>
                <a:lnTo>
                  <a:pt x="166306" y="86011"/>
                </a:lnTo>
                <a:cubicBezTo>
                  <a:pt x="145858" y="86828"/>
                  <a:pt x="125794" y="91819"/>
                  <a:pt x="107347" y="100679"/>
                </a:cubicBezTo>
                <a:cubicBezTo>
                  <a:pt x="106040" y="101339"/>
                  <a:pt x="104849" y="102207"/>
                  <a:pt x="103823" y="103251"/>
                </a:cubicBezTo>
                <a:cubicBezTo>
                  <a:pt x="91714" y="116982"/>
                  <a:pt x="85398" y="134872"/>
                  <a:pt x="86201" y="153162"/>
                </a:cubicBezTo>
                <a:cubicBezTo>
                  <a:pt x="86097" y="163649"/>
                  <a:pt x="86829" y="174128"/>
                  <a:pt x="88392" y="184499"/>
                </a:cubicBezTo>
                <a:cubicBezTo>
                  <a:pt x="81733" y="195297"/>
                  <a:pt x="79902" y="208390"/>
                  <a:pt x="83344" y="220599"/>
                </a:cubicBezTo>
                <a:cubicBezTo>
                  <a:pt x="85680" y="232620"/>
                  <a:pt x="92488" y="243308"/>
                  <a:pt x="102394" y="250508"/>
                </a:cubicBezTo>
                <a:lnTo>
                  <a:pt x="102965" y="250508"/>
                </a:lnTo>
                <a:cubicBezTo>
                  <a:pt x="104876" y="259406"/>
                  <a:pt x="108085" y="267975"/>
                  <a:pt x="112490" y="275939"/>
                </a:cubicBezTo>
                <a:lnTo>
                  <a:pt x="112490" y="290894"/>
                </a:lnTo>
                <a:cubicBezTo>
                  <a:pt x="109317" y="293421"/>
                  <a:pt x="105939" y="295683"/>
                  <a:pt x="102394" y="297656"/>
                </a:cubicBezTo>
                <a:cubicBezTo>
                  <a:pt x="101822" y="297656"/>
                  <a:pt x="41815" y="331565"/>
                  <a:pt x="29337" y="343757"/>
                </a:cubicBezTo>
                <a:cubicBezTo>
                  <a:pt x="8763" y="363569"/>
                  <a:pt x="7144" y="445294"/>
                  <a:pt x="7144" y="469297"/>
                </a:cubicBezTo>
                <a:cubicBezTo>
                  <a:pt x="7248" y="477113"/>
                  <a:pt x="13614" y="483395"/>
                  <a:pt x="21431" y="483394"/>
                </a:cubicBezTo>
                <a:lnTo>
                  <a:pt x="71342" y="483394"/>
                </a:lnTo>
                <a:cubicBezTo>
                  <a:pt x="64086" y="522195"/>
                  <a:pt x="60230" y="561556"/>
                  <a:pt x="59817" y="601028"/>
                </a:cubicBezTo>
                <a:cubicBezTo>
                  <a:pt x="59815" y="608809"/>
                  <a:pt x="66040" y="615160"/>
                  <a:pt x="73819" y="615315"/>
                </a:cubicBezTo>
                <a:lnTo>
                  <a:pt x="601028" y="615315"/>
                </a:lnTo>
                <a:cubicBezTo>
                  <a:pt x="608918" y="615315"/>
                  <a:pt x="615315" y="608918"/>
                  <a:pt x="615315" y="601028"/>
                </a:cubicBezTo>
                <a:cubicBezTo>
                  <a:pt x="614903" y="561556"/>
                  <a:pt x="611046" y="522195"/>
                  <a:pt x="603790" y="483394"/>
                </a:cubicBezTo>
                <a:lnTo>
                  <a:pt x="653701" y="483394"/>
                </a:lnTo>
                <a:cubicBezTo>
                  <a:pt x="661591" y="483394"/>
                  <a:pt x="667988" y="476997"/>
                  <a:pt x="667988" y="469106"/>
                </a:cubicBezTo>
                <a:cubicBezTo>
                  <a:pt x="667988" y="445294"/>
                  <a:pt x="666369" y="363569"/>
                  <a:pt x="646176" y="343853"/>
                </a:cubicBezTo>
                <a:close/>
                <a:moveTo>
                  <a:pt x="230505" y="258128"/>
                </a:moveTo>
                <a:cubicBezTo>
                  <a:pt x="232696" y="260077"/>
                  <a:pt x="235055" y="261831"/>
                  <a:pt x="237554" y="263366"/>
                </a:cubicBezTo>
                <a:cubicBezTo>
                  <a:pt x="239017" y="264271"/>
                  <a:pt x="240545" y="265067"/>
                  <a:pt x="242126" y="265748"/>
                </a:cubicBezTo>
                <a:cubicBezTo>
                  <a:pt x="244289" y="282612"/>
                  <a:pt x="249077" y="299035"/>
                  <a:pt x="256318" y="314420"/>
                </a:cubicBezTo>
                <a:lnTo>
                  <a:pt x="244316" y="306800"/>
                </a:lnTo>
                <a:cubicBezTo>
                  <a:pt x="238506" y="303181"/>
                  <a:pt x="233458" y="299942"/>
                  <a:pt x="231553" y="298609"/>
                </a:cubicBezTo>
                <a:cubicBezTo>
                  <a:pt x="227648" y="296037"/>
                  <a:pt x="222694" y="292703"/>
                  <a:pt x="220123" y="290798"/>
                </a:cubicBezTo>
                <a:lnTo>
                  <a:pt x="220123" y="276511"/>
                </a:lnTo>
                <a:cubicBezTo>
                  <a:pt x="223361" y="271082"/>
                  <a:pt x="227362" y="264319"/>
                  <a:pt x="230505" y="257747"/>
                </a:cubicBezTo>
                <a:close/>
                <a:moveTo>
                  <a:pt x="76676" y="454819"/>
                </a:moveTo>
                <a:lnTo>
                  <a:pt x="35719" y="454819"/>
                </a:lnTo>
                <a:cubicBezTo>
                  <a:pt x="36767" y="407194"/>
                  <a:pt x="42958" y="370523"/>
                  <a:pt x="48768" y="364046"/>
                </a:cubicBezTo>
                <a:cubicBezTo>
                  <a:pt x="70111" y="348806"/>
                  <a:pt x="92379" y="334904"/>
                  <a:pt x="115443" y="322421"/>
                </a:cubicBezTo>
                <a:cubicBezTo>
                  <a:pt x="130588" y="314039"/>
                  <a:pt x="140494" y="307372"/>
                  <a:pt x="140494" y="291275"/>
                </a:cubicBezTo>
                <a:lnTo>
                  <a:pt x="140494" y="271653"/>
                </a:lnTo>
                <a:cubicBezTo>
                  <a:pt x="140556" y="268095"/>
                  <a:pt x="139182" y="264662"/>
                  <a:pt x="136684" y="262128"/>
                </a:cubicBezTo>
                <a:cubicBezTo>
                  <a:pt x="133011" y="254206"/>
                  <a:pt x="130478" y="245804"/>
                  <a:pt x="129159" y="237173"/>
                </a:cubicBezTo>
                <a:cubicBezTo>
                  <a:pt x="127978" y="230793"/>
                  <a:pt x="122672" y="225993"/>
                  <a:pt x="116205" y="225457"/>
                </a:cubicBezTo>
                <a:cubicBezTo>
                  <a:pt x="110958" y="218900"/>
                  <a:pt x="108930" y="210334"/>
                  <a:pt x="110681" y="202121"/>
                </a:cubicBezTo>
                <a:cubicBezTo>
                  <a:pt x="116415" y="198715"/>
                  <a:pt x="119057" y="191815"/>
                  <a:pt x="117062" y="185452"/>
                </a:cubicBezTo>
                <a:cubicBezTo>
                  <a:pt x="114883" y="174897"/>
                  <a:pt x="113925" y="164126"/>
                  <a:pt x="114205" y="153353"/>
                </a:cubicBezTo>
                <a:cubicBezTo>
                  <a:pt x="113874" y="143454"/>
                  <a:pt x="116637" y="133699"/>
                  <a:pt x="122111" y="125444"/>
                </a:cubicBezTo>
                <a:cubicBezTo>
                  <a:pt x="135848" y="119194"/>
                  <a:pt x="150657" y="115637"/>
                  <a:pt x="165735" y="114967"/>
                </a:cubicBezTo>
                <a:lnTo>
                  <a:pt x="169355" y="114967"/>
                </a:lnTo>
                <a:cubicBezTo>
                  <a:pt x="187452" y="114967"/>
                  <a:pt x="206026" y="114967"/>
                  <a:pt x="217646" y="143542"/>
                </a:cubicBezTo>
                <a:cubicBezTo>
                  <a:pt x="218071" y="144555"/>
                  <a:pt x="218615" y="145514"/>
                  <a:pt x="219266" y="146399"/>
                </a:cubicBezTo>
                <a:cubicBezTo>
                  <a:pt x="219266" y="150590"/>
                  <a:pt x="219742" y="154496"/>
                  <a:pt x="219932" y="157829"/>
                </a:cubicBezTo>
                <a:cubicBezTo>
                  <a:pt x="219932" y="159639"/>
                  <a:pt x="219932" y="161354"/>
                  <a:pt x="219932" y="162878"/>
                </a:cubicBezTo>
                <a:cubicBezTo>
                  <a:pt x="207931" y="174022"/>
                  <a:pt x="202216" y="196977"/>
                  <a:pt x="207455" y="219266"/>
                </a:cubicBezTo>
                <a:cubicBezTo>
                  <a:pt x="208424" y="223459"/>
                  <a:pt x="209730" y="227568"/>
                  <a:pt x="211360" y="231553"/>
                </a:cubicBezTo>
                <a:cubicBezTo>
                  <a:pt x="209713" y="233141"/>
                  <a:pt x="208472" y="235101"/>
                  <a:pt x="207740" y="237268"/>
                </a:cubicBezTo>
                <a:cubicBezTo>
                  <a:pt x="203855" y="246001"/>
                  <a:pt x="199334" y="254438"/>
                  <a:pt x="194215" y="262509"/>
                </a:cubicBezTo>
                <a:cubicBezTo>
                  <a:pt x="191886" y="265136"/>
                  <a:pt x="190599" y="268524"/>
                  <a:pt x="190595" y="272034"/>
                </a:cubicBezTo>
                <a:lnTo>
                  <a:pt x="190595" y="291846"/>
                </a:lnTo>
                <a:cubicBezTo>
                  <a:pt x="190595" y="306324"/>
                  <a:pt x="197168" y="310896"/>
                  <a:pt x="214694" y="322421"/>
                </a:cubicBezTo>
                <a:lnTo>
                  <a:pt x="228029" y="330899"/>
                </a:lnTo>
                <a:cubicBezTo>
                  <a:pt x="235839" y="335851"/>
                  <a:pt x="244888" y="341567"/>
                  <a:pt x="249555" y="344710"/>
                </a:cubicBezTo>
                <a:cubicBezTo>
                  <a:pt x="251214" y="345835"/>
                  <a:pt x="253100" y="346582"/>
                  <a:pt x="255080" y="346900"/>
                </a:cubicBezTo>
                <a:cubicBezTo>
                  <a:pt x="253079" y="350425"/>
                  <a:pt x="248507" y="353663"/>
                  <a:pt x="237554" y="358045"/>
                </a:cubicBezTo>
                <a:cubicBezTo>
                  <a:pt x="214027" y="367570"/>
                  <a:pt x="109061" y="416052"/>
                  <a:pt x="91821" y="433197"/>
                </a:cubicBezTo>
                <a:cubicBezTo>
                  <a:pt x="86336" y="439700"/>
                  <a:pt x="82163" y="447204"/>
                  <a:pt x="79534" y="455295"/>
                </a:cubicBezTo>
                <a:cubicBezTo>
                  <a:pt x="78602" y="455032"/>
                  <a:pt x="77643" y="454872"/>
                  <a:pt x="76676" y="454819"/>
                </a:cubicBezTo>
                <a:close/>
                <a:moveTo>
                  <a:pt x="88678" y="586740"/>
                </a:moveTo>
                <a:cubicBezTo>
                  <a:pt x="90202" y="536258"/>
                  <a:pt x="99251" y="466535"/>
                  <a:pt x="112871" y="453390"/>
                </a:cubicBezTo>
                <a:cubicBezTo>
                  <a:pt x="124111" y="441960"/>
                  <a:pt x="216694" y="397669"/>
                  <a:pt x="249174" y="384143"/>
                </a:cubicBezTo>
                <a:cubicBezTo>
                  <a:pt x="281654" y="370618"/>
                  <a:pt x="286036" y="353759"/>
                  <a:pt x="286036" y="337566"/>
                </a:cubicBezTo>
                <a:lnTo>
                  <a:pt x="286036" y="311182"/>
                </a:lnTo>
                <a:cubicBezTo>
                  <a:pt x="285773" y="307638"/>
                  <a:pt x="284331" y="304286"/>
                  <a:pt x="281940" y="301657"/>
                </a:cubicBezTo>
                <a:cubicBezTo>
                  <a:pt x="277940" y="297085"/>
                  <a:pt x="271844" y="273844"/>
                  <a:pt x="268891" y="251651"/>
                </a:cubicBezTo>
                <a:cubicBezTo>
                  <a:pt x="268233" y="247757"/>
                  <a:pt x="265991" y="244309"/>
                  <a:pt x="262700" y="242126"/>
                </a:cubicBezTo>
                <a:cubicBezTo>
                  <a:pt x="259899" y="240246"/>
                  <a:pt x="256530" y="239404"/>
                  <a:pt x="253175" y="239744"/>
                </a:cubicBezTo>
                <a:cubicBezTo>
                  <a:pt x="244380" y="233394"/>
                  <a:pt x="238348" y="223920"/>
                  <a:pt x="236315" y="213265"/>
                </a:cubicBezTo>
                <a:cubicBezTo>
                  <a:pt x="233405" y="203624"/>
                  <a:pt x="234831" y="193196"/>
                  <a:pt x="240221" y="184690"/>
                </a:cubicBezTo>
                <a:cubicBezTo>
                  <a:pt x="250793" y="181451"/>
                  <a:pt x="250222" y="172974"/>
                  <a:pt x="249174" y="156591"/>
                </a:cubicBezTo>
                <a:cubicBezTo>
                  <a:pt x="248222" y="141923"/>
                  <a:pt x="246602" y="117443"/>
                  <a:pt x="246602" y="98774"/>
                </a:cubicBezTo>
                <a:cubicBezTo>
                  <a:pt x="246602" y="68294"/>
                  <a:pt x="251079" y="60674"/>
                  <a:pt x="252413" y="58579"/>
                </a:cubicBezTo>
                <a:cubicBezTo>
                  <a:pt x="269476" y="58005"/>
                  <a:pt x="286252" y="54022"/>
                  <a:pt x="301752" y="46863"/>
                </a:cubicBezTo>
                <a:cubicBezTo>
                  <a:pt x="314963" y="40270"/>
                  <a:pt x="329393" y="36476"/>
                  <a:pt x="344138" y="35719"/>
                </a:cubicBezTo>
                <a:cubicBezTo>
                  <a:pt x="380905" y="35719"/>
                  <a:pt x="386715" y="45244"/>
                  <a:pt x="390144" y="50864"/>
                </a:cubicBezTo>
                <a:cubicBezTo>
                  <a:pt x="392771" y="55069"/>
                  <a:pt x="397378" y="57624"/>
                  <a:pt x="402336" y="57626"/>
                </a:cubicBezTo>
                <a:cubicBezTo>
                  <a:pt x="415100" y="57626"/>
                  <a:pt x="428625" y="60770"/>
                  <a:pt x="428625" y="98298"/>
                </a:cubicBezTo>
                <a:cubicBezTo>
                  <a:pt x="428625" y="109442"/>
                  <a:pt x="427482" y="128588"/>
                  <a:pt x="426434" y="143923"/>
                </a:cubicBezTo>
                <a:cubicBezTo>
                  <a:pt x="424529" y="175165"/>
                  <a:pt x="424148" y="180689"/>
                  <a:pt x="435102" y="183737"/>
                </a:cubicBezTo>
                <a:cubicBezTo>
                  <a:pt x="440387" y="192283"/>
                  <a:pt x="441774" y="202680"/>
                  <a:pt x="438912" y="212312"/>
                </a:cubicBezTo>
                <a:cubicBezTo>
                  <a:pt x="436879" y="222968"/>
                  <a:pt x="430847" y="232441"/>
                  <a:pt x="422053" y="238792"/>
                </a:cubicBezTo>
                <a:cubicBezTo>
                  <a:pt x="418697" y="238452"/>
                  <a:pt x="415328" y="239294"/>
                  <a:pt x="412528" y="241173"/>
                </a:cubicBezTo>
                <a:cubicBezTo>
                  <a:pt x="409236" y="243356"/>
                  <a:pt x="406995" y="246804"/>
                  <a:pt x="406337" y="250698"/>
                </a:cubicBezTo>
                <a:cubicBezTo>
                  <a:pt x="403289" y="273844"/>
                  <a:pt x="397669" y="296704"/>
                  <a:pt x="393287" y="301181"/>
                </a:cubicBezTo>
                <a:cubicBezTo>
                  <a:pt x="390621" y="303828"/>
                  <a:pt x="389114" y="307425"/>
                  <a:pt x="389096" y="311182"/>
                </a:cubicBezTo>
                <a:lnTo>
                  <a:pt x="389096" y="337757"/>
                </a:lnTo>
                <a:cubicBezTo>
                  <a:pt x="389096" y="353949"/>
                  <a:pt x="391954" y="369761"/>
                  <a:pt x="425672" y="384048"/>
                </a:cubicBezTo>
                <a:cubicBezTo>
                  <a:pt x="463772" y="400336"/>
                  <a:pt x="551688" y="442627"/>
                  <a:pt x="562261" y="453104"/>
                </a:cubicBezTo>
                <a:cubicBezTo>
                  <a:pt x="575882" y="466535"/>
                  <a:pt x="584930" y="536258"/>
                  <a:pt x="586550" y="586454"/>
                </a:cubicBezTo>
                <a:close/>
                <a:moveTo>
                  <a:pt x="427006" y="292894"/>
                </a:moveTo>
                <a:cubicBezTo>
                  <a:pt x="432245" y="293656"/>
                  <a:pt x="439484" y="294323"/>
                  <a:pt x="448247" y="294989"/>
                </a:cubicBezTo>
                <a:cubicBezTo>
                  <a:pt x="446925" y="295886"/>
                  <a:pt x="445558" y="296711"/>
                  <a:pt x="444151" y="297466"/>
                </a:cubicBezTo>
                <a:cubicBezTo>
                  <a:pt x="442722" y="298418"/>
                  <a:pt x="439007" y="300514"/>
                  <a:pt x="434626" y="303086"/>
                </a:cubicBezTo>
                <a:lnTo>
                  <a:pt x="420053" y="311944"/>
                </a:lnTo>
                <a:cubicBezTo>
                  <a:pt x="422903" y="305801"/>
                  <a:pt x="425229" y="299429"/>
                  <a:pt x="427006" y="292894"/>
                </a:cubicBezTo>
                <a:close/>
                <a:moveTo>
                  <a:pt x="595503" y="454819"/>
                </a:moveTo>
                <a:cubicBezTo>
                  <a:pt x="592668" y="446608"/>
                  <a:pt x="588196" y="439058"/>
                  <a:pt x="582359" y="432625"/>
                </a:cubicBezTo>
                <a:cubicBezTo>
                  <a:pt x="563975" y="414338"/>
                  <a:pt x="449009" y="362807"/>
                  <a:pt x="436817" y="357569"/>
                </a:cubicBezTo>
                <a:lnTo>
                  <a:pt x="436817" y="357569"/>
                </a:lnTo>
                <a:cubicBezTo>
                  <a:pt x="425291" y="352616"/>
                  <a:pt x="420719" y="349282"/>
                  <a:pt x="418910" y="345567"/>
                </a:cubicBezTo>
                <a:cubicBezTo>
                  <a:pt x="425291" y="341567"/>
                  <a:pt x="439293" y="333470"/>
                  <a:pt x="448628" y="328136"/>
                </a:cubicBezTo>
                <a:lnTo>
                  <a:pt x="458915" y="322231"/>
                </a:lnTo>
                <a:cubicBezTo>
                  <a:pt x="475107" y="312706"/>
                  <a:pt x="483584" y="306705"/>
                  <a:pt x="483584" y="291275"/>
                </a:cubicBezTo>
                <a:lnTo>
                  <a:pt x="483584" y="282607"/>
                </a:lnTo>
                <a:cubicBezTo>
                  <a:pt x="483578" y="275312"/>
                  <a:pt x="478075" y="269193"/>
                  <a:pt x="470821" y="268415"/>
                </a:cubicBezTo>
                <a:cubicBezTo>
                  <a:pt x="467678" y="268415"/>
                  <a:pt x="462534" y="267653"/>
                  <a:pt x="456724" y="267176"/>
                </a:cubicBezTo>
                <a:cubicBezTo>
                  <a:pt x="450914" y="266700"/>
                  <a:pt x="439769" y="265843"/>
                  <a:pt x="433197" y="265081"/>
                </a:cubicBezTo>
                <a:cubicBezTo>
                  <a:pt x="434723" y="264451"/>
                  <a:pt x="436189" y="263685"/>
                  <a:pt x="437579" y="262795"/>
                </a:cubicBezTo>
                <a:cubicBezTo>
                  <a:pt x="452541" y="252372"/>
                  <a:pt x="462966" y="236633"/>
                  <a:pt x="466725" y="218789"/>
                </a:cubicBezTo>
                <a:cubicBezTo>
                  <a:pt x="471964" y="196310"/>
                  <a:pt x="466154" y="173260"/>
                  <a:pt x="453962" y="162211"/>
                </a:cubicBezTo>
                <a:cubicBezTo>
                  <a:pt x="453962" y="157639"/>
                  <a:pt x="454628" y="151352"/>
                  <a:pt x="455009" y="145542"/>
                </a:cubicBezTo>
                <a:cubicBezTo>
                  <a:pt x="455009" y="142399"/>
                  <a:pt x="455009" y="139065"/>
                  <a:pt x="455581" y="136017"/>
                </a:cubicBezTo>
                <a:cubicBezTo>
                  <a:pt x="470090" y="122618"/>
                  <a:pt x="489076" y="115112"/>
                  <a:pt x="508825" y="114967"/>
                </a:cubicBezTo>
                <a:cubicBezTo>
                  <a:pt x="535032" y="112713"/>
                  <a:pt x="558102" y="132131"/>
                  <a:pt x="560356" y="158336"/>
                </a:cubicBezTo>
                <a:cubicBezTo>
                  <a:pt x="560589" y="161052"/>
                  <a:pt x="560589" y="163781"/>
                  <a:pt x="560356" y="166497"/>
                </a:cubicBezTo>
                <a:cubicBezTo>
                  <a:pt x="560356" y="210503"/>
                  <a:pt x="568738" y="242126"/>
                  <a:pt x="585216" y="260985"/>
                </a:cubicBezTo>
                <a:cubicBezTo>
                  <a:pt x="572820" y="264899"/>
                  <a:pt x="560052" y="267516"/>
                  <a:pt x="547116" y="268796"/>
                </a:cubicBezTo>
                <a:cubicBezTo>
                  <a:pt x="539900" y="269618"/>
                  <a:pt x="534450" y="275725"/>
                  <a:pt x="534448" y="282988"/>
                </a:cubicBezTo>
                <a:lnTo>
                  <a:pt x="534448" y="291656"/>
                </a:lnTo>
                <a:cubicBezTo>
                  <a:pt x="534448" y="306896"/>
                  <a:pt x="541592" y="315468"/>
                  <a:pt x="560927" y="323469"/>
                </a:cubicBezTo>
                <a:cubicBezTo>
                  <a:pt x="583937" y="334981"/>
                  <a:pt x="605814" y="348630"/>
                  <a:pt x="626269" y="364236"/>
                </a:cubicBezTo>
                <a:cubicBezTo>
                  <a:pt x="632079" y="370713"/>
                  <a:pt x="638270" y="407670"/>
                  <a:pt x="639318" y="455009"/>
                </a:cubicBezTo>
                <a:close/>
              </a:path>
            </a:pathLst>
          </a:custGeom>
          <a:solidFill>
            <a:srgbClr val="00B29F"/>
          </a:solidFill>
          <a:ln w="9525" cap="flat">
            <a:noFill/>
            <a:prstDash val="solid"/>
            <a:miter/>
          </a:ln>
        </p:spPr>
        <p:txBody>
          <a:bodyPr rtlCol="0" anchor="ctr"/>
          <a:lstStyle/>
          <a:p>
            <a:endParaRPr lang="en-US" dirty="0"/>
          </a:p>
        </p:txBody>
      </p:sp>
      <p:grpSp>
        <p:nvGrpSpPr>
          <p:cNvPr id="118" name="Graphic 1889456">
            <a:extLst>
              <a:ext uri="{FF2B5EF4-FFF2-40B4-BE49-F238E27FC236}">
                <a16:creationId xmlns:a16="http://schemas.microsoft.com/office/drawing/2014/main" id="{D19650A1-F751-674E-98B8-9BCC8DDE1A9E}"/>
              </a:ext>
            </a:extLst>
          </p:cNvPr>
          <p:cNvGrpSpPr/>
          <p:nvPr/>
        </p:nvGrpSpPr>
        <p:grpSpPr>
          <a:xfrm>
            <a:off x="10670312" y="4768895"/>
            <a:ext cx="581025" cy="590550"/>
            <a:chOff x="7520248" y="3888464"/>
            <a:chExt cx="581025" cy="590550"/>
          </a:xfrm>
          <a:solidFill>
            <a:srgbClr val="00B29F"/>
          </a:solidFill>
        </p:grpSpPr>
        <p:sp>
          <p:nvSpPr>
            <p:cNvPr id="119" name="Freeform: Shape 1889343">
              <a:extLst>
                <a:ext uri="{FF2B5EF4-FFF2-40B4-BE49-F238E27FC236}">
                  <a16:creationId xmlns:a16="http://schemas.microsoft.com/office/drawing/2014/main" id="{C7EF50F3-F08E-2741-88E6-AA2E4BF4D32B}"/>
                </a:ext>
              </a:extLst>
            </p:cNvPr>
            <p:cNvSpPr/>
            <p:nvPr/>
          </p:nvSpPr>
          <p:spPr>
            <a:xfrm>
              <a:off x="7702534" y="4045379"/>
              <a:ext cx="104775" cy="142875"/>
            </a:xfrm>
            <a:custGeom>
              <a:avLst/>
              <a:gdLst>
                <a:gd name="connsiteX0" fmla="*/ 19263 w 104775"/>
                <a:gd name="connsiteY0" fmla="*/ 144552 h 142875"/>
                <a:gd name="connsiteX1" fmla="*/ 21454 w 104775"/>
                <a:gd name="connsiteY1" fmla="*/ 144552 h 142875"/>
                <a:gd name="connsiteX2" fmla="*/ 35551 w 104775"/>
                <a:gd name="connsiteY2" fmla="*/ 132455 h 142875"/>
                <a:gd name="connsiteX3" fmla="*/ 97178 w 104775"/>
                <a:gd name="connsiteY3" fmla="*/ 34347 h 142875"/>
                <a:gd name="connsiteX4" fmla="*/ 103941 w 104775"/>
                <a:gd name="connsiteY4" fmla="*/ 15297 h 142875"/>
                <a:gd name="connsiteX5" fmla="*/ 84891 w 104775"/>
                <a:gd name="connsiteY5" fmla="*/ 8535 h 142875"/>
                <a:gd name="connsiteX6" fmla="*/ 7357 w 104775"/>
                <a:gd name="connsiteY6" fmla="*/ 128073 h 142875"/>
                <a:gd name="connsiteX7" fmla="*/ 18900 w 104775"/>
                <a:gd name="connsiteY7" fmla="*/ 144493 h 142875"/>
                <a:gd name="connsiteX8" fmla="*/ 19263 w 104775"/>
                <a:gd name="connsiteY8" fmla="*/ 14455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42875">
                  <a:moveTo>
                    <a:pt x="19263" y="144552"/>
                  </a:moveTo>
                  <a:cubicBezTo>
                    <a:pt x="19991" y="144642"/>
                    <a:pt x="20726" y="144642"/>
                    <a:pt x="21454" y="144552"/>
                  </a:cubicBezTo>
                  <a:cubicBezTo>
                    <a:pt x="28506" y="144581"/>
                    <a:pt x="34510" y="139429"/>
                    <a:pt x="35551" y="132455"/>
                  </a:cubicBezTo>
                  <a:cubicBezTo>
                    <a:pt x="46981" y="59589"/>
                    <a:pt x="94987" y="35395"/>
                    <a:pt x="97178" y="34347"/>
                  </a:cubicBezTo>
                  <a:cubicBezTo>
                    <a:pt x="104305" y="30954"/>
                    <a:pt x="107333" y="22425"/>
                    <a:pt x="103941" y="15297"/>
                  </a:cubicBezTo>
                  <a:cubicBezTo>
                    <a:pt x="100548" y="8170"/>
                    <a:pt x="92018" y="5142"/>
                    <a:pt x="84891" y="8535"/>
                  </a:cubicBezTo>
                  <a:cubicBezTo>
                    <a:pt x="82319" y="9773"/>
                    <a:pt x="21264" y="39396"/>
                    <a:pt x="7357" y="128073"/>
                  </a:cubicBezTo>
                  <a:cubicBezTo>
                    <a:pt x="6010" y="135795"/>
                    <a:pt x="11179" y="143147"/>
                    <a:pt x="18900" y="144493"/>
                  </a:cubicBezTo>
                  <a:cubicBezTo>
                    <a:pt x="19021" y="144514"/>
                    <a:pt x="19141" y="144533"/>
                    <a:pt x="19263" y="144552"/>
                  </a:cubicBezTo>
                  <a:close/>
                </a:path>
              </a:pathLst>
            </a:custGeom>
            <a:grpFill/>
            <a:ln w="9525" cap="flat">
              <a:noFill/>
              <a:prstDash val="solid"/>
              <a:miter/>
            </a:ln>
          </p:spPr>
          <p:txBody>
            <a:bodyPr rtlCol="0" anchor="ctr"/>
            <a:lstStyle/>
            <a:p>
              <a:endParaRPr lang="en-US" dirty="0"/>
            </a:p>
          </p:txBody>
        </p:sp>
        <p:sp>
          <p:nvSpPr>
            <p:cNvPr id="120" name="Freeform: Shape 1889345">
              <a:extLst>
                <a:ext uri="{FF2B5EF4-FFF2-40B4-BE49-F238E27FC236}">
                  <a16:creationId xmlns:a16="http://schemas.microsoft.com/office/drawing/2014/main" id="{3211A7E2-B740-4241-9235-55AD83B6A151}"/>
                </a:ext>
              </a:extLst>
            </p:cNvPr>
            <p:cNvSpPr/>
            <p:nvPr/>
          </p:nvSpPr>
          <p:spPr>
            <a:xfrm>
              <a:off x="7603580" y="3965891"/>
              <a:ext cx="104775" cy="66675"/>
            </a:xfrm>
            <a:custGeom>
              <a:avLst/>
              <a:gdLst>
                <a:gd name="connsiteX0" fmla="*/ 15823 w 104775"/>
                <a:gd name="connsiteY0" fmla="*/ 34111 h 66675"/>
                <a:gd name="connsiteX1" fmla="*/ 79260 w 104775"/>
                <a:gd name="connsiteY1" fmla="*/ 61257 h 66675"/>
                <a:gd name="connsiteX2" fmla="*/ 84879 w 104775"/>
                <a:gd name="connsiteY2" fmla="*/ 62496 h 66675"/>
                <a:gd name="connsiteX3" fmla="*/ 99187 w 104775"/>
                <a:gd name="connsiteY3" fmla="*/ 48228 h 66675"/>
                <a:gd name="connsiteX4" fmla="*/ 90499 w 104775"/>
                <a:gd name="connsiteY4" fmla="*/ 35064 h 66675"/>
                <a:gd name="connsiteX5" fmla="*/ 27063 w 104775"/>
                <a:gd name="connsiteY5" fmla="*/ 8298 h 66675"/>
                <a:gd name="connsiteX6" fmla="*/ 8298 w 104775"/>
                <a:gd name="connsiteY6" fmla="*/ 15823 h 66675"/>
                <a:gd name="connsiteX7" fmla="*/ 15823 w 104775"/>
                <a:gd name="connsiteY7" fmla="*/ 34587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66675">
                  <a:moveTo>
                    <a:pt x="15823" y="34111"/>
                  </a:moveTo>
                  <a:lnTo>
                    <a:pt x="79260" y="61257"/>
                  </a:lnTo>
                  <a:cubicBezTo>
                    <a:pt x="81017" y="62083"/>
                    <a:pt x="82937" y="62506"/>
                    <a:pt x="84879" y="62496"/>
                  </a:cubicBezTo>
                  <a:cubicBezTo>
                    <a:pt x="92770" y="62507"/>
                    <a:pt x="99175" y="56120"/>
                    <a:pt x="99187" y="48228"/>
                  </a:cubicBezTo>
                  <a:cubicBezTo>
                    <a:pt x="99195" y="42494"/>
                    <a:pt x="95774" y="37311"/>
                    <a:pt x="90499" y="35064"/>
                  </a:cubicBezTo>
                  <a:lnTo>
                    <a:pt x="27063" y="8298"/>
                  </a:lnTo>
                  <a:cubicBezTo>
                    <a:pt x="19803" y="5195"/>
                    <a:pt x="11402" y="8564"/>
                    <a:pt x="8298" y="15823"/>
                  </a:cubicBezTo>
                  <a:cubicBezTo>
                    <a:pt x="5195" y="23083"/>
                    <a:pt x="8564" y="31484"/>
                    <a:pt x="15823" y="34587"/>
                  </a:cubicBezTo>
                  <a:close/>
                </a:path>
              </a:pathLst>
            </a:custGeom>
            <a:grpFill/>
            <a:ln w="9525" cap="flat">
              <a:noFill/>
              <a:prstDash val="solid"/>
              <a:miter/>
            </a:ln>
          </p:spPr>
          <p:txBody>
            <a:bodyPr rtlCol="0" anchor="ctr"/>
            <a:lstStyle/>
            <a:p>
              <a:endParaRPr lang="en-US" dirty="0"/>
            </a:p>
          </p:txBody>
        </p:sp>
        <p:sp>
          <p:nvSpPr>
            <p:cNvPr id="121" name="Freeform: Shape 1889347">
              <a:extLst>
                <a:ext uri="{FF2B5EF4-FFF2-40B4-BE49-F238E27FC236}">
                  <a16:creationId xmlns:a16="http://schemas.microsoft.com/office/drawing/2014/main" id="{34252BAE-4F77-0D41-9098-76FDC8C4FADE}"/>
                </a:ext>
              </a:extLst>
            </p:cNvPr>
            <p:cNvSpPr/>
            <p:nvPr/>
          </p:nvSpPr>
          <p:spPr>
            <a:xfrm>
              <a:off x="7718055" y="3883111"/>
              <a:ext cx="57150" cy="95250"/>
            </a:xfrm>
            <a:custGeom>
              <a:avLst/>
              <a:gdLst>
                <a:gd name="connsiteX0" fmla="*/ 30793 w 57150"/>
                <a:gd name="connsiteY0" fmla="*/ 84791 h 95250"/>
                <a:gd name="connsiteX1" fmla="*/ 44128 w 57150"/>
                <a:gd name="connsiteY1" fmla="*/ 94316 h 95250"/>
                <a:gd name="connsiteX2" fmla="*/ 49271 w 57150"/>
                <a:gd name="connsiteY2" fmla="*/ 93364 h 95250"/>
                <a:gd name="connsiteX3" fmla="*/ 57467 w 57150"/>
                <a:gd name="connsiteY3" fmla="*/ 74895 h 95250"/>
                <a:gd name="connsiteX4" fmla="*/ 57463 w 57150"/>
                <a:gd name="connsiteY4" fmla="*/ 74885 h 95250"/>
                <a:gd name="connsiteX5" fmla="*/ 34127 w 57150"/>
                <a:gd name="connsiteY5" fmla="*/ 14878 h 95250"/>
                <a:gd name="connsiteX6" fmla="*/ 14876 w 57150"/>
                <a:gd name="connsiteY6" fmla="*/ 8740 h 95250"/>
                <a:gd name="connsiteX7" fmla="*/ 7457 w 57150"/>
                <a:gd name="connsiteY7" fmla="*/ 2440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95250">
                  <a:moveTo>
                    <a:pt x="30793" y="84791"/>
                  </a:moveTo>
                  <a:cubicBezTo>
                    <a:pt x="32818" y="90436"/>
                    <a:pt x="38132" y="94232"/>
                    <a:pt x="44128" y="94316"/>
                  </a:cubicBezTo>
                  <a:cubicBezTo>
                    <a:pt x="45887" y="94325"/>
                    <a:pt x="47632" y="94002"/>
                    <a:pt x="49271" y="93364"/>
                  </a:cubicBezTo>
                  <a:cubicBezTo>
                    <a:pt x="56634" y="90527"/>
                    <a:pt x="60303" y="82258"/>
                    <a:pt x="57467" y="74895"/>
                  </a:cubicBezTo>
                  <a:cubicBezTo>
                    <a:pt x="57466" y="74892"/>
                    <a:pt x="57464" y="74888"/>
                    <a:pt x="57463" y="74885"/>
                  </a:cubicBezTo>
                  <a:lnTo>
                    <a:pt x="34127" y="14878"/>
                  </a:lnTo>
                  <a:cubicBezTo>
                    <a:pt x="30505" y="7867"/>
                    <a:pt x="21887" y="5119"/>
                    <a:pt x="14876" y="8740"/>
                  </a:cubicBezTo>
                  <a:cubicBezTo>
                    <a:pt x="9157" y="11694"/>
                    <a:pt x="6119" y="18107"/>
                    <a:pt x="7457" y="24403"/>
                  </a:cubicBezTo>
                  <a:close/>
                </a:path>
              </a:pathLst>
            </a:custGeom>
            <a:grpFill/>
            <a:ln w="9525" cap="flat">
              <a:noFill/>
              <a:prstDash val="solid"/>
              <a:miter/>
            </a:ln>
          </p:spPr>
          <p:txBody>
            <a:bodyPr rtlCol="0" anchor="ctr"/>
            <a:lstStyle/>
            <a:p>
              <a:endParaRPr lang="en-US" dirty="0"/>
            </a:p>
          </p:txBody>
        </p:sp>
        <p:sp>
          <p:nvSpPr>
            <p:cNvPr id="122" name="Freeform: Shape 1889348">
              <a:extLst>
                <a:ext uri="{FF2B5EF4-FFF2-40B4-BE49-F238E27FC236}">
                  <a16:creationId xmlns:a16="http://schemas.microsoft.com/office/drawing/2014/main" id="{A30377A3-6A36-B94A-BFB6-7E40504D1727}"/>
                </a:ext>
              </a:extLst>
            </p:cNvPr>
            <p:cNvSpPr/>
            <p:nvPr/>
          </p:nvSpPr>
          <p:spPr>
            <a:xfrm>
              <a:off x="7843356" y="3883814"/>
              <a:ext cx="66675" cy="95250"/>
            </a:xfrm>
            <a:custGeom>
              <a:avLst/>
              <a:gdLst>
                <a:gd name="connsiteX0" fmla="*/ 15506 w 66675"/>
                <a:gd name="connsiteY0" fmla="*/ 91041 h 95250"/>
                <a:gd name="connsiteX1" fmla="*/ 34495 w 66675"/>
                <a:gd name="connsiteY1" fmla="*/ 83751 h 95250"/>
                <a:gd name="connsiteX2" fmla="*/ 34556 w 66675"/>
                <a:gd name="connsiteY2" fmla="*/ 83612 h 95250"/>
                <a:gd name="connsiteX3" fmla="*/ 59416 w 66675"/>
                <a:gd name="connsiteY3" fmla="*/ 26462 h 95250"/>
                <a:gd name="connsiteX4" fmla="*/ 51070 w 66675"/>
                <a:gd name="connsiteY4" fmla="*/ 8060 h 95250"/>
                <a:gd name="connsiteX5" fmla="*/ 33222 w 66675"/>
                <a:gd name="connsiteY5" fmla="*/ 15127 h 95250"/>
                <a:gd name="connsiteX6" fmla="*/ 8362 w 66675"/>
                <a:gd name="connsiteY6" fmla="*/ 72277 h 95250"/>
                <a:gd name="connsiteX7" fmla="*/ 15506 w 66675"/>
                <a:gd name="connsiteY7" fmla="*/ 9104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15506" y="91041"/>
                  </a:moveTo>
                  <a:cubicBezTo>
                    <a:pt x="22763" y="94272"/>
                    <a:pt x="31264" y="91008"/>
                    <a:pt x="34495" y="83751"/>
                  </a:cubicBezTo>
                  <a:cubicBezTo>
                    <a:pt x="34515" y="83705"/>
                    <a:pt x="34536" y="83658"/>
                    <a:pt x="34556" y="83612"/>
                  </a:cubicBezTo>
                  <a:lnTo>
                    <a:pt x="59416" y="26462"/>
                  </a:lnTo>
                  <a:cubicBezTo>
                    <a:pt x="62192" y="19076"/>
                    <a:pt x="58457" y="10837"/>
                    <a:pt x="51070" y="8060"/>
                  </a:cubicBezTo>
                  <a:cubicBezTo>
                    <a:pt x="44189" y="5473"/>
                    <a:pt x="36467" y="8530"/>
                    <a:pt x="33222" y="15127"/>
                  </a:cubicBezTo>
                  <a:lnTo>
                    <a:pt x="8362" y="72277"/>
                  </a:lnTo>
                  <a:cubicBezTo>
                    <a:pt x="5206" y="79433"/>
                    <a:pt x="8390" y="87796"/>
                    <a:pt x="15506" y="91041"/>
                  </a:cubicBezTo>
                  <a:close/>
                </a:path>
              </a:pathLst>
            </a:custGeom>
            <a:grpFill/>
            <a:ln w="9525" cap="flat">
              <a:noFill/>
              <a:prstDash val="solid"/>
              <a:miter/>
            </a:ln>
          </p:spPr>
          <p:txBody>
            <a:bodyPr rtlCol="0" anchor="ctr"/>
            <a:lstStyle/>
            <a:p>
              <a:endParaRPr lang="en-US" dirty="0"/>
            </a:p>
          </p:txBody>
        </p:sp>
        <p:sp>
          <p:nvSpPr>
            <p:cNvPr id="123" name="Freeform: Shape 1889349">
              <a:extLst>
                <a:ext uri="{FF2B5EF4-FFF2-40B4-BE49-F238E27FC236}">
                  <a16:creationId xmlns:a16="http://schemas.microsoft.com/office/drawing/2014/main" id="{7271688F-FA2D-C84B-803A-23A009341C20}"/>
                </a:ext>
              </a:extLst>
            </p:cNvPr>
            <p:cNvSpPr/>
            <p:nvPr/>
          </p:nvSpPr>
          <p:spPr>
            <a:xfrm>
              <a:off x="7927231" y="3969359"/>
              <a:ext cx="95250" cy="57150"/>
            </a:xfrm>
            <a:custGeom>
              <a:avLst/>
              <a:gdLst>
                <a:gd name="connsiteX0" fmla="*/ 20785 w 95250"/>
                <a:gd name="connsiteY0" fmla="*/ 56931 h 57150"/>
                <a:gd name="connsiteX1" fmla="*/ 25833 w 95250"/>
                <a:gd name="connsiteY1" fmla="*/ 56074 h 57150"/>
                <a:gd name="connsiteX2" fmla="*/ 82983 w 95250"/>
                <a:gd name="connsiteY2" fmla="*/ 34833 h 57150"/>
                <a:gd name="connsiteX3" fmla="*/ 91318 w 95250"/>
                <a:gd name="connsiteY3" fmla="*/ 16402 h 57150"/>
                <a:gd name="connsiteX4" fmla="*/ 72887 w 95250"/>
                <a:gd name="connsiteY4" fmla="*/ 8068 h 57150"/>
                <a:gd name="connsiteX5" fmla="*/ 16308 w 95250"/>
                <a:gd name="connsiteY5" fmla="*/ 29309 h 57150"/>
                <a:gd name="connsiteX6" fmla="*/ 8099 w 95250"/>
                <a:gd name="connsiteY6" fmla="*/ 47771 h 57150"/>
                <a:gd name="connsiteX7" fmla="*/ 21261 w 95250"/>
                <a:gd name="connsiteY7" fmla="*/ 5693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57150">
                  <a:moveTo>
                    <a:pt x="20785" y="56931"/>
                  </a:moveTo>
                  <a:cubicBezTo>
                    <a:pt x="22504" y="56926"/>
                    <a:pt x="24209" y="56635"/>
                    <a:pt x="25833" y="56074"/>
                  </a:cubicBezTo>
                  <a:lnTo>
                    <a:pt x="82983" y="34833"/>
                  </a:lnTo>
                  <a:cubicBezTo>
                    <a:pt x="90375" y="32045"/>
                    <a:pt x="94106" y="23794"/>
                    <a:pt x="91318" y="16402"/>
                  </a:cubicBezTo>
                  <a:cubicBezTo>
                    <a:pt x="88530" y="9011"/>
                    <a:pt x="80278" y="5280"/>
                    <a:pt x="72887" y="8068"/>
                  </a:cubicBezTo>
                  <a:lnTo>
                    <a:pt x="16308" y="29309"/>
                  </a:lnTo>
                  <a:cubicBezTo>
                    <a:pt x="8943" y="32141"/>
                    <a:pt x="5268" y="40406"/>
                    <a:pt x="8099" y="47771"/>
                  </a:cubicBezTo>
                  <a:cubicBezTo>
                    <a:pt x="10198" y="53231"/>
                    <a:pt x="15412" y="56860"/>
                    <a:pt x="21261" y="56931"/>
                  </a:cubicBezTo>
                  <a:close/>
                </a:path>
              </a:pathLst>
            </a:custGeom>
            <a:grpFill/>
            <a:ln w="9525" cap="flat">
              <a:noFill/>
              <a:prstDash val="solid"/>
              <a:miter/>
            </a:ln>
          </p:spPr>
          <p:txBody>
            <a:bodyPr rtlCol="0" anchor="ctr"/>
            <a:lstStyle/>
            <a:p>
              <a:endParaRPr lang="en-US" dirty="0"/>
            </a:p>
          </p:txBody>
        </p:sp>
        <p:sp>
          <p:nvSpPr>
            <p:cNvPr id="124" name="Freeform: Shape 1889350">
              <a:extLst>
                <a:ext uri="{FF2B5EF4-FFF2-40B4-BE49-F238E27FC236}">
                  <a16:creationId xmlns:a16="http://schemas.microsoft.com/office/drawing/2014/main" id="{B4C32E73-C6DB-8F40-8E2D-0C4B8923E59A}"/>
                </a:ext>
              </a:extLst>
            </p:cNvPr>
            <p:cNvSpPr/>
            <p:nvPr/>
          </p:nvSpPr>
          <p:spPr>
            <a:xfrm>
              <a:off x="7513044" y="3988857"/>
              <a:ext cx="600075" cy="495300"/>
            </a:xfrm>
            <a:custGeom>
              <a:avLst/>
              <a:gdLst>
                <a:gd name="connsiteX0" fmla="*/ 565369 w 600075"/>
                <a:gd name="connsiteY0" fmla="*/ 336994 h 495300"/>
                <a:gd name="connsiteX1" fmla="*/ 592896 w 600075"/>
                <a:gd name="connsiteY1" fmla="*/ 197739 h 495300"/>
                <a:gd name="connsiteX2" fmla="*/ 592229 w 600075"/>
                <a:gd name="connsiteY2" fmla="*/ 193834 h 495300"/>
                <a:gd name="connsiteX3" fmla="*/ 592801 w 600075"/>
                <a:gd name="connsiteY3" fmla="*/ 186595 h 495300"/>
                <a:gd name="connsiteX4" fmla="*/ 542699 w 600075"/>
                <a:gd name="connsiteY4" fmla="*/ 116014 h 495300"/>
                <a:gd name="connsiteX5" fmla="*/ 529078 w 600075"/>
                <a:gd name="connsiteY5" fmla="*/ 96964 h 495300"/>
                <a:gd name="connsiteX6" fmla="*/ 503266 w 600075"/>
                <a:gd name="connsiteY6" fmla="*/ 66008 h 495300"/>
                <a:gd name="connsiteX7" fmla="*/ 487073 w 600075"/>
                <a:gd name="connsiteY7" fmla="*/ 67723 h 495300"/>
                <a:gd name="connsiteX8" fmla="*/ 482501 w 600075"/>
                <a:gd name="connsiteY8" fmla="*/ 86773 h 495300"/>
                <a:gd name="connsiteX9" fmla="*/ 401824 w 600075"/>
                <a:gd name="connsiteY9" fmla="*/ 62103 h 495300"/>
                <a:gd name="connsiteX10" fmla="*/ 299812 w 600075"/>
                <a:gd name="connsiteY10" fmla="*/ 7144 h 495300"/>
                <a:gd name="connsiteX11" fmla="*/ 197704 w 600075"/>
                <a:gd name="connsiteY11" fmla="*/ 62103 h 495300"/>
                <a:gd name="connsiteX12" fmla="*/ 7775 w 600075"/>
                <a:gd name="connsiteY12" fmla="*/ 181070 h 495300"/>
                <a:gd name="connsiteX13" fmla="*/ 7204 w 600075"/>
                <a:gd name="connsiteY13" fmla="*/ 185357 h 495300"/>
                <a:gd name="connsiteX14" fmla="*/ 51685 w 600075"/>
                <a:gd name="connsiteY14" fmla="*/ 359283 h 495300"/>
                <a:gd name="connsiteX15" fmla="*/ 36160 w 600075"/>
                <a:gd name="connsiteY15" fmla="*/ 368808 h 495300"/>
                <a:gd name="connsiteX16" fmla="*/ 38541 w 600075"/>
                <a:gd name="connsiteY16" fmla="*/ 385382 h 495300"/>
                <a:gd name="connsiteX17" fmla="*/ 73402 w 600075"/>
                <a:gd name="connsiteY17" fmla="*/ 404432 h 495300"/>
                <a:gd name="connsiteX18" fmla="*/ 94738 w 600075"/>
                <a:gd name="connsiteY18" fmla="*/ 413957 h 495300"/>
                <a:gd name="connsiteX19" fmla="*/ 298859 w 600075"/>
                <a:gd name="connsiteY19" fmla="*/ 493776 h 495300"/>
                <a:gd name="connsiteX20" fmla="*/ 394109 w 600075"/>
                <a:gd name="connsiteY20" fmla="*/ 480727 h 495300"/>
                <a:gd name="connsiteX21" fmla="*/ 421541 w 600075"/>
                <a:gd name="connsiteY21" fmla="*/ 482632 h 495300"/>
                <a:gd name="connsiteX22" fmla="*/ 462594 w 600075"/>
                <a:gd name="connsiteY22" fmla="*/ 483394 h 495300"/>
                <a:gd name="connsiteX23" fmla="*/ 473071 w 600075"/>
                <a:gd name="connsiteY23" fmla="*/ 469868 h 495300"/>
                <a:gd name="connsiteX24" fmla="*/ 460879 w 600075"/>
                <a:gd name="connsiteY24" fmla="*/ 452152 h 495300"/>
                <a:gd name="connsiteX25" fmla="*/ 523268 w 600075"/>
                <a:gd name="connsiteY25" fmla="*/ 401003 h 495300"/>
                <a:gd name="connsiteX26" fmla="*/ 545842 w 600075"/>
                <a:gd name="connsiteY26" fmla="*/ 388144 h 495300"/>
                <a:gd name="connsiteX27" fmla="*/ 583085 w 600075"/>
                <a:gd name="connsiteY27" fmla="*/ 363379 h 495300"/>
                <a:gd name="connsiteX28" fmla="*/ 584419 w 600075"/>
                <a:gd name="connsiteY28" fmla="*/ 347948 h 495300"/>
                <a:gd name="connsiteX29" fmla="*/ 565369 w 600075"/>
                <a:gd name="connsiteY29" fmla="*/ 336994 h 495300"/>
                <a:gd name="connsiteX30" fmla="*/ 495646 w 600075"/>
                <a:gd name="connsiteY30" fmla="*/ 123349 h 495300"/>
                <a:gd name="connsiteX31" fmla="*/ 511076 w 600075"/>
                <a:gd name="connsiteY31" fmla="*/ 121444 h 495300"/>
                <a:gd name="connsiteX32" fmla="*/ 526697 w 600075"/>
                <a:gd name="connsiteY32" fmla="*/ 139637 h 495300"/>
                <a:gd name="connsiteX33" fmla="*/ 564226 w 600075"/>
                <a:gd name="connsiteY33" fmla="*/ 186595 h 495300"/>
                <a:gd name="connsiteX34" fmla="*/ 511267 w 600075"/>
                <a:gd name="connsiteY34" fmla="*/ 256508 h 495300"/>
                <a:gd name="connsiteX35" fmla="*/ 476215 w 600075"/>
                <a:gd name="connsiteY35" fmla="*/ 273653 h 495300"/>
                <a:gd name="connsiteX36" fmla="*/ 450116 w 600075"/>
                <a:gd name="connsiteY36" fmla="*/ 284607 h 495300"/>
                <a:gd name="connsiteX37" fmla="*/ 455926 w 600075"/>
                <a:gd name="connsiteY37" fmla="*/ 216694 h 495300"/>
                <a:gd name="connsiteX38" fmla="*/ 425637 w 600075"/>
                <a:gd name="connsiteY38" fmla="*/ 98298 h 495300"/>
                <a:gd name="connsiteX39" fmla="*/ 495646 w 600075"/>
                <a:gd name="connsiteY39" fmla="*/ 123349 h 495300"/>
                <a:gd name="connsiteX40" fmla="*/ 299812 w 600075"/>
                <a:gd name="connsiteY40" fmla="*/ 36004 h 495300"/>
                <a:gd name="connsiteX41" fmla="*/ 427351 w 600075"/>
                <a:gd name="connsiteY41" fmla="*/ 216980 h 495300"/>
                <a:gd name="connsiteX42" fmla="*/ 418588 w 600075"/>
                <a:gd name="connsiteY42" fmla="*/ 293180 h 495300"/>
                <a:gd name="connsiteX43" fmla="*/ 418017 w 600075"/>
                <a:gd name="connsiteY43" fmla="*/ 294704 h 495300"/>
                <a:gd name="connsiteX44" fmla="*/ 369630 w 600075"/>
                <a:gd name="connsiteY44" fmla="*/ 304229 h 495300"/>
                <a:gd name="connsiteX45" fmla="*/ 372868 w 600075"/>
                <a:gd name="connsiteY45" fmla="*/ 299942 h 495300"/>
                <a:gd name="connsiteX46" fmla="*/ 394490 w 600075"/>
                <a:gd name="connsiteY46" fmla="*/ 252317 h 495300"/>
                <a:gd name="connsiteX47" fmla="*/ 379441 w 600075"/>
                <a:gd name="connsiteY47" fmla="*/ 243364 h 495300"/>
                <a:gd name="connsiteX48" fmla="*/ 318671 w 600075"/>
                <a:gd name="connsiteY48" fmla="*/ 275273 h 495300"/>
                <a:gd name="connsiteX49" fmla="*/ 317528 w 600075"/>
                <a:gd name="connsiteY49" fmla="*/ 264128 h 495300"/>
                <a:gd name="connsiteX50" fmla="*/ 305908 w 600075"/>
                <a:gd name="connsiteY50" fmla="*/ 256127 h 495300"/>
                <a:gd name="connsiteX51" fmla="*/ 253615 w 600075"/>
                <a:gd name="connsiteY51" fmla="*/ 282607 h 495300"/>
                <a:gd name="connsiteX52" fmla="*/ 214753 w 600075"/>
                <a:gd name="connsiteY52" fmla="*/ 304991 h 495300"/>
                <a:gd name="connsiteX53" fmla="*/ 182273 w 600075"/>
                <a:gd name="connsiteY53" fmla="*/ 298514 h 495300"/>
                <a:gd name="connsiteX54" fmla="*/ 181035 w 600075"/>
                <a:gd name="connsiteY54" fmla="*/ 293275 h 495300"/>
                <a:gd name="connsiteX55" fmla="*/ 172272 w 600075"/>
                <a:gd name="connsiteY55" fmla="*/ 217075 h 495300"/>
                <a:gd name="connsiteX56" fmla="*/ 299812 w 600075"/>
                <a:gd name="connsiteY56" fmla="*/ 36004 h 495300"/>
                <a:gd name="connsiteX57" fmla="*/ 174082 w 600075"/>
                <a:gd name="connsiteY57" fmla="*/ 98108 h 495300"/>
                <a:gd name="connsiteX58" fmla="*/ 143697 w 600075"/>
                <a:gd name="connsiteY58" fmla="*/ 216694 h 495300"/>
                <a:gd name="connsiteX59" fmla="*/ 149698 w 600075"/>
                <a:gd name="connsiteY59" fmla="*/ 286226 h 495300"/>
                <a:gd name="connsiteX60" fmla="*/ 130076 w 600075"/>
                <a:gd name="connsiteY60" fmla="*/ 276701 h 495300"/>
                <a:gd name="connsiteX61" fmla="*/ 125409 w 600075"/>
                <a:gd name="connsiteY61" fmla="*/ 274415 h 495300"/>
                <a:gd name="connsiteX62" fmla="*/ 103692 w 600075"/>
                <a:gd name="connsiteY62" fmla="*/ 234315 h 495300"/>
                <a:gd name="connsiteX63" fmla="*/ 74355 w 600075"/>
                <a:gd name="connsiteY63" fmla="*/ 187547 h 495300"/>
                <a:gd name="connsiteX64" fmla="*/ 58353 w 600075"/>
                <a:gd name="connsiteY64" fmla="*/ 188881 h 495300"/>
                <a:gd name="connsiteX65" fmla="*/ 57305 w 600075"/>
                <a:gd name="connsiteY65" fmla="*/ 231077 h 495300"/>
                <a:gd name="connsiteX66" fmla="*/ 35779 w 600075"/>
                <a:gd name="connsiteY66" fmla="*/ 186214 h 495300"/>
                <a:gd name="connsiteX67" fmla="*/ 174082 w 600075"/>
                <a:gd name="connsiteY67" fmla="*/ 98108 h 495300"/>
                <a:gd name="connsiteX68" fmla="*/ 532698 w 600075"/>
                <a:gd name="connsiteY68" fmla="*/ 353092 h 495300"/>
                <a:gd name="connsiteX69" fmla="*/ 539080 w 600075"/>
                <a:gd name="connsiteY69" fmla="*/ 359855 h 495300"/>
                <a:gd name="connsiteX70" fmla="*/ 532888 w 600075"/>
                <a:gd name="connsiteY70" fmla="*/ 363093 h 495300"/>
                <a:gd name="connsiteX71" fmla="*/ 502408 w 600075"/>
                <a:gd name="connsiteY71" fmla="*/ 382143 h 495300"/>
                <a:gd name="connsiteX72" fmla="*/ 428304 w 600075"/>
                <a:gd name="connsiteY72" fmla="*/ 437674 h 495300"/>
                <a:gd name="connsiteX73" fmla="*/ 418779 w 600075"/>
                <a:gd name="connsiteY73" fmla="*/ 451580 h 495300"/>
                <a:gd name="connsiteX74" fmla="*/ 418779 w 600075"/>
                <a:gd name="connsiteY74" fmla="*/ 454057 h 495300"/>
                <a:gd name="connsiteX75" fmla="*/ 386775 w 600075"/>
                <a:gd name="connsiteY75" fmla="*/ 453295 h 495300"/>
                <a:gd name="connsiteX76" fmla="*/ 298288 w 600075"/>
                <a:gd name="connsiteY76" fmla="*/ 465487 h 495300"/>
                <a:gd name="connsiteX77" fmla="*/ 114836 w 600075"/>
                <a:gd name="connsiteY77" fmla="*/ 393859 h 495300"/>
                <a:gd name="connsiteX78" fmla="*/ 87118 w 600075"/>
                <a:gd name="connsiteY78" fmla="*/ 379095 h 495300"/>
                <a:gd name="connsiteX79" fmla="*/ 87118 w 600075"/>
                <a:gd name="connsiteY79" fmla="*/ 361188 h 495300"/>
                <a:gd name="connsiteX80" fmla="*/ 43113 w 600075"/>
                <a:gd name="connsiteY80" fmla="*/ 257366 h 495300"/>
                <a:gd name="connsiteX81" fmla="*/ 70164 w 600075"/>
                <a:gd name="connsiteY81" fmla="*/ 278035 h 495300"/>
                <a:gd name="connsiteX82" fmla="*/ 86737 w 600075"/>
                <a:gd name="connsiteY82" fmla="*/ 278035 h 495300"/>
                <a:gd name="connsiteX83" fmla="*/ 91500 w 600075"/>
                <a:gd name="connsiteY83" fmla="*/ 273082 h 495300"/>
                <a:gd name="connsiteX84" fmla="*/ 111407 w 600075"/>
                <a:gd name="connsiteY84" fmla="*/ 299847 h 495300"/>
                <a:gd name="connsiteX85" fmla="*/ 117884 w 600075"/>
                <a:gd name="connsiteY85" fmla="*/ 302990 h 495300"/>
                <a:gd name="connsiteX86" fmla="*/ 215230 w 600075"/>
                <a:gd name="connsiteY86" fmla="*/ 333947 h 495300"/>
                <a:gd name="connsiteX87" fmla="*/ 268284 w 600075"/>
                <a:gd name="connsiteY87" fmla="*/ 307277 h 495300"/>
                <a:gd name="connsiteX88" fmla="*/ 273142 w 600075"/>
                <a:gd name="connsiteY88" fmla="*/ 304419 h 495300"/>
                <a:gd name="connsiteX89" fmla="*/ 284558 w 600075"/>
                <a:gd name="connsiteY89" fmla="*/ 324114 h 495300"/>
                <a:gd name="connsiteX90" fmla="*/ 294763 w 600075"/>
                <a:gd name="connsiteY90" fmla="*/ 323469 h 495300"/>
                <a:gd name="connsiteX91" fmla="*/ 331054 w 600075"/>
                <a:gd name="connsiteY91" fmla="*/ 301276 h 495300"/>
                <a:gd name="connsiteX92" fmla="*/ 341626 w 600075"/>
                <a:gd name="connsiteY92" fmla="*/ 294418 h 495300"/>
                <a:gd name="connsiteX93" fmla="*/ 331054 w 600075"/>
                <a:gd name="connsiteY93" fmla="*/ 327660 h 495300"/>
                <a:gd name="connsiteX94" fmla="*/ 345151 w 600075"/>
                <a:gd name="connsiteY94" fmla="*/ 335756 h 495300"/>
                <a:gd name="connsiteX95" fmla="*/ 346770 w 600075"/>
                <a:gd name="connsiteY95" fmla="*/ 335756 h 495300"/>
                <a:gd name="connsiteX96" fmla="*/ 488216 w 600075"/>
                <a:gd name="connsiteY96" fmla="*/ 299657 h 495300"/>
                <a:gd name="connsiteX97" fmla="*/ 526316 w 600075"/>
                <a:gd name="connsiteY97" fmla="*/ 280607 h 495300"/>
                <a:gd name="connsiteX98" fmla="*/ 560320 w 600075"/>
                <a:gd name="connsiteY98" fmla="*/ 254318 h 495300"/>
                <a:gd name="connsiteX99" fmla="*/ 532888 w 600075"/>
                <a:gd name="connsiteY99" fmla="*/ 337757 h 495300"/>
                <a:gd name="connsiteX100" fmla="*/ 532698 w 600075"/>
                <a:gd name="connsiteY100" fmla="*/ 353092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600075" h="495300">
                  <a:moveTo>
                    <a:pt x="565369" y="336994"/>
                  </a:moveTo>
                  <a:cubicBezTo>
                    <a:pt x="584645" y="293157"/>
                    <a:pt x="594044" y="245615"/>
                    <a:pt x="592896" y="197739"/>
                  </a:cubicBezTo>
                  <a:cubicBezTo>
                    <a:pt x="592822" y="196416"/>
                    <a:pt x="592598" y="195106"/>
                    <a:pt x="592229" y="193834"/>
                  </a:cubicBezTo>
                  <a:cubicBezTo>
                    <a:pt x="592229" y="191453"/>
                    <a:pt x="592801" y="189071"/>
                    <a:pt x="592801" y="186595"/>
                  </a:cubicBezTo>
                  <a:cubicBezTo>
                    <a:pt x="592801" y="160782"/>
                    <a:pt x="575941" y="137065"/>
                    <a:pt x="542699" y="116014"/>
                  </a:cubicBezTo>
                  <a:cubicBezTo>
                    <a:pt x="540223" y="113252"/>
                    <a:pt x="533174" y="103727"/>
                    <a:pt x="529078" y="96964"/>
                  </a:cubicBezTo>
                  <a:cubicBezTo>
                    <a:pt x="514886" y="76581"/>
                    <a:pt x="509362" y="69151"/>
                    <a:pt x="503266" y="66008"/>
                  </a:cubicBezTo>
                  <a:cubicBezTo>
                    <a:pt x="497985" y="63431"/>
                    <a:pt x="491697" y="64097"/>
                    <a:pt x="487073" y="67723"/>
                  </a:cubicBezTo>
                  <a:cubicBezTo>
                    <a:pt x="481612" y="72429"/>
                    <a:pt x="479770" y="80100"/>
                    <a:pt x="482501" y="86773"/>
                  </a:cubicBezTo>
                  <a:cubicBezTo>
                    <a:pt x="456128" y="76937"/>
                    <a:pt x="429188" y="68699"/>
                    <a:pt x="401824" y="62103"/>
                  </a:cubicBezTo>
                  <a:cubicBezTo>
                    <a:pt x="374869" y="29051"/>
                    <a:pt x="339626" y="7144"/>
                    <a:pt x="299812" y="7144"/>
                  </a:cubicBezTo>
                  <a:cubicBezTo>
                    <a:pt x="259997" y="7144"/>
                    <a:pt x="224850" y="29242"/>
                    <a:pt x="197704" y="62103"/>
                  </a:cubicBezTo>
                  <a:cubicBezTo>
                    <a:pt x="75784" y="92393"/>
                    <a:pt x="12061" y="132398"/>
                    <a:pt x="7775" y="181070"/>
                  </a:cubicBezTo>
                  <a:cubicBezTo>
                    <a:pt x="7400" y="182469"/>
                    <a:pt x="7208" y="183909"/>
                    <a:pt x="7204" y="185357"/>
                  </a:cubicBezTo>
                  <a:cubicBezTo>
                    <a:pt x="6055" y="246285"/>
                    <a:pt x="21427" y="306387"/>
                    <a:pt x="51685" y="359283"/>
                  </a:cubicBezTo>
                  <a:cubicBezTo>
                    <a:pt x="45131" y="359287"/>
                    <a:pt x="39132" y="362966"/>
                    <a:pt x="36160" y="368808"/>
                  </a:cubicBezTo>
                  <a:cubicBezTo>
                    <a:pt x="33601" y="374316"/>
                    <a:pt x="34535" y="380816"/>
                    <a:pt x="38541" y="385382"/>
                  </a:cubicBezTo>
                  <a:cubicBezTo>
                    <a:pt x="43113" y="390906"/>
                    <a:pt x="52162" y="394907"/>
                    <a:pt x="73402" y="404432"/>
                  </a:cubicBezTo>
                  <a:cubicBezTo>
                    <a:pt x="81118" y="407861"/>
                    <a:pt x="92452" y="413004"/>
                    <a:pt x="94738" y="413957"/>
                  </a:cubicBezTo>
                  <a:cubicBezTo>
                    <a:pt x="149591" y="466439"/>
                    <a:pt x="222955" y="495128"/>
                    <a:pt x="298859" y="493776"/>
                  </a:cubicBezTo>
                  <a:cubicBezTo>
                    <a:pt x="331063" y="493907"/>
                    <a:pt x="363126" y="489515"/>
                    <a:pt x="394109" y="480727"/>
                  </a:cubicBezTo>
                  <a:cubicBezTo>
                    <a:pt x="398300" y="480727"/>
                    <a:pt x="412207" y="481775"/>
                    <a:pt x="421541" y="482632"/>
                  </a:cubicBezTo>
                  <a:cubicBezTo>
                    <a:pt x="449354" y="485108"/>
                    <a:pt x="457069" y="485489"/>
                    <a:pt x="462594" y="483394"/>
                  </a:cubicBezTo>
                  <a:cubicBezTo>
                    <a:pt x="468495" y="481412"/>
                    <a:pt x="472627" y="476078"/>
                    <a:pt x="473071" y="469868"/>
                  </a:cubicBezTo>
                  <a:cubicBezTo>
                    <a:pt x="473548" y="461486"/>
                    <a:pt x="468309" y="456533"/>
                    <a:pt x="460879" y="452152"/>
                  </a:cubicBezTo>
                  <a:cubicBezTo>
                    <a:pt x="484246" y="438503"/>
                    <a:pt x="505303" y="421240"/>
                    <a:pt x="523268" y="401003"/>
                  </a:cubicBezTo>
                  <a:cubicBezTo>
                    <a:pt x="530492" y="396208"/>
                    <a:pt x="538034" y="391911"/>
                    <a:pt x="545842" y="388144"/>
                  </a:cubicBezTo>
                  <a:cubicBezTo>
                    <a:pt x="565559" y="377762"/>
                    <a:pt x="577942" y="371094"/>
                    <a:pt x="583085" y="363379"/>
                  </a:cubicBezTo>
                  <a:cubicBezTo>
                    <a:pt x="586155" y="358808"/>
                    <a:pt x="586659" y="352978"/>
                    <a:pt x="584419" y="347948"/>
                  </a:cubicBezTo>
                  <a:cubicBezTo>
                    <a:pt x="580394" y="341245"/>
                    <a:pt x="573187" y="337100"/>
                    <a:pt x="565369" y="336994"/>
                  </a:cubicBezTo>
                  <a:close/>
                  <a:moveTo>
                    <a:pt x="495646" y="123349"/>
                  </a:moveTo>
                  <a:cubicBezTo>
                    <a:pt x="500760" y="125520"/>
                    <a:pt x="506644" y="124794"/>
                    <a:pt x="511076" y="121444"/>
                  </a:cubicBezTo>
                  <a:cubicBezTo>
                    <a:pt x="515103" y="128428"/>
                    <a:pt x="520402" y="134599"/>
                    <a:pt x="526697" y="139637"/>
                  </a:cubicBezTo>
                  <a:cubicBezTo>
                    <a:pt x="551557" y="155258"/>
                    <a:pt x="564226" y="171069"/>
                    <a:pt x="564226" y="186595"/>
                  </a:cubicBezTo>
                  <a:cubicBezTo>
                    <a:pt x="564226" y="210693"/>
                    <a:pt x="545176" y="235553"/>
                    <a:pt x="511267" y="256508"/>
                  </a:cubicBezTo>
                  <a:cubicBezTo>
                    <a:pt x="504313" y="260794"/>
                    <a:pt x="483835" y="270224"/>
                    <a:pt x="476215" y="273653"/>
                  </a:cubicBezTo>
                  <a:cubicBezTo>
                    <a:pt x="467704" y="277739"/>
                    <a:pt x="458993" y="281394"/>
                    <a:pt x="450116" y="284607"/>
                  </a:cubicBezTo>
                  <a:cubicBezTo>
                    <a:pt x="453740" y="262145"/>
                    <a:pt x="455683" y="239444"/>
                    <a:pt x="455926" y="216694"/>
                  </a:cubicBezTo>
                  <a:cubicBezTo>
                    <a:pt x="455489" y="175368"/>
                    <a:pt x="445100" y="134756"/>
                    <a:pt x="425637" y="98298"/>
                  </a:cubicBezTo>
                  <a:cubicBezTo>
                    <a:pt x="449528" y="105009"/>
                    <a:pt x="472921" y="113380"/>
                    <a:pt x="495646" y="123349"/>
                  </a:cubicBezTo>
                  <a:close/>
                  <a:moveTo>
                    <a:pt x="299812" y="36004"/>
                  </a:moveTo>
                  <a:cubicBezTo>
                    <a:pt x="365344" y="36004"/>
                    <a:pt x="427351" y="123825"/>
                    <a:pt x="427351" y="216980"/>
                  </a:cubicBezTo>
                  <a:cubicBezTo>
                    <a:pt x="427351" y="242507"/>
                    <a:pt x="423256" y="282893"/>
                    <a:pt x="418588" y="293180"/>
                  </a:cubicBezTo>
                  <a:cubicBezTo>
                    <a:pt x="418300" y="293645"/>
                    <a:pt x="418106" y="294163"/>
                    <a:pt x="418017" y="294704"/>
                  </a:cubicBezTo>
                  <a:cubicBezTo>
                    <a:pt x="402079" y="298782"/>
                    <a:pt x="385924" y="301963"/>
                    <a:pt x="369630" y="304229"/>
                  </a:cubicBezTo>
                  <a:lnTo>
                    <a:pt x="372868" y="299942"/>
                  </a:lnTo>
                  <a:cubicBezTo>
                    <a:pt x="391156" y="275939"/>
                    <a:pt x="400396" y="263938"/>
                    <a:pt x="394490" y="252317"/>
                  </a:cubicBezTo>
                  <a:cubicBezTo>
                    <a:pt x="391641" y="246660"/>
                    <a:pt x="385771" y="243168"/>
                    <a:pt x="379441" y="243364"/>
                  </a:cubicBezTo>
                  <a:cubicBezTo>
                    <a:pt x="368487" y="243364"/>
                    <a:pt x="352294" y="252889"/>
                    <a:pt x="318671" y="275273"/>
                  </a:cubicBezTo>
                  <a:cubicBezTo>
                    <a:pt x="319780" y="271553"/>
                    <a:pt x="319368" y="267546"/>
                    <a:pt x="317528" y="264128"/>
                  </a:cubicBezTo>
                  <a:cubicBezTo>
                    <a:pt x="315184" y="259732"/>
                    <a:pt x="310851" y="256748"/>
                    <a:pt x="305908" y="256127"/>
                  </a:cubicBezTo>
                  <a:cubicBezTo>
                    <a:pt x="299716" y="255461"/>
                    <a:pt x="299621" y="255461"/>
                    <a:pt x="253615" y="282607"/>
                  </a:cubicBezTo>
                  <a:cubicBezTo>
                    <a:pt x="239899" y="290608"/>
                    <a:pt x="221802" y="301657"/>
                    <a:pt x="214753" y="304991"/>
                  </a:cubicBezTo>
                  <a:cubicBezTo>
                    <a:pt x="203781" y="303643"/>
                    <a:pt x="192924" y="301478"/>
                    <a:pt x="182273" y="298514"/>
                  </a:cubicBezTo>
                  <a:cubicBezTo>
                    <a:pt x="182181" y="296707"/>
                    <a:pt x="181761" y="294932"/>
                    <a:pt x="181035" y="293275"/>
                  </a:cubicBezTo>
                  <a:cubicBezTo>
                    <a:pt x="176272" y="282797"/>
                    <a:pt x="172272" y="242411"/>
                    <a:pt x="172272" y="217075"/>
                  </a:cubicBezTo>
                  <a:cubicBezTo>
                    <a:pt x="172272" y="123825"/>
                    <a:pt x="234280" y="36004"/>
                    <a:pt x="299812" y="36004"/>
                  </a:cubicBezTo>
                  <a:close/>
                  <a:moveTo>
                    <a:pt x="174082" y="98108"/>
                  </a:moveTo>
                  <a:cubicBezTo>
                    <a:pt x="154534" y="134606"/>
                    <a:pt x="144110" y="175292"/>
                    <a:pt x="143697" y="216694"/>
                  </a:cubicBezTo>
                  <a:cubicBezTo>
                    <a:pt x="143912" y="239991"/>
                    <a:pt x="145918" y="263237"/>
                    <a:pt x="149698" y="286226"/>
                  </a:cubicBezTo>
                  <a:lnTo>
                    <a:pt x="130076" y="276701"/>
                  </a:lnTo>
                  <a:lnTo>
                    <a:pt x="125409" y="274415"/>
                  </a:lnTo>
                  <a:cubicBezTo>
                    <a:pt x="121123" y="268510"/>
                    <a:pt x="110740" y="248126"/>
                    <a:pt x="103692" y="234315"/>
                  </a:cubicBezTo>
                  <a:cubicBezTo>
                    <a:pt x="84642" y="196215"/>
                    <a:pt x="80737" y="190881"/>
                    <a:pt x="74355" y="187547"/>
                  </a:cubicBezTo>
                  <a:cubicBezTo>
                    <a:pt x="69192" y="184963"/>
                    <a:pt x="63017" y="185477"/>
                    <a:pt x="58353" y="188881"/>
                  </a:cubicBezTo>
                  <a:cubicBezTo>
                    <a:pt x="49876" y="195453"/>
                    <a:pt x="50923" y="203645"/>
                    <a:pt x="57305" y="231077"/>
                  </a:cubicBezTo>
                  <a:cubicBezTo>
                    <a:pt x="44609" y="219461"/>
                    <a:pt x="36896" y="203385"/>
                    <a:pt x="35779" y="186214"/>
                  </a:cubicBezTo>
                  <a:cubicBezTo>
                    <a:pt x="35779" y="155543"/>
                    <a:pt x="86928" y="123349"/>
                    <a:pt x="174082" y="98108"/>
                  </a:cubicBezTo>
                  <a:close/>
                  <a:moveTo>
                    <a:pt x="532698" y="353092"/>
                  </a:moveTo>
                  <a:cubicBezTo>
                    <a:pt x="534118" y="355922"/>
                    <a:pt x="536337" y="358272"/>
                    <a:pt x="539080" y="359855"/>
                  </a:cubicBezTo>
                  <a:lnTo>
                    <a:pt x="532888" y="363093"/>
                  </a:lnTo>
                  <a:cubicBezTo>
                    <a:pt x="521827" y="367872"/>
                    <a:pt x="511552" y="374294"/>
                    <a:pt x="502408" y="382143"/>
                  </a:cubicBezTo>
                  <a:cubicBezTo>
                    <a:pt x="481630" y="405380"/>
                    <a:pt x="456441" y="424256"/>
                    <a:pt x="428304" y="437674"/>
                  </a:cubicBezTo>
                  <a:cubicBezTo>
                    <a:pt x="422717" y="440089"/>
                    <a:pt x="419012" y="445498"/>
                    <a:pt x="418779" y="451580"/>
                  </a:cubicBezTo>
                  <a:cubicBezTo>
                    <a:pt x="418685" y="452403"/>
                    <a:pt x="418685" y="453234"/>
                    <a:pt x="418779" y="454057"/>
                  </a:cubicBezTo>
                  <a:cubicBezTo>
                    <a:pt x="408216" y="452135"/>
                    <a:pt x="397417" y="451877"/>
                    <a:pt x="386775" y="453295"/>
                  </a:cubicBezTo>
                  <a:cubicBezTo>
                    <a:pt x="358008" y="461538"/>
                    <a:pt x="328212" y="465643"/>
                    <a:pt x="298288" y="465487"/>
                  </a:cubicBezTo>
                  <a:cubicBezTo>
                    <a:pt x="230100" y="466648"/>
                    <a:pt x="164197" y="440916"/>
                    <a:pt x="114836" y="393859"/>
                  </a:cubicBezTo>
                  <a:cubicBezTo>
                    <a:pt x="106378" y="387593"/>
                    <a:pt x="97037" y="382618"/>
                    <a:pt x="87118" y="379095"/>
                  </a:cubicBezTo>
                  <a:cubicBezTo>
                    <a:pt x="90965" y="373746"/>
                    <a:pt x="90965" y="366537"/>
                    <a:pt x="87118" y="361188"/>
                  </a:cubicBezTo>
                  <a:cubicBezTo>
                    <a:pt x="65448" y="329985"/>
                    <a:pt x="50465" y="294637"/>
                    <a:pt x="43113" y="257366"/>
                  </a:cubicBezTo>
                  <a:cubicBezTo>
                    <a:pt x="51537" y="264999"/>
                    <a:pt x="60585" y="271913"/>
                    <a:pt x="70164" y="278035"/>
                  </a:cubicBezTo>
                  <a:cubicBezTo>
                    <a:pt x="75213" y="281277"/>
                    <a:pt x="81689" y="281277"/>
                    <a:pt x="86737" y="278035"/>
                  </a:cubicBezTo>
                  <a:cubicBezTo>
                    <a:pt x="88695" y="276784"/>
                    <a:pt x="90327" y="275087"/>
                    <a:pt x="91500" y="273082"/>
                  </a:cubicBezTo>
                  <a:cubicBezTo>
                    <a:pt x="102073" y="292703"/>
                    <a:pt x="105978" y="297466"/>
                    <a:pt x="111407" y="299847"/>
                  </a:cubicBezTo>
                  <a:lnTo>
                    <a:pt x="117884" y="302990"/>
                  </a:lnTo>
                  <a:cubicBezTo>
                    <a:pt x="148107" y="319315"/>
                    <a:pt x="181128" y="329816"/>
                    <a:pt x="215230" y="333947"/>
                  </a:cubicBezTo>
                  <a:cubicBezTo>
                    <a:pt x="221516" y="334804"/>
                    <a:pt x="221611" y="334804"/>
                    <a:pt x="268284" y="307277"/>
                  </a:cubicBezTo>
                  <a:lnTo>
                    <a:pt x="273142" y="304419"/>
                  </a:lnTo>
                  <a:cubicBezTo>
                    <a:pt x="270856" y="313011"/>
                    <a:pt x="275967" y="321828"/>
                    <a:pt x="284558" y="324114"/>
                  </a:cubicBezTo>
                  <a:cubicBezTo>
                    <a:pt x="287940" y="325014"/>
                    <a:pt x="291522" y="324787"/>
                    <a:pt x="294763" y="323469"/>
                  </a:cubicBezTo>
                  <a:cubicBezTo>
                    <a:pt x="307542" y="317248"/>
                    <a:pt x="319694" y="309817"/>
                    <a:pt x="331054" y="301276"/>
                  </a:cubicBezTo>
                  <a:lnTo>
                    <a:pt x="341626" y="294418"/>
                  </a:lnTo>
                  <a:cubicBezTo>
                    <a:pt x="330006" y="309753"/>
                    <a:pt x="325624" y="318707"/>
                    <a:pt x="331054" y="327660"/>
                  </a:cubicBezTo>
                  <a:cubicBezTo>
                    <a:pt x="333867" y="332784"/>
                    <a:pt x="339307" y="335908"/>
                    <a:pt x="345151" y="335756"/>
                  </a:cubicBezTo>
                  <a:lnTo>
                    <a:pt x="346770" y="335756"/>
                  </a:lnTo>
                  <a:cubicBezTo>
                    <a:pt x="395670" y="332106"/>
                    <a:pt x="443548" y="319887"/>
                    <a:pt x="488216" y="299657"/>
                  </a:cubicBezTo>
                  <a:cubicBezTo>
                    <a:pt x="491074" y="298323"/>
                    <a:pt x="516791" y="286798"/>
                    <a:pt x="526316" y="280607"/>
                  </a:cubicBezTo>
                  <a:cubicBezTo>
                    <a:pt x="538597" y="273140"/>
                    <a:pt x="550002" y="264322"/>
                    <a:pt x="560320" y="254318"/>
                  </a:cubicBezTo>
                  <a:cubicBezTo>
                    <a:pt x="555938" y="283476"/>
                    <a:pt x="546664" y="311686"/>
                    <a:pt x="532888" y="337757"/>
                  </a:cubicBezTo>
                  <a:cubicBezTo>
                    <a:pt x="530220" y="342503"/>
                    <a:pt x="530148" y="348281"/>
                    <a:pt x="532698" y="353092"/>
                  </a:cubicBezTo>
                  <a:close/>
                </a:path>
              </a:pathLst>
            </a:custGeom>
            <a:grpFill/>
            <a:ln w="9525" cap="flat">
              <a:noFill/>
              <a:prstDash val="solid"/>
              <a:miter/>
            </a:ln>
          </p:spPr>
          <p:txBody>
            <a:bodyPr rtlCol="0" anchor="ctr"/>
            <a:lstStyle/>
            <a:p>
              <a:endParaRPr lang="en-US" dirty="0"/>
            </a:p>
          </p:txBody>
        </p:sp>
        <p:sp>
          <p:nvSpPr>
            <p:cNvPr id="125" name="Freeform: Shape 1889351">
              <a:extLst>
                <a:ext uri="{FF2B5EF4-FFF2-40B4-BE49-F238E27FC236}">
                  <a16:creationId xmlns:a16="http://schemas.microsoft.com/office/drawing/2014/main" id="{3B39561F-A905-A04A-957C-BAD3790D4AC9}"/>
                </a:ext>
              </a:extLst>
            </p:cNvPr>
            <p:cNvSpPr/>
            <p:nvPr/>
          </p:nvSpPr>
          <p:spPr>
            <a:xfrm>
              <a:off x="7628827" y="4321750"/>
              <a:ext cx="85725" cy="76200"/>
            </a:xfrm>
            <a:custGeom>
              <a:avLst/>
              <a:gdLst>
                <a:gd name="connsiteX0" fmla="*/ 79445 w 85725"/>
                <a:gd name="connsiteY0" fmla="*/ 42964 h 76200"/>
                <a:gd name="connsiteX1" fmla="*/ 29343 w 85725"/>
                <a:gd name="connsiteY1" fmla="*/ 9531 h 76200"/>
                <a:gd name="connsiteX2" fmla="*/ 9531 w 85725"/>
                <a:gd name="connsiteY2" fmla="*/ 13532 h 76200"/>
                <a:gd name="connsiteX3" fmla="*/ 13532 w 85725"/>
                <a:gd name="connsiteY3" fmla="*/ 33344 h 76200"/>
                <a:gd name="connsiteX4" fmla="*/ 63633 w 85725"/>
                <a:gd name="connsiteY4" fmla="*/ 66776 h 76200"/>
                <a:gd name="connsiteX5" fmla="*/ 71539 w 85725"/>
                <a:gd name="connsiteY5" fmla="*/ 69158 h 76200"/>
                <a:gd name="connsiteX6" fmla="*/ 83445 w 85725"/>
                <a:gd name="connsiteY6" fmla="*/ 62014 h 76200"/>
                <a:gd name="connsiteX7" fmla="*/ 79445 w 85725"/>
                <a:gd name="connsiteY7" fmla="*/ 4296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76200">
                  <a:moveTo>
                    <a:pt x="79445" y="42964"/>
                  </a:moveTo>
                  <a:lnTo>
                    <a:pt x="29343" y="9531"/>
                  </a:lnTo>
                  <a:cubicBezTo>
                    <a:pt x="22767" y="5165"/>
                    <a:pt x="13897" y="6956"/>
                    <a:pt x="9531" y="13532"/>
                  </a:cubicBezTo>
                  <a:cubicBezTo>
                    <a:pt x="5165" y="20108"/>
                    <a:pt x="6956" y="28977"/>
                    <a:pt x="13532" y="33344"/>
                  </a:cubicBezTo>
                  <a:lnTo>
                    <a:pt x="63633" y="66776"/>
                  </a:lnTo>
                  <a:cubicBezTo>
                    <a:pt x="65969" y="68347"/>
                    <a:pt x="68724" y="69177"/>
                    <a:pt x="71539" y="69158"/>
                  </a:cubicBezTo>
                  <a:cubicBezTo>
                    <a:pt x="76465" y="68959"/>
                    <a:pt x="80951" y="66267"/>
                    <a:pt x="83445" y="62014"/>
                  </a:cubicBezTo>
                  <a:cubicBezTo>
                    <a:pt x="87312" y="55597"/>
                    <a:pt x="85566" y="47282"/>
                    <a:pt x="79445" y="42964"/>
                  </a:cubicBezTo>
                  <a:close/>
                </a:path>
              </a:pathLst>
            </a:custGeom>
            <a:grpFill/>
            <a:ln w="9525" cap="flat">
              <a:noFill/>
              <a:prstDash val="solid"/>
              <a:miter/>
            </a:ln>
          </p:spPr>
          <p:txBody>
            <a:bodyPr rtlCol="0" anchor="ctr"/>
            <a:lstStyle/>
            <a:p>
              <a:endParaRPr lang="en-US" dirty="0"/>
            </a:p>
          </p:txBody>
        </p:sp>
        <p:sp>
          <p:nvSpPr>
            <p:cNvPr id="126" name="Freeform: Shape 1889353">
              <a:extLst>
                <a:ext uri="{FF2B5EF4-FFF2-40B4-BE49-F238E27FC236}">
                  <a16:creationId xmlns:a16="http://schemas.microsoft.com/office/drawing/2014/main" id="{135369C6-6795-AA4B-B90F-B1F9A2275788}"/>
                </a:ext>
              </a:extLst>
            </p:cNvPr>
            <p:cNvSpPr/>
            <p:nvPr/>
          </p:nvSpPr>
          <p:spPr>
            <a:xfrm>
              <a:off x="7755471" y="4343827"/>
              <a:ext cx="85725" cy="85725"/>
            </a:xfrm>
            <a:custGeom>
              <a:avLst/>
              <a:gdLst>
                <a:gd name="connsiteX0" fmla="*/ 31477 w 85725"/>
                <a:gd name="connsiteY0" fmla="*/ 11362 h 85725"/>
                <a:gd name="connsiteX1" fmla="*/ 11406 w 85725"/>
                <a:gd name="connsiteY1" fmla="*/ 11239 h 85725"/>
                <a:gd name="connsiteX2" fmla="*/ 11284 w 85725"/>
                <a:gd name="connsiteY2" fmla="*/ 11362 h 85725"/>
                <a:gd name="connsiteX3" fmla="*/ 11284 w 85725"/>
                <a:gd name="connsiteY3" fmla="*/ 31555 h 85725"/>
                <a:gd name="connsiteX4" fmla="*/ 58909 w 85725"/>
                <a:gd name="connsiteY4" fmla="*/ 79180 h 85725"/>
                <a:gd name="connsiteX5" fmla="*/ 69005 w 85725"/>
                <a:gd name="connsiteY5" fmla="*/ 83276 h 85725"/>
                <a:gd name="connsiteX6" fmla="*/ 79102 w 85725"/>
                <a:gd name="connsiteY6" fmla="*/ 79180 h 85725"/>
                <a:gd name="connsiteX7" fmla="*/ 79102 w 85725"/>
                <a:gd name="connsiteY7" fmla="*/ 5889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31477" y="11362"/>
                  </a:moveTo>
                  <a:cubicBezTo>
                    <a:pt x="25968" y="5786"/>
                    <a:pt x="16982" y="5731"/>
                    <a:pt x="11406" y="11239"/>
                  </a:cubicBezTo>
                  <a:cubicBezTo>
                    <a:pt x="11365" y="11280"/>
                    <a:pt x="11325" y="11321"/>
                    <a:pt x="11284" y="11362"/>
                  </a:cubicBezTo>
                  <a:cubicBezTo>
                    <a:pt x="5764" y="16962"/>
                    <a:pt x="5764" y="25955"/>
                    <a:pt x="11284" y="31555"/>
                  </a:cubicBezTo>
                  <a:lnTo>
                    <a:pt x="58909" y="79180"/>
                  </a:lnTo>
                  <a:cubicBezTo>
                    <a:pt x="61589" y="81843"/>
                    <a:pt x="65226" y="83319"/>
                    <a:pt x="69005" y="83276"/>
                  </a:cubicBezTo>
                  <a:cubicBezTo>
                    <a:pt x="72780" y="83298"/>
                    <a:pt x="76409" y="81825"/>
                    <a:pt x="79102" y="79180"/>
                  </a:cubicBezTo>
                  <a:cubicBezTo>
                    <a:pt x="84632" y="73548"/>
                    <a:pt x="84632" y="64524"/>
                    <a:pt x="79102" y="58892"/>
                  </a:cubicBezTo>
                  <a:close/>
                </a:path>
              </a:pathLst>
            </a:custGeom>
            <a:grpFill/>
            <a:ln w="9525" cap="flat">
              <a:noFill/>
              <a:prstDash val="solid"/>
              <a:miter/>
            </a:ln>
          </p:spPr>
          <p:txBody>
            <a:bodyPr rtlCol="0" anchor="ctr"/>
            <a:lstStyle/>
            <a:p>
              <a:endParaRPr lang="en-US" dirty="0"/>
            </a:p>
          </p:txBody>
        </p:sp>
        <p:sp>
          <p:nvSpPr>
            <p:cNvPr id="127" name="Freeform: Shape 1889354">
              <a:extLst>
                <a:ext uri="{FF2B5EF4-FFF2-40B4-BE49-F238E27FC236}">
                  <a16:creationId xmlns:a16="http://schemas.microsoft.com/office/drawing/2014/main" id="{7E06AB61-E822-CE48-B630-5733F808BB1E}"/>
                </a:ext>
              </a:extLst>
            </p:cNvPr>
            <p:cNvSpPr/>
            <p:nvPr/>
          </p:nvSpPr>
          <p:spPr>
            <a:xfrm>
              <a:off x="7906151" y="4312943"/>
              <a:ext cx="85725" cy="76200"/>
            </a:xfrm>
            <a:custGeom>
              <a:avLst/>
              <a:gdLst>
                <a:gd name="connsiteX0" fmla="*/ 63772 w 85725"/>
                <a:gd name="connsiteY0" fmla="*/ 10718 h 76200"/>
                <a:gd name="connsiteX1" fmla="*/ 14814 w 85725"/>
                <a:gd name="connsiteY1" fmla="*/ 48818 h 76200"/>
                <a:gd name="connsiteX2" fmla="*/ 8773 w 85725"/>
                <a:gd name="connsiteY2" fmla="*/ 68100 h 76200"/>
                <a:gd name="connsiteX3" fmla="*/ 28055 w 85725"/>
                <a:gd name="connsiteY3" fmla="*/ 74141 h 76200"/>
                <a:gd name="connsiteX4" fmla="*/ 32245 w 85725"/>
                <a:gd name="connsiteY4" fmla="*/ 70821 h 76200"/>
                <a:gd name="connsiteX5" fmla="*/ 81298 w 85725"/>
                <a:gd name="connsiteY5" fmla="*/ 32721 h 76200"/>
                <a:gd name="connsiteX6" fmla="*/ 83823 w 85725"/>
                <a:gd name="connsiteY6" fmla="*/ 12671 h 76200"/>
                <a:gd name="connsiteX7" fmla="*/ 63772 w 85725"/>
                <a:gd name="connsiteY7" fmla="*/ 1014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76200">
                  <a:moveTo>
                    <a:pt x="63772" y="10718"/>
                  </a:moveTo>
                  <a:lnTo>
                    <a:pt x="14814" y="48818"/>
                  </a:lnTo>
                  <a:cubicBezTo>
                    <a:pt x="7822" y="52475"/>
                    <a:pt x="5117" y="61108"/>
                    <a:pt x="8773" y="68100"/>
                  </a:cubicBezTo>
                  <a:cubicBezTo>
                    <a:pt x="12429" y="75092"/>
                    <a:pt x="21061" y="77797"/>
                    <a:pt x="28055" y="74141"/>
                  </a:cubicBezTo>
                  <a:cubicBezTo>
                    <a:pt x="29647" y="73308"/>
                    <a:pt x="31069" y="72181"/>
                    <a:pt x="32245" y="70821"/>
                  </a:cubicBezTo>
                  <a:lnTo>
                    <a:pt x="81298" y="32721"/>
                  </a:lnTo>
                  <a:cubicBezTo>
                    <a:pt x="87533" y="27882"/>
                    <a:pt x="88662" y="18905"/>
                    <a:pt x="83823" y="12671"/>
                  </a:cubicBezTo>
                  <a:cubicBezTo>
                    <a:pt x="78983" y="6437"/>
                    <a:pt x="70007" y="5307"/>
                    <a:pt x="63772" y="10147"/>
                  </a:cubicBezTo>
                  <a:close/>
                </a:path>
              </a:pathLst>
            </a:custGeom>
            <a:grpFill/>
            <a:ln w="9525" cap="flat">
              <a:noFill/>
              <a:prstDash val="solid"/>
              <a:miter/>
            </a:ln>
          </p:spPr>
          <p:txBody>
            <a:bodyPr rtlCol="0" anchor="ctr"/>
            <a:lstStyle/>
            <a:p>
              <a:endParaRPr lang="en-US" dirty="0"/>
            </a:p>
          </p:txBody>
        </p:sp>
      </p:grpSp>
      <p:grpSp>
        <p:nvGrpSpPr>
          <p:cNvPr id="128" name="Graphic 1889486">
            <a:extLst>
              <a:ext uri="{FF2B5EF4-FFF2-40B4-BE49-F238E27FC236}">
                <a16:creationId xmlns:a16="http://schemas.microsoft.com/office/drawing/2014/main" id="{4FD64C0B-C401-0341-8ACA-64BA2B2BB676}"/>
              </a:ext>
            </a:extLst>
          </p:cNvPr>
          <p:cNvGrpSpPr/>
          <p:nvPr/>
        </p:nvGrpSpPr>
        <p:grpSpPr>
          <a:xfrm>
            <a:off x="7294437" y="3899703"/>
            <a:ext cx="638175" cy="628650"/>
            <a:chOff x="8329061" y="3869414"/>
            <a:chExt cx="638175" cy="628650"/>
          </a:xfrm>
          <a:solidFill>
            <a:srgbClr val="00B29F"/>
          </a:solidFill>
        </p:grpSpPr>
        <p:sp>
          <p:nvSpPr>
            <p:cNvPr id="129" name="Freeform: Shape 1889357">
              <a:extLst>
                <a:ext uri="{FF2B5EF4-FFF2-40B4-BE49-F238E27FC236}">
                  <a16:creationId xmlns:a16="http://schemas.microsoft.com/office/drawing/2014/main" id="{EA70AC3F-D2BD-D94E-BE3B-5A503D31E51A}"/>
                </a:ext>
              </a:extLst>
            </p:cNvPr>
            <p:cNvSpPr/>
            <p:nvPr/>
          </p:nvSpPr>
          <p:spPr>
            <a:xfrm>
              <a:off x="8321912" y="3862270"/>
              <a:ext cx="647700" cy="638175"/>
            </a:xfrm>
            <a:custGeom>
              <a:avLst/>
              <a:gdLst>
                <a:gd name="connsiteX0" fmla="*/ 628274 w 647700"/>
                <a:gd name="connsiteY0" fmla="*/ 483394 h 638175"/>
                <a:gd name="connsiteX1" fmla="*/ 598270 w 647700"/>
                <a:gd name="connsiteY1" fmla="*/ 483394 h 638175"/>
                <a:gd name="connsiteX2" fmla="*/ 598270 w 647700"/>
                <a:gd name="connsiteY2" fmla="*/ 230410 h 638175"/>
                <a:gd name="connsiteX3" fmla="*/ 620273 w 647700"/>
                <a:gd name="connsiteY3" fmla="*/ 230410 h 638175"/>
                <a:gd name="connsiteX4" fmla="*/ 634561 w 647700"/>
                <a:gd name="connsiteY4" fmla="*/ 216123 h 638175"/>
                <a:gd name="connsiteX5" fmla="*/ 634561 w 647700"/>
                <a:gd name="connsiteY5" fmla="*/ 145638 h 638175"/>
                <a:gd name="connsiteX6" fmla="*/ 620273 w 647700"/>
                <a:gd name="connsiteY6" fmla="*/ 131350 h 638175"/>
                <a:gd name="connsiteX7" fmla="*/ 618463 w 647700"/>
                <a:gd name="connsiteY7" fmla="*/ 131350 h 638175"/>
                <a:gd name="connsiteX8" fmla="*/ 330999 w 647700"/>
                <a:gd name="connsiteY8" fmla="*/ 8287 h 638175"/>
                <a:gd name="connsiteX9" fmla="*/ 319759 w 647700"/>
                <a:gd name="connsiteY9" fmla="*/ 8287 h 638175"/>
                <a:gd name="connsiteX10" fmla="*/ 32104 w 647700"/>
                <a:gd name="connsiteY10" fmla="*/ 131541 h 638175"/>
                <a:gd name="connsiteX11" fmla="*/ 20008 w 647700"/>
                <a:gd name="connsiteY11" fmla="*/ 145638 h 638175"/>
                <a:gd name="connsiteX12" fmla="*/ 20008 w 647700"/>
                <a:gd name="connsiteY12" fmla="*/ 216123 h 638175"/>
                <a:gd name="connsiteX13" fmla="*/ 34295 w 647700"/>
                <a:gd name="connsiteY13" fmla="*/ 230410 h 638175"/>
                <a:gd name="connsiteX14" fmla="*/ 50964 w 647700"/>
                <a:gd name="connsiteY14" fmla="*/ 230410 h 638175"/>
                <a:gd name="connsiteX15" fmla="*/ 50964 w 647700"/>
                <a:gd name="connsiteY15" fmla="*/ 483394 h 638175"/>
                <a:gd name="connsiteX16" fmla="*/ 21436 w 647700"/>
                <a:gd name="connsiteY16" fmla="*/ 483394 h 638175"/>
                <a:gd name="connsiteX17" fmla="*/ 7144 w 647700"/>
                <a:gd name="connsiteY17" fmla="*/ 497677 h 638175"/>
                <a:gd name="connsiteX18" fmla="*/ 7149 w 647700"/>
                <a:gd name="connsiteY18" fmla="*/ 498063 h 638175"/>
                <a:gd name="connsiteX19" fmla="*/ 7149 w 647700"/>
                <a:gd name="connsiteY19" fmla="*/ 621888 h 638175"/>
                <a:gd name="connsiteX20" fmla="*/ 21436 w 647700"/>
                <a:gd name="connsiteY20" fmla="*/ 635794 h 638175"/>
                <a:gd name="connsiteX21" fmla="*/ 628274 w 647700"/>
                <a:gd name="connsiteY21" fmla="*/ 635794 h 638175"/>
                <a:gd name="connsiteX22" fmla="*/ 642562 w 647700"/>
                <a:gd name="connsiteY22" fmla="*/ 621507 h 638175"/>
                <a:gd name="connsiteX23" fmla="*/ 642562 w 647700"/>
                <a:gd name="connsiteY23" fmla="*/ 497682 h 638175"/>
                <a:gd name="connsiteX24" fmla="*/ 628274 w 647700"/>
                <a:gd name="connsiteY24" fmla="*/ 483394 h 638175"/>
                <a:gd name="connsiteX25" fmla="*/ 569695 w 647700"/>
                <a:gd name="connsiteY25" fmla="*/ 483394 h 638175"/>
                <a:gd name="connsiteX26" fmla="*/ 517689 w 647700"/>
                <a:gd name="connsiteY26" fmla="*/ 483394 h 638175"/>
                <a:gd name="connsiteX27" fmla="*/ 517689 w 647700"/>
                <a:gd name="connsiteY27" fmla="*/ 230410 h 638175"/>
                <a:gd name="connsiteX28" fmla="*/ 569695 w 647700"/>
                <a:gd name="connsiteY28" fmla="*/ 230410 h 638175"/>
                <a:gd name="connsiteX29" fmla="*/ 463777 w 647700"/>
                <a:gd name="connsiteY29" fmla="*/ 547783 h 638175"/>
                <a:gd name="connsiteX30" fmla="*/ 189553 w 647700"/>
                <a:gd name="connsiteY30" fmla="*/ 547783 h 638175"/>
                <a:gd name="connsiteX31" fmla="*/ 189553 w 647700"/>
                <a:gd name="connsiteY31" fmla="*/ 511969 h 638175"/>
                <a:gd name="connsiteX32" fmla="*/ 463777 w 647700"/>
                <a:gd name="connsiteY32" fmla="*/ 511969 h 638175"/>
                <a:gd name="connsiteX33" fmla="*/ 193839 w 647700"/>
                <a:gd name="connsiteY33" fmla="*/ 230410 h 638175"/>
                <a:gd name="connsiteX34" fmla="*/ 193839 w 647700"/>
                <a:gd name="connsiteY34" fmla="*/ 483394 h 638175"/>
                <a:gd name="connsiteX35" fmla="*/ 160120 w 647700"/>
                <a:gd name="connsiteY35" fmla="*/ 483394 h 638175"/>
                <a:gd name="connsiteX36" fmla="*/ 160120 w 647700"/>
                <a:gd name="connsiteY36" fmla="*/ 230410 h 638175"/>
                <a:gd name="connsiteX37" fmla="*/ 274420 w 647700"/>
                <a:gd name="connsiteY37" fmla="*/ 230410 h 638175"/>
                <a:gd name="connsiteX38" fmla="*/ 274420 w 647700"/>
                <a:gd name="connsiteY38" fmla="*/ 483394 h 638175"/>
                <a:gd name="connsiteX39" fmla="*/ 222414 w 647700"/>
                <a:gd name="connsiteY39" fmla="*/ 483394 h 638175"/>
                <a:gd name="connsiteX40" fmla="*/ 222414 w 647700"/>
                <a:gd name="connsiteY40" fmla="*/ 230410 h 638175"/>
                <a:gd name="connsiteX41" fmla="*/ 346239 w 647700"/>
                <a:gd name="connsiteY41" fmla="*/ 230410 h 638175"/>
                <a:gd name="connsiteX42" fmla="*/ 346239 w 647700"/>
                <a:gd name="connsiteY42" fmla="*/ 483394 h 638175"/>
                <a:gd name="connsiteX43" fmla="*/ 302995 w 647700"/>
                <a:gd name="connsiteY43" fmla="*/ 483394 h 638175"/>
                <a:gd name="connsiteX44" fmla="*/ 302995 w 647700"/>
                <a:gd name="connsiteY44" fmla="*/ 230410 h 638175"/>
                <a:gd name="connsiteX45" fmla="*/ 426820 w 647700"/>
                <a:gd name="connsiteY45" fmla="*/ 230410 h 638175"/>
                <a:gd name="connsiteX46" fmla="*/ 426820 w 647700"/>
                <a:gd name="connsiteY46" fmla="*/ 483394 h 638175"/>
                <a:gd name="connsiteX47" fmla="*/ 374814 w 647700"/>
                <a:gd name="connsiteY47" fmla="*/ 483394 h 638175"/>
                <a:gd name="connsiteX48" fmla="*/ 374814 w 647700"/>
                <a:gd name="connsiteY48" fmla="*/ 230410 h 638175"/>
                <a:gd name="connsiteX49" fmla="*/ 489114 w 647700"/>
                <a:gd name="connsiteY49" fmla="*/ 230410 h 638175"/>
                <a:gd name="connsiteX50" fmla="*/ 489114 w 647700"/>
                <a:gd name="connsiteY50" fmla="*/ 483394 h 638175"/>
                <a:gd name="connsiteX51" fmla="*/ 455395 w 647700"/>
                <a:gd name="connsiteY51" fmla="*/ 483394 h 638175"/>
                <a:gd name="connsiteX52" fmla="*/ 455395 w 647700"/>
                <a:gd name="connsiteY52" fmla="*/ 230410 h 638175"/>
                <a:gd name="connsiteX53" fmla="*/ 325093 w 647700"/>
                <a:gd name="connsiteY53" fmla="*/ 36957 h 638175"/>
                <a:gd name="connsiteX54" fmla="*/ 545788 w 647700"/>
                <a:gd name="connsiteY54" fmla="*/ 130969 h 638175"/>
                <a:gd name="connsiteX55" fmla="*/ 105161 w 647700"/>
                <a:gd name="connsiteY55" fmla="*/ 130969 h 638175"/>
                <a:gd name="connsiteX56" fmla="*/ 48583 w 647700"/>
                <a:gd name="connsiteY56" fmla="*/ 159544 h 638175"/>
                <a:gd name="connsiteX57" fmla="*/ 605986 w 647700"/>
                <a:gd name="connsiteY57" fmla="*/ 159544 h 638175"/>
                <a:gd name="connsiteX58" fmla="*/ 605986 w 647700"/>
                <a:gd name="connsiteY58" fmla="*/ 201454 h 638175"/>
                <a:gd name="connsiteX59" fmla="*/ 586936 w 647700"/>
                <a:gd name="connsiteY59" fmla="*/ 201454 h 638175"/>
                <a:gd name="connsiteX60" fmla="*/ 584078 w 647700"/>
                <a:gd name="connsiteY60" fmla="*/ 201454 h 638175"/>
                <a:gd name="connsiteX61" fmla="*/ 581221 w 647700"/>
                <a:gd name="connsiteY61" fmla="*/ 201454 h 638175"/>
                <a:gd name="connsiteX62" fmla="*/ 506259 w 647700"/>
                <a:gd name="connsiteY62" fmla="*/ 201454 h 638175"/>
                <a:gd name="connsiteX63" fmla="*/ 503401 w 647700"/>
                <a:gd name="connsiteY63" fmla="*/ 201454 h 638175"/>
                <a:gd name="connsiteX64" fmla="*/ 500544 w 647700"/>
                <a:gd name="connsiteY64" fmla="*/ 201454 h 638175"/>
                <a:gd name="connsiteX65" fmla="*/ 443965 w 647700"/>
                <a:gd name="connsiteY65" fmla="*/ 201454 h 638175"/>
                <a:gd name="connsiteX66" fmla="*/ 441108 w 647700"/>
                <a:gd name="connsiteY66" fmla="*/ 201454 h 638175"/>
                <a:gd name="connsiteX67" fmla="*/ 438250 w 647700"/>
                <a:gd name="connsiteY67" fmla="*/ 201454 h 638175"/>
                <a:gd name="connsiteX68" fmla="*/ 363384 w 647700"/>
                <a:gd name="connsiteY68" fmla="*/ 201454 h 638175"/>
                <a:gd name="connsiteX69" fmla="*/ 360526 w 647700"/>
                <a:gd name="connsiteY69" fmla="*/ 201454 h 638175"/>
                <a:gd name="connsiteX70" fmla="*/ 357669 w 647700"/>
                <a:gd name="connsiteY70" fmla="*/ 201454 h 638175"/>
                <a:gd name="connsiteX71" fmla="*/ 291565 w 647700"/>
                <a:gd name="connsiteY71" fmla="*/ 201454 h 638175"/>
                <a:gd name="connsiteX72" fmla="*/ 288708 w 647700"/>
                <a:gd name="connsiteY72" fmla="*/ 201454 h 638175"/>
                <a:gd name="connsiteX73" fmla="*/ 285850 w 647700"/>
                <a:gd name="connsiteY73" fmla="*/ 201454 h 638175"/>
                <a:gd name="connsiteX74" fmla="*/ 210984 w 647700"/>
                <a:gd name="connsiteY74" fmla="*/ 201454 h 638175"/>
                <a:gd name="connsiteX75" fmla="*/ 208126 w 647700"/>
                <a:gd name="connsiteY75" fmla="*/ 201454 h 638175"/>
                <a:gd name="connsiteX76" fmla="*/ 205269 w 647700"/>
                <a:gd name="connsiteY76" fmla="*/ 201454 h 638175"/>
                <a:gd name="connsiteX77" fmla="*/ 148690 w 647700"/>
                <a:gd name="connsiteY77" fmla="*/ 201454 h 638175"/>
                <a:gd name="connsiteX78" fmla="*/ 145833 w 647700"/>
                <a:gd name="connsiteY78" fmla="*/ 201454 h 638175"/>
                <a:gd name="connsiteX79" fmla="*/ 142975 w 647700"/>
                <a:gd name="connsiteY79" fmla="*/ 201454 h 638175"/>
                <a:gd name="connsiteX80" fmla="*/ 68109 w 647700"/>
                <a:gd name="connsiteY80" fmla="*/ 201454 h 638175"/>
                <a:gd name="connsiteX81" fmla="*/ 65251 w 647700"/>
                <a:gd name="connsiteY81" fmla="*/ 201454 h 638175"/>
                <a:gd name="connsiteX82" fmla="*/ 62394 w 647700"/>
                <a:gd name="connsiteY82" fmla="*/ 201454 h 638175"/>
                <a:gd name="connsiteX83" fmla="*/ 48583 w 647700"/>
                <a:gd name="connsiteY83" fmla="*/ 201454 h 638175"/>
                <a:gd name="connsiteX84" fmla="*/ 79539 w 647700"/>
                <a:gd name="connsiteY84" fmla="*/ 230029 h 638175"/>
                <a:gd name="connsiteX85" fmla="*/ 131545 w 647700"/>
                <a:gd name="connsiteY85" fmla="*/ 230029 h 638175"/>
                <a:gd name="connsiteX86" fmla="*/ 131545 w 647700"/>
                <a:gd name="connsiteY86" fmla="*/ 483394 h 638175"/>
                <a:gd name="connsiteX87" fmla="*/ 79539 w 647700"/>
                <a:gd name="connsiteY87" fmla="*/ 483394 h 638175"/>
                <a:gd name="connsiteX88" fmla="*/ 35724 w 647700"/>
                <a:gd name="connsiteY88" fmla="*/ 511969 h 638175"/>
                <a:gd name="connsiteX89" fmla="*/ 160978 w 647700"/>
                <a:gd name="connsiteY89" fmla="*/ 511969 h 638175"/>
                <a:gd name="connsiteX90" fmla="*/ 160978 w 647700"/>
                <a:gd name="connsiteY90" fmla="*/ 607219 h 638175"/>
                <a:gd name="connsiteX91" fmla="*/ 35724 w 647700"/>
                <a:gd name="connsiteY91" fmla="*/ 607219 h 638175"/>
                <a:gd name="connsiteX92" fmla="*/ 189553 w 647700"/>
                <a:gd name="connsiteY92" fmla="*/ 607219 h 638175"/>
                <a:gd name="connsiteX93" fmla="*/ 189553 w 647700"/>
                <a:gd name="connsiteY93" fmla="*/ 576358 h 638175"/>
                <a:gd name="connsiteX94" fmla="*/ 463777 w 647700"/>
                <a:gd name="connsiteY94" fmla="*/ 576358 h 638175"/>
                <a:gd name="connsiteX95" fmla="*/ 463777 w 647700"/>
                <a:gd name="connsiteY95" fmla="*/ 607219 h 638175"/>
                <a:gd name="connsiteX96" fmla="*/ 613987 w 647700"/>
                <a:gd name="connsiteY96" fmla="*/ 607219 h 638175"/>
                <a:gd name="connsiteX97" fmla="*/ 492352 w 647700"/>
                <a:gd name="connsiteY97" fmla="*/ 607219 h 638175"/>
                <a:gd name="connsiteX98" fmla="*/ 492352 w 647700"/>
                <a:gd name="connsiteY98" fmla="*/ 511969 h 638175"/>
                <a:gd name="connsiteX99" fmla="*/ 613987 w 647700"/>
                <a:gd name="connsiteY99" fmla="*/ 511969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47700" h="638175">
                  <a:moveTo>
                    <a:pt x="628274" y="483394"/>
                  </a:moveTo>
                  <a:lnTo>
                    <a:pt x="598270" y="483394"/>
                  </a:lnTo>
                  <a:lnTo>
                    <a:pt x="598270" y="230410"/>
                  </a:lnTo>
                  <a:lnTo>
                    <a:pt x="620273" y="230410"/>
                  </a:lnTo>
                  <a:cubicBezTo>
                    <a:pt x="628164" y="230410"/>
                    <a:pt x="634561" y="224013"/>
                    <a:pt x="634561" y="216123"/>
                  </a:cubicBezTo>
                  <a:lnTo>
                    <a:pt x="634561" y="145638"/>
                  </a:lnTo>
                  <a:cubicBezTo>
                    <a:pt x="634561" y="137747"/>
                    <a:pt x="628164" y="131350"/>
                    <a:pt x="620273" y="131350"/>
                  </a:cubicBezTo>
                  <a:lnTo>
                    <a:pt x="618463" y="131350"/>
                  </a:lnTo>
                  <a:lnTo>
                    <a:pt x="330999" y="8287"/>
                  </a:lnTo>
                  <a:cubicBezTo>
                    <a:pt x="327407" y="6763"/>
                    <a:pt x="323351" y="6763"/>
                    <a:pt x="319759" y="8287"/>
                  </a:cubicBezTo>
                  <a:lnTo>
                    <a:pt x="32104" y="131541"/>
                  </a:lnTo>
                  <a:cubicBezTo>
                    <a:pt x="25151" y="132620"/>
                    <a:pt x="20018" y="138601"/>
                    <a:pt x="20008" y="145638"/>
                  </a:cubicBezTo>
                  <a:lnTo>
                    <a:pt x="20008" y="216123"/>
                  </a:lnTo>
                  <a:cubicBezTo>
                    <a:pt x="20008" y="224013"/>
                    <a:pt x="26404" y="230410"/>
                    <a:pt x="34295" y="230410"/>
                  </a:cubicBezTo>
                  <a:lnTo>
                    <a:pt x="50964" y="230410"/>
                  </a:lnTo>
                  <a:lnTo>
                    <a:pt x="50964" y="483394"/>
                  </a:lnTo>
                  <a:lnTo>
                    <a:pt x="21436" y="483394"/>
                  </a:lnTo>
                  <a:cubicBezTo>
                    <a:pt x="13546" y="483391"/>
                    <a:pt x="7147" y="489785"/>
                    <a:pt x="7144" y="497677"/>
                  </a:cubicBezTo>
                  <a:cubicBezTo>
                    <a:pt x="7144" y="497805"/>
                    <a:pt x="7145" y="497934"/>
                    <a:pt x="7149" y="498063"/>
                  </a:cubicBezTo>
                  <a:lnTo>
                    <a:pt x="7149" y="621888"/>
                  </a:lnTo>
                  <a:cubicBezTo>
                    <a:pt x="7355" y="629630"/>
                    <a:pt x="13692" y="635797"/>
                    <a:pt x="21436" y="635794"/>
                  </a:cubicBezTo>
                  <a:lnTo>
                    <a:pt x="628274" y="635794"/>
                  </a:lnTo>
                  <a:cubicBezTo>
                    <a:pt x="636165" y="635794"/>
                    <a:pt x="642562" y="629397"/>
                    <a:pt x="642562" y="621507"/>
                  </a:cubicBezTo>
                  <a:lnTo>
                    <a:pt x="642562" y="497682"/>
                  </a:lnTo>
                  <a:cubicBezTo>
                    <a:pt x="642562" y="489791"/>
                    <a:pt x="636165" y="483394"/>
                    <a:pt x="628274" y="483394"/>
                  </a:cubicBezTo>
                  <a:close/>
                  <a:moveTo>
                    <a:pt x="569695" y="483394"/>
                  </a:moveTo>
                  <a:lnTo>
                    <a:pt x="517689" y="483394"/>
                  </a:lnTo>
                  <a:lnTo>
                    <a:pt x="517689" y="230410"/>
                  </a:lnTo>
                  <a:lnTo>
                    <a:pt x="569695" y="230410"/>
                  </a:lnTo>
                  <a:close/>
                  <a:moveTo>
                    <a:pt x="463777" y="547783"/>
                  </a:moveTo>
                  <a:lnTo>
                    <a:pt x="189553" y="547783"/>
                  </a:lnTo>
                  <a:lnTo>
                    <a:pt x="189553" y="511969"/>
                  </a:lnTo>
                  <a:lnTo>
                    <a:pt x="463777" y="511969"/>
                  </a:lnTo>
                  <a:close/>
                  <a:moveTo>
                    <a:pt x="193839" y="230410"/>
                  </a:moveTo>
                  <a:lnTo>
                    <a:pt x="193839" y="483394"/>
                  </a:lnTo>
                  <a:lnTo>
                    <a:pt x="160120" y="483394"/>
                  </a:lnTo>
                  <a:lnTo>
                    <a:pt x="160120" y="230410"/>
                  </a:lnTo>
                  <a:close/>
                  <a:moveTo>
                    <a:pt x="274420" y="230410"/>
                  </a:moveTo>
                  <a:lnTo>
                    <a:pt x="274420" y="483394"/>
                  </a:lnTo>
                  <a:lnTo>
                    <a:pt x="222414" y="483394"/>
                  </a:lnTo>
                  <a:lnTo>
                    <a:pt x="222414" y="230410"/>
                  </a:lnTo>
                  <a:close/>
                  <a:moveTo>
                    <a:pt x="346239" y="230410"/>
                  </a:moveTo>
                  <a:lnTo>
                    <a:pt x="346239" y="483394"/>
                  </a:lnTo>
                  <a:lnTo>
                    <a:pt x="302995" y="483394"/>
                  </a:lnTo>
                  <a:lnTo>
                    <a:pt x="302995" y="230410"/>
                  </a:lnTo>
                  <a:close/>
                  <a:moveTo>
                    <a:pt x="426820" y="230410"/>
                  </a:moveTo>
                  <a:lnTo>
                    <a:pt x="426820" y="483394"/>
                  </a:lnTo>
                  <a:lnTo>
                    <a:pt x="374814" y="483394"/>
                  </a:lnTo>
                  <a:lnTo>
                    <a:pt x="374814" y="230410"/>
                  </a:lnTo>
                  <a:close/>
                  <a:moveTo>
                    <a:pt x="489114" y="230410"/>
                  </a:moveTo>
                  <a:lnTo>
                    <a:pt x="489114" y="483394"/>
                  </a:lnTo>
                  <a:lnTo>
                    <a:pt x="455395" y="483394"/>
                  </a:lnTo>
                  <a:lnTo>
                    <a:pt x="455395" y="230410"/>
                  </a:lnTo>
                  <a:close/>
                  <a:moveTo>
                    <a:pt x="325093" y="36957"/>
                  </a:moveTo>
                  <a:lnTo>
                    <a:pt x="545788" y="130969"/>
                  </a:lnTo>
                  <a:lnTo>
                    <a:pt x="105161" y="130969"/>
                  </a:lnTo>
                  <a:close/>
                  <a:moveTo>
                    <a:pt x="48583" y="159544"/>
                  </a:moveTo>
                  <a:lnTo>
                    <a:pt x="605986" y="159544"/>
                  </a:lnTo>
                  <a:lnTo>
                    <a:pt x="605986" y="201454"/>
                  </a:lnTo>
                  <a:lnTo>
                    <a:pt x="586936" y="201454"/>
                  </a:lnTo>
                  <a:cubicBezTo>
                    <a:pt x="585985" y="201361"/>
                    <a:pt x="585029" y="201361"/>
                    <a:pt x="584078" y="201454"/>
                  </a:cubicBezTo>
                  <a:cubicBezTo>
                    <a:pt x="583128" y="201348"/>
                    <a:pt x="582170" y="201348"/>
                    <a:pt x="581221" y="201454"/>
                  </a:cubicBezTo>
                  <a:lnTo>
                    <a:pt x="506259" y="201454"/>
                  </a:lnTo>
                  <a:cubicBezTo>
                    <a:pt x="505308" y="201361"/>
                    <a:pt x="504352" y="201361"/>
                    <a:pt x="503401" y="201454"/>
                  </a:cubicBezTo>
                  <a:cubicBezTo>
                    <a:pt x="502452" y="201348"/>
                    <a:pt x="501493" y="201348"/>
                    <a:pt x="500544" y="201454"/>
                  </a:cubicBezTo>
                  <a:lnTo>
                    <a:pt x="443965" y="201454"/>
                  </a:lnTo>
                  <a:cubicBezTo>
                    <a:pt x="443015" y="201361"/>
                    <a:pt x="442058" y="201361"/>
                    <a:pt x="441108" y="201454"/>
                  </a:cubicBezTo>
                  <a:cubicBezTo>
                    <a:pt x="440158" y="201348"/>
                    <a:pt x="439200" y="201348"/>
                    <a:pt x="438250" y="201454"/>
                  </a:cubicBezTo>
                  <a:lnTo>
                    <a:pt x="363384" y="201454"/>
                  </a:lnTo>
                  <a:cubicBezTo>
                    <a:pt x="362433" y="201361"/>
                    <a:pt x="361477" y="201361"/>
                    <a:pt x="360526" y="201454"/>
                  </a:cubicBezTo>
                  <a:cubicBezTo>
                    <a:pt x="359577" y="201348"/>
                    <a:pt x="358618" y="201348"/>
                    <a:pt x="357669" y="201454"/>
                  </a:cubicBezTo>
                  <a:lnTo>
                    <a:pt x="291565" y="201454"/>
                  </a:lnTo>
                  <a:cubicBezTo>
                    <a:pt x="290615" y="201361"/>
                    <a:pt x="289658" y="201361"/>
                    <a:pt x="288708" y="201454"/>
                  </a:cubicBezTo>
                  <a:cubicBezTo>
                    <a:pt x="287758" y="201348"/>
                    <a:pt x="286800" y="201348"/>
                    <a:pt x="285850" y="201454"/>
                  </a:cubicBezTo>
                  <a:lnTo>
                    <a:pt x="210984" y="201454"/>
                  </a:lnTo>
                  <a:cubicBezTo>
                    <a:pt x="210033" y="201361"/>
                    <a:pt x="209077" y="201361"/>
                    <a:pt x="208126" y="201454"/>
                  </a:cubicBezTo>
                  <a:cubicBezTo>
                    <a:pt x="207177" y="201348"/>
                    <a:pt x="206218" y="201348"/>
                    <a:pt x="205269" y="201454"/>
                  </a:cubicBezTo>
                  <a:lnTo>
                    <a:pt x="148690" y="201454"/>
                  </a:lnTo>
                  <a:cubicBezTo>
                    <a:pt x="147740" y="201361"/>
                    <a:pt x="146783" y="201361"/>
                    <a:pt x="145833" y="201454"/>
                  </a:cubicBezTo>
                  <a:cubicBezTo>
                    <a:pt x="144883" y="201348"/>
                    <a:pt x="143925" y="201348"/>
                    <a:pt x="142975" y="201454"/>
                  </a:cubicBezTo>
                  <a:lnTo>
                    <a:pt x="68109" y="201454"/>
                  </a:lnTo>
                  <a:cubicBezTo>
                    <a:pt x="67159" y="201361"/>
                    <a:pt x="66202" y="201361"/>
                    <a:pt x="65251" y="201454"/>
                  </a:cubicBezTo>
                  <a:cubicBezTo>
                    <a:pt x="64302" y="201348"/>
                    <a:pt x="63343" y="201348"/>
                    <a:pt x="62394" y="201454"/>
                  </a:cubicBezTo>
                  <a:lnTo>
                    <a:pt x="48583" y="201454"/>
                  </a:lnTo>
                  <a:close/>
                  <a:moveTo>
                    <a:pt x="79539" y="230029"/>
                  </a:moveTo>
                  <a:lnTo>
                    <a:pt x="131545" y="230029"/>
                  </a:lnTo>
                  <a:lnTo>
                    <a:pt x="131545" y="483394"/>
                  </a:lnTo>
                  <a:lnTo>
                    <a:pt x="79539" y="483394"/>
                  </a:lnTo>
                  <a:close/>
                  <a:moveTo>
                    <a:pt x="35724" y="511969"/>
                  </a:moveTo>
                  <a:lnTo>
                    <a:pt x="160978" y="511969"/>
                  </a:lnTo>
                  <a:lnTo>
                    <a:pt x="160978" y="607219"/>
                  </a:lnTo>
                  <a:lnTo>
                    <a:pt x="35724" y="607219"/>
                  </a:lnTo>
                  <a:close/>
                  <a:moveTo>
                    <a:pt x="189553" y="607219"/>
                  </a:moveTo>
                  <a:lnTo>
                    <a:pt x="189553" y="576358"/>
                  </a:lnTo>
                  <a:lnTo>
                    <a:pt x="463777" y="576358"/>
                  </a:lnTo>
                  <a:lnTo>
                    <a:pt x="463777" y="607219"/>
                  </a:lnTo>
                  <a:close/>
                  <a:moveTo>
                    <a:pt x="613987" y="607219"/>
                  </a:moveTo>
                  <a:lnTo>
                    <a:pt x="492352" y="607219"/>
                  </a:lnTo>
                  <a:lnTo>
                    <a:pt x="492352" y="511969"/>
                  </a:lnTo>
                  <a:lnTo>
                    <a:pt x="613987" y="511969"/>
                  </a:lnTo>
                  <a:close/>
                </a:path>
              </a:pathLst>
            </a:custGeom>
            <a:grpFill/>
            <a:ln w="9525" cap="flat">
              <a:noFill/>
              <a:prstDash val="solid"/>
              <a:miter/>
            </a:ln>
          </p:spPr>
          <p:txBody>
            <a:bodyPr rtlCol="0" anchor="ctr"/>
            <a:lstStyle/>
            <a:p>
              <a:endParaRPr lang="en-US" dirty="0"/>
            </a:p>
          </p:txBody>
        </p:sp>
        <p:sp>
          <p:nvSpPr>
            <p:cNvPr id="130" name="Freeform: Shape 1889358">
              <a:extLst>
                <a:ext uri="{FF2B5EF4-FFF2-40B4-BE49-F238E27FC236}">
                  <a16:creationId xmlns:a16="http://schemas.microsoft.com/office/drawing/2014/main" id="{EDC2E98B-8FB7-D24B-A14B-055945FDDEE7}"/>
                </a:ext>
              </a:extLst>
            </p:cNvPr>
            <p:cNvSpPr/>
            <p:nvPr/>
          </p:nvSpPr>
          <p:spPr>
            <a:xfrm>
              <a:off x="8549886" y="3912371"/>
              <a:ext cx="190500" cy="66675"/>
            </a:xfrm>
            <a:custGeom>
              <a:avLst/>
              <a:gdLst>
                <a:gd name="connsiteX0" fmla="*/ 8346 w 190500"/>
                <a:gd name="connsiteY0" fmla="*/ 59627 h 66675"/>
                <a:gd name="connsiteX1" fmla="*/ 27034 w 190500"/>
                <a:gd name="connsiteY1" fmla="*/ 67309 h 66675"/>
                <a:gd name="connsiteX2" fmla="*/ 27396 w 190500"/>
                <a:gd name="connsiteY2" fmla="*/ 67152 h 66675"/>
                <a:gd name="connsiteX3" fmla="*/ 97691 w 190500"/>
                <a:gd name="connsiteY3" fmla="*/ 36957 h 66675"/>
                <a:gd name="connsiteX4" fmla="*/ 168366 w 190500"/>
                <a:gd name="connsiteY4" fmla="*/ 67152 h 66675"/>
                <a:gd name="connsiteX5" fmla="*/ 173986 w 190500"/>
                <a:gd name="connsiteY5" fmla="*/ 68295 h 66675"/>
                <a:gd name="connsiteX6" fmla="*/ 187918 w 190500"/>
                <a:gd name="connsiteY6" fmla="*/ 53660 h 66675"/>
                <a:gd name="connsiteX7" fmla="*/ 179225 w 190500"/>
                <a:gd name="connsiteY7" fmla="*/ 40863 h 66675"/>
                <a:gd name="connsiteX8" fmla="*/ 103025 w 190500"/>
                <a:gd name="connsiteY8" fmla="*/ 8287 h 66675"/>
                <a:gd name="connsiteX9" fmla="*/ 91785 w 190500"/>
                <a:gd name="connsiteY9" fmla="*/ 8287 h 66675"/>
                <a:gd name="connsiteX10" fmla="*/ 15585 w 190500"/>
                <a:gd name="connsiteY10" fmla="*/ 40863 h 66675"/>
                <a:gd name="connsiteX11" fmla="*/ 8346 w 190500"/>
                <a:gd name="connsiteY11" fmla="*/ 59627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 h="66675">
                  <a:moveTo>
                    <a:pt x="8346" y="59627"/>
                  </a:moveTo>
                  <a:cubicBezTo>
                    <a:pt x="11386" y="66909"/>
                    <a:pt x="19752" y="70348"/>
                    <a:pt x="27034" y="67309"/>
                  </a:cubicBezTo>
                  <a:cubicBezTo>
                    <a:pt x="27156" y="67257"/>
                    <a:pt x="27276" y="67206"/>
                    <a:pt x="27396" y="67152"/>
                  </a:cubicBezTo>
                  <a:lnTo>
                    <a:pt x="97691" y="36957"/>
                  </a:lnTo>
                  <a:lnTo>
                    <a:pt x="168366" y="67152"/>
                  </a:lnTo>
                  <a:cubicBezTo>
                    <a:pt x="170144" y="67903"/>
                    <a:pt x="172055" y="68292"/>
                    <a:pt x="173986" y="68295"/>
                  </a:cubicBezTo>
                  <a:cubicBezTo>
                    <a:pt x="181874" y="68101"/>
                    <a:pt x="188112" y="61549"/>
                    <a:pt x="187918" y="53660"/>
                  </a:cubicBezTo>
                  <a:cubicBezTo>
                    <a:pt x="187781" y="48059"/>
                    <a:pt x="184381" y="43055"/>
                    <a:pt x="179225" y="40863"/>
                  </a:cubicBezTo>
                  <a:lnTo>
                    <a:pt x="103025" y="8287"/>
                  </a:lnTo>
                  <a:cubicBezTo>
                    <a:pt x="99433" y="6763"/>
                    <a:pt x="95377" y="6763"/>
                    <a:pt x="91785" y="8287"/>
                  </a:cubicBezTo>
                  <a:lnTo>
                    <a:pt x="15585" y="40863"/>
                  </a:lnTo>
                  <a:cubicBezTo>
                    <a:pt x="8433" y="44072"/>
                    <a:pt x="5203" y="52445"/>
                    <a:pt x="8346" y="59627"/>
                  </a:cubicBezTo>
                  <a:close/>
                </a:path>
              </a:pathLst>
            </a:custGeom>
            <a:grpFill/>
            <a:ln w="9525" cap="flat">
              <a:noFill/>
              <a:prstDash val="solid"/>
              <a:miter/>
            </a:ln>
          </p:spPr>
          <p:txBody>
            <a:bodyPr rtlCol="0" anchor="ctr"/>
            <a:lstStyle/>
            <a:p>
              <a:endParaRPr lang="en-US" dirty="0"/>
            </a:p>
          </p:txBody>
        </p:sp>
      </p:grpSp>
      <p:grpSp>
        <p:nvGrpSpPr>
          <p:cNvPr id="131" name="Graphic 1889284">
            <a:extLst>
              <a:ext uri="{FF2B5EF4-FFF2-40B4-BE49-F238E27FC236}">
                <a16:creationId xmlns:a16="http://schemas.microsoft.com/office/drawing/2014/main" id="{BE0C288D-756A-1249-9166-344662CE09AF}"/>
              </a:ext>
            </a:extLst>
          </p:cNvPr>
          <p:cNvGrpSpPr/>
          <p:nvPr/>
        </p:nvGrpSpPr>
        <p:grpSpPr>
          <a:xfrm>
            <a:off x="8397812" y="3913991"/>
            <a:ext cx="600075" cy="600075"/>
            <a:chOff x="9311459" y="3883702"/>
            <a:chExt cx="600075" cy="600075"/>
          </a:xfrm>
          <a:solidFill>
            <a:srgbClr val="00B29F"/>
          </a:solidFill>
        </p:grpSpPr>
        <p:sp>
          <p:nvSpPr>
            <p:cNvPr id="132" name="Freeform: Shape 1889360">
              <a:extLst>
                <a:ext uri="{FF2B5EF4-FFF2-40B4-BE49-F238E27FC236}">
                  <a16:creationId xmlns:a16="http://schemas.microsoft.com/office/drawing/2014/main" id="{5ADE8E0C-B58A-244B-9763-935B85EA18F9}"/>
                </a:ext>
              </a:extLst>
            </p:cNvPr>
            <p:cNvSpPr/>
            <p:nvPr/>
          </p:nvSpPr>
          <p:spPr>
            <a:xfrm>
              <a:off x="9304315" y="3876558"/>
              <a:ext cx="609600" cy="609600"/>
            </a:xfrm>
            <a:custGeom>
              <a:avLst/>
              <a:gdLst>
                <a:gd name="connsiteX0" fmla="*/ 551879 w 609600"/>
                <a:gd name="connsiteY0" fmla="*/ 56483 h 609600"/>
                <a:gd name="connsiteX1" fmla="*/ 454819 w 609600"/>
                <a:gd name="connsiteY1" fmla="*/ 56483 h 609600"/>
                <a:gd name="connsiteX2" fmla="*/ 454819 w 609600"/>
                <a:gd name="connsiteY2" fmla="*/ 46101 h 609600"/>
                <a:gd name="connsiteX3" fmla="*/ 415862 w 609600"/>
                <a:gd name="connsiteY3" fmla="*/ 7144 h 609600"/>
                <a:gd name="connsiteX4" fmla="*/ 376904 w 609600"/>
                <a:gd name="connsiteY4" fmla="*/ 46101 h 609600"/>
                <a:gd name="connsiteX5" fmla="*/ 376904 w 609600"/>
                <a:gd name="connsiteY5" fmla="*/ 56483 h 609600"/>
                <a:gd name="connsiteX6" fmla="*/ 233077 w 609600"/>
                <a:gd name="connsiteY6" fmla="*/ 56483 h 609600"/>
                <a:gd name="connsiteX7" fmla="*/ 233077 w 609600"/>
                <a:gd name="connsiteY7" fmla="*/ 46101 h 609600"/>
                <a:gd name="connsiteX8" fmla="*/ 194120 w 609600"/>
                <a:gd name="connsiteY8" fmla="*/ 7144 h 609600"/>
                <a:gd name="connsiteX9" fmla="*/ 155162 w 609600"/>
                <a:gd name="connsiteY9" fmla="*/ 46101 h 609600"/>
                <a:gd name="connsiteX10" fmla="*/ 155162 w 609600"/>
                <a:gd name="connsiteY10" fmla="*/ 56483 h 609600"/>
                <a:gd name="connsiteX11" fmla="*/ 58484 w 609600"/>
                <a:gd name="connsiteY11" fmla="*/ 56483 h 609600"/>
                <a:gd name="connsiteX12" fmla="*/ 7144 w 609600"/>
                <a:gd name="connsiteY12" fmla="*/ 107823 h 609600"/>
                <a:gd name="connsiteX13" fmla="*/ 7144 w 609600"/>
                <a:gd name="connsiteY13" fmla="*/ 551879 h 609600"/>
                <a:gd name="connsiteX14" fmla="*/ 58484 w 609600"/>
                <a:gd name="connsiteY14" fmla="*/ 603123 h 609600"/>
                <a:gd name="connsiteX15" fmla="*/ 551879 w 609600"/>
                <a:gd name="connsiteY15" fmla="*/ 603123 h 609600"/>
                <a:gd name="connsiteX16" fmla="*/ 603123 w 609600"/>
                <a:gd name="connsiteY16" fmla="*/ 551879 h 609600"/>
                <a:gd name="connsiteX17" fmla="*/ 603123 w 609600"/>
                <a:gd name="connsiteY17" fmla="*/ 107823 h 609600"/>
                <a:gd name="connsiteX18" fmla="*/ 551879 w 609600"/>
                <a:gd name="connsiteY18" fmla="*/ 56483 h 609600"/>
                <a:gd name="connsiteX19" fmla="*/ 405765 w 609600"/>
                <a:gd name="connsiteY19" fmla="*/ 46101 h 609600"/>
                <a:gd name="connsiteX20" fmla="*/ 416147 w 609600"/>
                <a:gd name="connsiteY20" fmla="*/ 35719 h 609600"/>
                <a:gd name="connsiteX21" fmla="*/ 426530 w 609600"/>
                <a:gd name="connsiteY21" fmla="*/ 46101 h 609600"/>
                <a:gd name="connsiteX22" fmla="*/ 426530 w 609600"/>
                <a:gd name="connsiteY22" fmla="*/ 95441 h 609600"/>
                <a:gd name="connsiteX23" fmla="*/ 416147 w 609600"/>
                <a:gd name="connsiteY23" fmla="*/ 105823 h 609600"/>
                <a:gd name="connsiteX24" fmla="*/ 405765 w 609600"/>
                <a:gd name="connsiteY24" fmla="*/ 95441 h 609600"/>
                <a:gd name="connsiteX25" fmla="*/ 183737 w 609600"/>
                <a:gd name="connsiteY25" fmla="*/ 46101 h 609600"/>
                <a:gd name="connsiteX26" fmla="*/ 194120 w 609600"/>
                <a:gd name="connsiteY26" fmla="*/ 35719 h 609600"/>
                <a:gd name="connsiteX27" fmla="*/ 204502 w 609600"/>
                <a:gd name="connsiteY27" fmla="*/ 46101 h 609600"/>
                <a:gd name="connsiteX28" fmla="*/ 204502 w 609600"/>
                <a:gd name="connsiteY28" fmla="*/ 95441 h 609600"/>
                <a:gd name="connsiteX29" fmla="*/ 194120 w 609600"/>
                <a:gd name="connsiteY29" fmla="*/ 105823 h 609600"/>
                <a:gd name="connsiteX30" fmla="*/ 183737 w 609600"/>
                <a:gd name="connsiteY30" fmla="*/ 95441 h 609600"/>
                <a:gd name="connsiteX31" fmla="*/ 58484 w 609600"/>
                <a:gd name="connsiteY31" fmla="*/ 85058 h 609600"/>
                <a:gd name="connsiteX32" fmla="*/ 155162 w 609600"/>
                <a:gd name="connsiteY32" fmla="*/ 85058 h 609600"/>
                <a:gd name="connsiteX33" fmla="*/ 155162 w 609600"/>
                <a:gd name="connsiteY33" fmla="*/ 95441 h 609600"/>
                <a:gd name="connsiteX34" fmla="*/ 194120 w 609600"/>
                <a:gd name="connsiteY34" fmla="*/ 134398 h 609600"/>
                <a:gd name="connsiteX35" fmla="*/ 233077 w 609600"/>
                <a:gd name="connsiteY35" fmla="*/ 95441 h 609600"/>
                <a:gd name="connsiteX36" fmla="*/ 233077 w 609600"/>
                <a:gd name="connsiteY36" fmla="*/ 85058 h 609600"/>
                <a:gd name="connsiteX37" fmla="*/ 377190 w 609600"/>
                <a:gd name="connsiteY37" fmla="*/ 85058 h 609600"/>
                <a:gd name="connsiteX38" fmla="*/ 377190 w 609600"/>
                <a:gd name="connsiteY38" fmla="*/ 95441 h 609600"/>
                <a:gd name="connsiteX39" fmla="*/ 416147 w 609600"/>
                <a:gd name="connsiteY39" fmla="*/ 134398 h 609600"/>
                <a:gd name="connsiteX40" fmla="*/ 455105 w 609600"/>
                <a:gd name="connsiteY40" fmla="*/ 95441 h 609600"/>
                <a:gd name="connsiteX41" fmla="*/ 455105 w 609600"/>
                <a:gd name="connsiteY41" fmla="*/ 85058 h 609600"/>
                <a:gd name="connsiteX42" fmla="*/ 551879 w 609600"/>
                <a:gd name="connsiteY42" fmla="*/ 85058 h 609600"/>
                <a:gd name="connsiteX43" fmla="*/ 574548 w 609600"/>
                <a:gd name="connsiteY43" fmla="*/ 107823 h 609600"/>
                <a:gd name="connsiteX44" fmla="*/ 574548 w 609600"/>
                <a:gd name="connsiteY44" fmla="*/ 155448 h 609600"/>
                <a:gd name="connsiteX45" fmla="*/ 35719 w 609600"/>
                <a:gd name="connsiteY45" fmla="*/ 155448 h 609600"/>
                <a:gd name="connsiteX46" fmla="*/ 35719 w 609600"/>
                <a:gd name="connsiteY46" fmla="*/ 107823 h 609600"/>
                <a:gd name="connsiteX47" fmla="*/ 58484 w 609600"/>
                <a:gd name="connsiteY47" fmla="*/ 85058 h 609600"/>
                <a:gd name="connsiteX48" fmla="*/ 551879 w 609600"/>
                <a:gd name="connsiteY48" fmla="*/ 574548 h 609600"/>
                <a:gd name="connsiteX49" fmla="*/ 58484 w 609600"/>
                <a:gd name="connsiteY49" fmla="*/ 574548 h 609600"/>
                <a:gd name="connsiteX50" fmla="*/ 35719 w 609600"/>
                <a:gd name="connsiteY50" fmla="*/ 551879 h 609600"/>
                <a:gd name="connsiteX51" fmla="*/ 35719 w 609600"/>
                <a:gd name="connsiteY51" fmla="*/ 183737 h 609600"/>
                <a:gd name="connsiteX52" fmla="*/ 574548 w 609600"/>
                <a:gd name="connsiteY52" fmla="*/ 183737 h 609600"/>
                <a:gd name="connsiteX53" fmla="*/ 574548 w 609600"/>
                <a:gd name="connsiteY53" fmla="*/ 551879 h 609600"/>
                <a:gd name="connsiteX54" fmla="*/ 551879 w 609600"/>
                <a:gd name="connsiteY54" fmla="*/ 574548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9600" h="609600">
                  <a:moveTo>
                    <a:pt x="551879" y="56483"/>
                  </a:moveTo>
                  <a:lnTo>
                    <a:pt x="454819" y="56483"/>
                  </a:lnTo>
                  <a:lnTo>
                    <a:pt x="454819" y="46101"/>
                  </a:lnTo>
                  <a:cubicBezTo>
                    <a:pt x="454819" y="24586"/>
                    <a:pt x="437377" y="7144"/>
                    <a:pt x="415862" y="7144"/>
                  </a:cubicBezTo>
                  <a:cubicBezTo>
                    <a:pt x="394346" y="7144"/>
                    <a:pt x="376904" y="24586"/>
                    <a:pt x="376904" y="46101"/>
                  </a:cubicBezTo>
                  <a:lnTo>
                    <a:pt x="376904" y="56483"/>
                  </a:lnTo>
                  <a:lnTo>
                    <a:pt x="233077" y="56483"/>
                  </a:lnTo>
                  <a:lnTo>
                    <a:pt x="233077" y="46101"/>
                  </a:lnTo>
                  <a:cubicBezTo>
                    <a:pt x="233077" y="24586"/>
                    <a:pt x="215635" y="7144"/>
                    <a:pt x="194120" y="7144"/>
                  </a:cubicBezTo>
                  <a:cubicBezTo>
                    <a:pt x="172604" y="7144"/>
                    <a:pt x="155162" y="24586"/>
                    <a:pt x="155162" y="46101"/>
                  </a:cubicBezTo>
                  <a:lnTo>
                    <a:pt x="155162" y="56483"/>
                  </a:lnTo>
                  <a:lnTo>
                    <a:pt x="58484" y="56483"/>
                  </a:lnTo>
                  <a:cubicBezTo>
                    <a:pt x="30151" y="56536"/>
                    <a:pt x="7196" y="79491"/>
                    <a:pt x="7144" y="107823"/>
                  </a:cubicBezTo>
                  <a:lnTo>
                    <a:pt x="7144" y="551879"/>
                  </a:lnTo>
                  <a:cubicBezTo>
                    <a:pt x="7196" y="580195"/>
                    <a:pt x="30167" y="603123"/>
                    <a:pt x="58484" y="603123"/>
                  </a:cubicBezTo>
                  <a:lnTo>
                    <a:pt x="551879" y="603123"/>
                  </a:lnTo>
                  <a:cubicBezTo>
                    <a:pt x="580180" y="603123"/>
                    <a:pt x="603123" y="580180"/>
                    <a:pt x="603123" y="551879"/>
                  </a:cubicBezTo>
                  <a:lnTo>
                    <a:pt x="603123" y="107823"/>
                  </a:lnTo>
                  <a:cubicBezTo>
                    <a:pt x="603123" y="79506"/>
                    <a:pt x="580195" y="56536"/>
                    <a:pt x="551879" y="56483"/>
                  </a:cubicBezTo>
                  <a:close/>
                  <a:moveTo>
                    <a:pt x="405765" y="46101"/>
                  </a:moveTo>
                  <a:cubicBezTo>
                    <a:pt x="405765" y="40367"/>
                    <a:pt x="410413" y="35719"/>
                    <a:pt x="416147" y="35719"/>
                  </a:cubicBezTo>
                  <a:cubicBezTo>
                    <a:pt x="421881" y="35719"/>
                    <a:pt x="426530" y="40367"/>
                    <a:pt x="426530" y="46101"/>
                  </a:cubicBezTo>
                  <a:lnTo>
                    <a:pt x="426530" y="95441"/>
                  </a:lnTo>
                  <a:cubicBezTo>
                    <a:pt x="426530" y="101174"/>
                    <a:pt x="421881" y="105823"/>
                    <a:pt x="416147" y="105823"/>
                  </a:cubicBezTo>
                  <a:cubicBezTo>
                    <a:pt x="410413" y="105823"/>
                    <a:pt x="405765" y="101174"/>
                    <a:pt x="405765" y="95441"/>
                  </a:cubicBezTo>
                  <a:close/>
                  <a:moveTo>
                    <a:pt x="183737" y="46101"/>
                  </a:moveTo>
                  <a:cubicBezTo>
                    <a:pt x="183737" y="40367"/>
                    <a:pt x="188385" y="35719"/>
                    <a:pt x="194120" y="35719"/>
                  </a:cubicBezTo>
                  <a:cubicBezTo>
                    <a:pt x="199854" y="35719"/>
                    <a:pt x="204502" y="40367"/>
                    <a:pt x="204502" y="46101"/>
                  </a:cubicBezTo>
                  <a:lnTo>
                    <a:pt x="204502" y="95441"/>
                  </a:lnTo>
                  <a:cubicBezTo>
                    <a:pt x="204502" y="101174"/>
                    <a:pt x="199854" y="105823"/>
                    <a:pt x="194120" y="105823"/>
                  </a:cubicBezTo>
                  <a:cubicBezTo>
                    <a:pt x="188385" y="105823"/>
                    <a:pt x="183737" y="101174"/>
                    <a:pt x="183737" y="95441"/>
                  </a:cubicBezTo>
                  <a:close/>
                  <a:moveTo>
                    <a:pt x="58484" y="85058"/>
                  </a:moveTo>
                  <a:lnTo>
                    <a:pt x="155162" y="85058"/>
                  </a:lnTo>
                  <a:lnTo>
                    <a:pt x="155162" y="95441"/>
                  </a:lnTo>
                  <a:cubicBezTo>
                    <a:pt x="155162" y="116956"/>
                    <a:pt x="172604" y="134398"/>
                    <a:pt x="194120" y="134398"/>
                  </a:cubicBezTo>
                  <a:cubicBezTo>
                    <a:pt x="215635" y="134398"/>
                    <a:pt x="233077" y="116956"/>
                    <a:pt x="233077" y="95441"/>
                  </a:cubicBezTo>
                  <a:lnTo>
                    <a:pt x="233077" y="85058"/>
                  </a:lnTo>
                  <a:lnTo>
                    <a:pt x="377190" y="85058"/>
                  </a:lnTo>
                  <a:lnTo>
                    <a:pt x="377190" y="95441"/>
                  </a:lnTo>
                  <a:cubicBezTo>
                    <a:pt x="377190" y="116956"/>
                    <a:pt x="394632" y="134398"/>
                    <a:pt x="416147" y="134398"/>
                  </a:cubicBezTo>
                  <a:cubicBezTo>
                    <a:pt x="437662" y="134398"/>
                    <a:pt x="455105" y="116956"/>
                    <a:pt x="455105" y="95441"/>
                  </a:cubicBezTo>
                  <a:lnTo>
                    <a:pt x="455105" y="85058"/>
                  </a:lnTo>
                  <a:lnTo>
                    <a:pt x="551879" y="85058"/>
                  </a:lnTo>
                  <a:cubicBezTo>
                    <a:pt x="564414" y="85111"/>
                    <a:pt x="574548" y="95287"/>
                    <a:pt x="574548" y="107823"/>
                  </a:cubicBezTo>
                  <a:lnTo>
                    <a:pt x="574548" y="155448"/>
                  </a:lnTo>
                  <a:lnTo>
                    <a:pt x="35719" y="155448"/>
                  </a:lnTo>
                  <a:lnTo>
                    <a:pt x="35719" y="107823"/>
                  </a:lnTo>
                  <a:cubicBezTo>
                    <a:pt x="35719" y="95250"/>
                    <a:pt x="45911" y="85058"/>
                    <a:pt x="58484" y="85058"/>
                  </a:cubicBezTo>
                  <a:close/>
                  <a:moveTo>
                    <a:pt x="551879" y="574548"/>
                  </a:moveTo>
                  <a:lnTo>
                    <a:pt x="58484" y="574548"/>
                  </a:lnTo>
                  <a:cubicBezTo>
                    <a:pt x="45948" y="574548"/>
                    <a:pt x="35771" y="564414"/>
                    <a:pt x="35719" y="551879"/>
                  </a:cubicBezTo>
                  <a:lnTo>
                    <a:pt x="35719" y="183737"/>
                  </a:lnTo>
                  <a:lnTo>
                    <a:pt x="574548" y="183737"/>
                  </a:lnTo>
                  <a:lnTo>
                    <a:pt x="574548" y="551879"/>
                  </a:lnTo>
                  <a:cubicBezTo>
                    <a:pt x="574496" y="564377"/>
                    <a:pt x="564377" y="574496"/>
                    <a:pt x="551879" y="574548"/>
                  </a:cubicBezTo>
                  <a:close/>
                </a:path>
              </a:pathLst>
            </a:custGeom>
            <a:grpFill/>
            <a:ln w="9525" cap="flat">
              <a:noFill/>
              <a:prstDash val="solid"/>
              <a:miter/>
            </a:ln>
          </p:spPr>
          <p:txBody>
            <a:bodyPr rtlCol="0" anchor="ctr"/>
            <a:lstStyle/>
            <a:p>
              <a:endParaRPr lang="en-US" dirty="0"/>
            </a:p>
          </p:txBody>
        </p:sp>
        <p:sp>
          <p:nvSpPr>
            <p:cNvPr id="133" name="Freeform: Shape 1889361">
              <a:extLst>
                <a:ext uri="{FF2B5EF4-FFF2-40B4-BE49-F238E27FC236}">
                  <a16:creationId xmlns:a16="http://schemas.microsoft.com/office/drawing/2014/main" id="{83FA47CD-B70B-C94E-BDF3-EEB6AB770BB9}"/>
                </a:ext>
              </a:extLst>
            </p:cNvPr>
            <p:cNvSpPr/>
            <p:nvPr/>
          </p:nvSpPr>
          <p:spPr>
            <a:xfrm>
              <a:off x="9402994" y="4123256"/>
              <a:ext cx="114300" cy="114300"/>
            </a:xfrm>
            <a:custGeom>
              <a:avLst/>
              <a:gdLst>
                <a:gd name="connsiteX0" fmla="*/ 95440 w 114300"/>
                <a:gd name="connsiteY0" fmla="*/ 7144 h 114300"/>
                <a:gd name="connsiteX1" fmla="*/ 21431 w 114300"/>
                <a:gd name="connsiteY1" fmla="*/ 7144 h 114300"/>
                <a:gd name="connsiteX2" fmla="*/ 7144 w 114300"/>
                <a:gd name="connsiteY2" fmla="*/ 21431 h 114300"/>
                <a:gd name="connsiteX3" fmla="*/ 7144 w 114300"/>
                <a:gd name="connsiteY3" fmla="*/ 95440 h 114300"/>
                <a:gd name="connsiteX4" fmla="*/ 21431 w 114300"/>
                <a:gd name="connsiteY4" fmla="*/ 109728 h 114300"/>
                <a:gd name="connsiteX5" fmla="*/ 95440 w 114300"/>
                <a:gd name="connsiteY5" fmla="*/ 109728 h 114300"/>
                <a:gd name="connsiteX6" fmla="*/ 109728 w 114300"/>
                <a:gd name="connsiteY6" fmla="*/ 95440 h 114300"/>
                <a:gd name="connsiteX7" fmla="*/ 109728 w 114300"/>
                <a:gd name="connsiteY7" fmla="*/ 21431 h 114300"/>
                <a:gd name="connsiteX8" fmla="*/ 95440 w 114300"/>
                <a:gd name="connsiteY8" fmla="*/ 7144 h 114300"/>
                <a:gd name="connsiteX9" fmla="*/ 81153 w 114300"/>
                <a:gd name="connsiteY9" fmla="*/ 81153 h 114300"/>
                <a:gd name="connsiteX10" fmla="*/ 35719 w 114300"/>
                <a:gd name="connsiteY10" fmla="*/ 81153 h 114300"/>
                <a:gd name="connsiteX11" fmla="*/ 35719 w 114300"/>
                <a:gd name="connsiteY11" fmla="*/ 35719 h 114300"/>
                <a:gd name="connsiteX12" fmla="*/ 81153 w 114300"/>
                <a:gd name="connsiteY12" fmla="*/ 3571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14300">
                  <a:moveTo>
                    <a:pt x="95440" y="7144"/>
                  </a:moveTo>
                  <a:lnTo>
                    <a:pt x="21431" y="7144"/>
                  </a:lnTo>
                  <a:cubicBezTo>
                    <a:pt x="13541" y="7144"/>
                    <a:pt x="7144" y="13541"/>
                    <a:pt x="7144" y="21431"/>
                  </a:cubicBezTo>
                  <a:lnTo>
                    <a:pt x="7144" y="95440"/>
                  </a:lnTo>
                  <a:cubicBezTo>
                    <a:pt x="7144" y="103331"/>
                    <a:pt x="13541" y="109728"/>
                    <a:pt x="21431" y="109728"/>
                  </a:cubicBezTo>
                  <a:lnTo>
                    <a:pt x="95440" y="109728"/>
                  </a:lnTo>
                  <a:cubicBezTo>
                    <a:pt x="103331" y="109728"/>
                    <a:pt x="109728" y="103331"/>
                    <a:pt x="109728" y="95440"/>
                  </a:cubicBezTo>
                  <a:lnTo>
                    <a:pt x="109728" y="21431"/>
                  </a:lnTo>
                  <a:cubicBezTo>
                    <a:pt x="109728" y="13541"/>
                    <a:pt x="103331" y="7144"/>
                    <a:pt x="95440" y="7144"/>
                  </a:cubicBezTo>
                  <a:close/>
                  <a:moveTo>
                    <a:pt x="81153" y="81153"/>
                  </a:moveTo>
                  <a:lnTo>
                    <a:pt x="35719" y="81153"/>
                  </a:lnTo>
                  <a:lnTo>
                    <a:pt x="35719" y="35719"/>
                  </a:lnTo>
                  <a:lnTo>
                    <a:pt x="81153" y="35719"/>
                  </a:lnTo>
                  <a:close/>
                </a:path>
              </a:pathLst>
            </a:custGeom>
            <a:grpFill/>
            <a:ln w="9525" cap="flat">
              <a:noFill/>
              <a:prstDash val="solid"/>
              <a:miter/>
            </a:ln>
          </p:spPr>
          <p:txBody>
            <a:bodyPr rtlCol="0" anchor="ctr"/>
            <a:lstStyle/>
            <a:p>
              <a:endParaRPr lang="en-US" dirty="0"/>
            </a:p>
          </p:txBody>
        </p:sp>
        <p:sp>
          <p:nvSpPr>
            <p:cNvPr id="134" name="Freeform: Shape 1889363">
              <a:extLst>
                <a:ext uri="{FF2B5EF4-FFF2-40B4-BE49-F238E27FC236}">
                  <a16:creationId xmlns:a16="http://schemas.microsoft.com/office/drawing/2014/main" id="{E4113851-926F-564C-A596-5CF110BC6292}"/>
                </a:ext>
              </a:extLst>
            </p:cNvPr>
            <p:cNvSpPr/>
            <p:nvPr/>
          </p:nvSpPr>
          <p:spPr>
            <a:xfrm>
              <a:off x="9551013" y="4123256"/>
              <a:ext cx="114300" cy="114300"/>
            </a:xfrm>
            <a:custGeom>
              <a:avLst/>
              <a:gdLst>
                <a:gd name="connsiteX0" fmla="*/ 95440 w 114300"/>
                <a:gd name="connsiteY0" fmla="*/ 7144 h 114300"/>
                <a:gd name="connsiteX1" fmla="*/ 21431 w 114300"/>
                <a:gd name="connsiteY1" fmla="*/ 7144 h 114300"/>
                <a:gd name="connsiteX2" fmla="*/ 7144 w 114300"/>
                <a:gd name="connsiteY2" fmla="*/ 21431 h 114300"/>
                <a:gd name="connsiteX3" fmla="*/ 7144 w 114300"/>
                <a:gd name="connsiteY3" fmla="*/ 95440 h 114300"/>
                <a:gd name="connsiteX4" fmla="*/ 21431 w 114300"/>
                <a:gd name="connsiteY4" fmla="*/ 109728 h 114300"/>
                <a:gd name="connsiteX5" fmla="*/ 95440 w 114300"/>
                <a:gd name="connsiteY5" fmla="*/ 109728 h 114300"/>
                <a:gd name="connsiteX6" fmla="*/ 109728 w 114300"/>
                <a:gd name="connsiteY6" fmla="*/ 95440 h 114300"/>
                <a:gd name="connsiteX7" fmla="*/ 109728 w 114300"/>
                <a:gd name="connsiteY7" fmla="*/ 21431 h 114300"/>
                <a:gd name="connsiteX8" fmla="*/ 95440 w 114300"/>
                <a:gd name="connsiteY8" fmla="*/ 7144 h 114300"/>
                <a:gd name="connsiteX9" fmla="*/ 81153 w 114300"/>
                <a:gd name="connsiteY9" fmla="*/ 81153 h 114300"/>
                <a:gd name="connsiteX10" fmla="*/ 35719 w 114300"/>
                <a:gd name="connsiteY10" fmla="*/ 81153 h 114300"/>
                <a:gd name="connsiteX11" fmla="*/ 35719 w 114300"/>
                <a:gd name="connsiteY11" fmla="*/ 35719 h 114300"/>
                <a:gd name="connsiteX12" fmla="*/ 81153 w 114300"/>
                <a:gd name="connsiteY12" fmla="*/ 3571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14300">
                  <a:moveTo>
                    <a:pt x="95440" y="7144"/>
                  </a:moveTo>
                  <a:lnTo>
                    <a:pt x="21431" y="7144"/>
                  </a:lnTo>
                  <a:cubicBezTo>
                    <a:pt x="13541" y="7144"/>
                    <a:pt x="7144" y="13541"/>
                    <a:pt x="7144" y="21431"/>
                  </a:cubicBezTo>
                  <a:lnTo>
                    <a:pt x="7144" y="95440"/>
                  </a:lnTo>
                  <a:cubicBezTo>
                    <a:pt x="7144" y="103331"/>
                    <a:pt x="13541" y="109728"/>
                    <a:pt x="21431" y="109728"/>
                  </a:cubicBezTo>
                  <a:lnTo>
                    <a:pt x="95440" y="109728"/>
                  </a:lnTo>
                  <a:cubicBezTo>
                    <a:pt x="103331" y="109728"/>
                    <a:pt x="109728" y="103331"/>
                    <a:pt x="109728" y="95440"/>
                  </a:cubicBezTo>
                  <a:lnTo>
                    <a:pt x="109728" y="21431"/>
                  </a:lnTo>
                  <a:cubicBezTo>
                    <a:pt x="109728" y="13541"/>
                    <a:pt x="103331" y="7144"/>
                    <a:pt x="95440" y="7144"/>
                  </a:cubicBezTo>
                  <a:close/>
                  <a:moveTo>
                    <a:pt x="81153" y="81153"/>
                  </a:moveTo>
                  <a:lnTo>
                    <a:pt x="35719" y="81153"/>
                  </a:lnTo>
                  <a:lnTo>
                    <a:pt x="35719" y="35719"/>
                  </a:lnTo>
                  <a:lnTo>
                    <a:pt x="81153" y="35719"/>
                  </a:lnTo>
                  <a:close/>
                </a:path>
              </a:pathLst>
            </a:custGeom>
            <a:grpFill/>
            <a:ln w="9525" cap="flat">
              <a:noFill/>
              <a:prstDash val="solid"/>
              <a:miter/>
            </a:ln>
          </p:spPr>
          <p:txBody>
            <a:bodyPr rtlCol="0" anchor="ctr"/>
            <a:lstStyle/>
            <a:p>
              <a:endParaRPr lang="en-US" dirty="0"/>
            </a:p>
          </p:txBody>
        </p:sp>
        <p:sp>
          <p:nvSpPr>
            <p:cNvPr id="135" name="Freeform: Shape 1889364">
              <a:extLst>
                <a:ext uri="{FF2B5EF4-FFF2-40B4-BE49-F238E27FC236}">
                  <a16:creationId xmlns:a16="http://schemas.microsoft.com/office/drawing/2014/main" id="{BDFB88EE-8149-1243-8AD3-802F4EEB1672}"/>
                </a:ext>
              </a:extLst>
            </p:cNvPr>
            <p:cNvSpPr/>
            <p:nvPr/>
          </p:nvSpPr>
          <p:spPr>
            <a:xfrm>
              <a:off x="9699031" y="4123256"/>
              <a:ext cx="114300" cy="114300"/>
            </a:xfrm>
            <a:custGeom>
              <a:avLst/>
              <a:gdLst>
                <a:gd name="connsiteX0" fmla="*/ 95441 w 114300"/>
                <a:gd name="connsiteY0" fmla="*/ 7144 h 114300"/>
                <a:gd name="connsiteX1" fmla="*/ 21431 w 114300"/>
                <a:gd name="connsiteY1" fmla="*/ 7144 h 114300"/>
                <a:gd name="connsiteX2" fmla="*/ 7144 w 114300"/>
                <a:gd name="connsiteY2" fmla="*/ 21431 h 114300"/>
                <a:gd name="connsiteX3" fmla="*/ 7144 w 114300"/>
                <a:gd name="connsiteY3" fmla="*/ 95440 h 114300"/>
                <a:gd name="connsiteX4" fmla="*/ 21431 w 114300"/>
                <a:gd name="connsiteY4" fmla="*/ 109728 h 114300"/>
                <a:gd name="connsiteX5" fmla="*/ 95441 w 114300"/>
                <a:gd name="connsiteY5" fmla="*/ 109728 h 114300"/>
                <a:gd name="connsiteX6" fmla="*/ 109728 w 114300"/>
                <a:gd name="connsiteY6" fmla="*/ 95440 h 114300"/>
                <a:gd name="connsiteX7" fmla="*/ 109728 w 114300"/>
                <a:gd name="connsiteY7" fmla="*/ 21431 h 114300"/>
                <a:gd name="connsiteX8" fmla="*/ 95441 w 114300"/>
                <a:gd name="connsiteY8" fmla="*/ 7144 h 114300"/>
                <a:gd name="connsiteX9" fmla="*/ 81153 w 114300"/>
                <a:gd name="connsiteY9" fmla="*/ 81153 h 114300"/>
                <a:gd name="connsiteX10" fmla="*/ 35719 w 114300"/>
                <a:gd name="connsiteY10" fmla="*/ 81153 h 114300"/>
                <a:gd name="connsiteX11" fmla="*/ 35719 w 114300"/>
                <a:gd name="connsiteY11" fmla="*/ 35719 h 114300"/>
                <a:gd name="connsiteX12" fmla="*/ 81153 w 114300"/>
                <a:gd name="connsiteY12" fmla="*/ 3571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14300">
                  <a:moveTo>
                    <a:pt x="95441" y="7144"/>
                  </a:moveTo>
                  <a:lnTo>
                    <a:pt x="21431" y="7144"/>
                  </a:lnTo>
                  <a:cubicBezTo>
                    <a:pt x="13541" y="7144"/>
                    <a:pt x="7144" y="13541"/>
                    <a:pt x="7144" y="21431"/>
                  </a:cubicBezTo>
                  <a:lnTo>
                    <a:pt x="7144" y="95440"/>
                  </a:lnTo>
                  <a:cubicBezTo>
                    <a:pt x="7144" y="103331"/>
                    <a:pt x="13541" y="109728"/>
                    <a:pt x="21431" y="109728"/>
                  </a:cubicBezTo>
                  <a:lnTo>
                    <a:pt x="95441" y="109728"/>
                  </a:lnTo>
                  <a:cubicBezTo>
                    <a:pt x="103331" y="109728"/>
                    <a:pt x="109728" y="103331"/>
                    <a:pt x="109728" y="95440"/>
                  </a:cubicBezTo>
                  <a:lnTo>
                    <a:pt x="109728" y="21431"/>
                  </a:lnTo>
                  <a:cubicBezTo>
                    <a:pt x="109728" y="13541"/>
                    <a:pt x="103331" y="7144"/>
                    <a:pt x="95441" y="7144"/>
                  </a:cubicBezTo>
                  <a:close/>
                  <a:moveTo>
                    <a:pt x="81153" y="81153"/>
                  </a:moveTo>
                  <a:lnTo>
                    <a:pt x="35719" y="81153"/>
                  </a:lnTo>
                  <a:lnTo>
                    <a:pt x="35719" y="35719"/>
                  </a:lnTo>
                  <a:lnTo>
                    <a:pt x="81153" y="35719"/>
                  </a:lnTo>
                  <a:close/>
                </a:path>
              </a:pathLst>
            </a:custGeom>
            <a:grpFill/>
            <a:ln w="9525" cap="flat">
              <a:noFill/>
              <a:prstDash val="solid"/>
              <a:miter/>
            </a:ln>
          </p:spPr>
          <p:txBody>
            <a:bodyPr rtlCol="0" anchor="ctr"/>
            <a:lstStyle/>
            <a:p>
              <a:endParaRPr lang="en-US" dirty="0"/>
            </a:p>
          </p:txBody>
        </p:sp>
        <p:sp>
          <p:nvSpPr>
            <p:cNvPr id="136" name="Freeform: Shape 1889365">
              <a:extLst>
                <a:ext uri="{FF2B5EF4-FFF2-40B4-BE49-F238E27FC236}">
                  <a16:creationId xmlns:a16="http://schemas.microsoft.com/office/drawing/2014/main" id="{0E02DD9E-4705-E640-B524-16A356E7001A}"/>
                </a:ext>
              </a:extLst>
            </p:cNvPr>
            <p:cNvSpPr/>
            <p:nvPr/>
          </p:nvSpPr>
          <p:spPr>
            <a:xfrm>
              <a:off x="9402994" y="4271274"/>
              <a:ext cx="114300" cy="114300"/>
            </a:xfrm>
            <a:custGeom>
              <a:avLst/>
              <a:gdLst>
                <a:gd name="connsiteX0" fmla="*/ 95440 w 114300"/>
                <a:gd name="connsiteY0" fmla="*/ 7144 h 114300"/>
                <a:gd name="connsiteX1" fmla="*/ 21431 w 114300"/>
                <a:gd name="connsiteY1" fmla="*/ 7144 h 114300"/>
                <a:gd name="connsiteX2" fmla="*/ 7144 w 114300"/>
                <a:gd name="connsiteY2" fmla="*/ 21431 h 114300"/>
                <a:gd name="connsiteX3" fmla="*/ 7144 w 114300"/>
                <a:gd name="connsiteY3" fmla="*/ 95441 h 114300"/>
                <a:gd name="connsiteX4" fmla="*/ 21431 w 114300"/>
                <a:gd name="connsiteY4" fmla="*/ 109728 h 114300"/>
                <a:gd name="connsiteX5" fmla="*/ 95440 w 114300"/>
                <a:gd name="connsiteY5" fmla="*/ 109728 h 114300"/>
                <a:gd name="connsiteX6" fmla="*/ 109728 w 114300"/>
                <a:gd name="connsiteY6" fmla="*/ 95441 h 114300"/>
                <a:gd name="connsiteX7" fmla="*/ 109728 w 114300"/>
                <a:gd name="connsiteY7" fmla="*/ 21431 h 114300"/>
                <a:gd name="connsiteX8" fmla="*/ 95440 w 114300"/>
                <a:gd name="connsiteY8" fmla="*/ 7144 h 114300"/>
                <a:gd name="connsiteX9" fmla="*/ 81153 w 114300"/>
                <a:gd name="connsiteY9" fmla="*/ 81153 h 114300"/>
                <a:gd name="connsiteX10" fmla="*/ 35719 w 114300"/>
                <a:gd name="connsiteY10" fmla="*/ 81153 h 114300"/>
                <a:gd name="connsiteX11" fmla="*/ 35719 w 114300"/>
                <a:gd name="connsiteY11" fmla="*/ 35719 h 114300"/>
                <a:gd name="connsiteX12" fmla="*/ 81153 w 114300"/>
                <a:gd name="connsiteY12" fmla="*/ 3571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14300">
                  <a:moveTo>
                    <a:pt x="95440" y="7144"/>
                  </a:moveTo>
                  <a:lnTo>
                    <a:pt x="21431" y="7144"/>
                  </a:lnTo>
                  <a:cubicBezTo>
                    <a:pt x="13541" y="7144"/>
                    <a:pt x="7144" y="13541"/>
                    <a:pt x="7144" y="21431"/>
                  </a:cubicBezTo>
                  <a:lnTo>
                    <a:pt x="7144" y="95441"/>
                  </a:lnTo>
                  <a:cubicBezTo>
                    <a:pt x="7144" y="103331"/>
                    <a:pt x="13541" y="109728"/>
                    <a:pt x="21431" y="109728"/>
                  </a:cubicBezTo>
                  <a:lnTo>
                    <a:pt x="95440" y="109728"/>
                  </a:lnTo>
                  <a:cubicBezTo>
                    <a:pt x="103331" y="109728"/>
                    <a:pt x="109728" y="103331"/>
                    <a:pt x="109728" y="95441"/>
                  </a:cubicBezTo>
                  <a:lnTo>
                    <a:pt x="109728" y="21431"/>
                  </a:lnTo>
                  <a:cubicBezTo>
                    <a:pt x="109728" y="13541"/>
                    <a:pt x="103331" y="7144"/>
                    <a:pt x="95440" y="7144"/>
                  </a:cubicBezTo>
                  <a:close/>
                  <a:moveTo>
                    <a:pt x="81153" y="81153"/>
                  </a:moveTo>
                  <a:lnTo>
                    <a:pt x="35719" y="81153"/>
                  </a:lnTo>
                  <a:lnTo>
                    <a:pt x="35719" y="35719"/>
                  </a:lnTo>
                  <a:lnTo>
                    <a:pt x="81153" y="35719"/>
                  </a:lnTo>
                  <a:close/>
                </a:path>
              </a:pathLst>
            </a:custGeom>
            <a:grpFill/>
            <a:ln w="9525" cap="flat">
              <a:noFill/>
              <a:prstDash val="solid"/>
              <a:miter/>
            </a:ln>
          </p:spPr>
          <p:txBody>
            <a:bodyPr rtlCol="0" anchor="ctr"/>
            <a:lstStyle/>
            <a:p>
              <a:endParaRPr lang="en-US" dirty="0"/>
            </a:p>
          </p:txBody>
        </p:sp>
        <p:sp>
          <p:nvSpPr>
            <p:cNvPr id="137" name="Freeform: Shape 1889367">
              <a:extLst>
                <a:ext uri="{FF2B5EF4-FFF2-40B4-BE49-F238E27FC236}">
                  <a16:creationId xmlns:a16="http://schemas.microsoft.com/office/drawing/2014/main" id="{56C5B840-AF07-884C-9C81-0EAF8BD0B55C}"/>
                </a:ext>
              </a:extLst>
            </p:cNvPr>
            <p:cNvSpPr/>
            <p:nvPr/>
          </p:nvSpPr>
          <p:spPr>
            <a:xfrm>
              <a:off x="9551013" y="4271274"/>
              <a:ext cx="114300" cy="114300"/>
            </a:xfrm>
            <a:custGeom>
              <a:avLst/>
              <a:gdLst>
                <a:gd name="connsiteX0" fmla="*/ 95440 w 114300"/>
                <a:gd name="connsiteY0" fmla="*/ 7144 h 114300"/>
                <a:gd name="connsiteX1" fmla="*/ 21431 w 114300"/>
                <a:gd name="connsiteY1" fmla="*/ 7144 h 114300"/>
                <a:gd name="connsiteX2" fmla="*/ 7144 w 114300"/>
                <a:gd name="connsiteY2" fmla="*/ 21431 h 114300"/>
                <a:gd name="connsiteX3" fmla="*/ 7144 w 114300"/>
                <a:gd name="connsiteY3" fmla="*/ 95441 h 114300"/>
                <a:gd name="connsiteX4" fmla="*/ 21431 w 114300"/>
                <a:gd name="connsiteY4" fmla="*/ 109728 h 114300"/>
                <a:gd name="connsiteX5" fmla="*/ 95440 w 114300"/>
                <a:gd name="connsiteY5" fmla="*/ 109728 h 114300"/>
                <a:gd name="connsiteX6" fmla="*/ 109728 w 114300"/>
                <a:gd name="connsiteY6" fmla="*/ 95441 h 114300"/>
                <a:gd name="connsiteX7" fmla="*/ 109728 w 114300"/>
                <a:gd name="connsiteY7" fmla="*/ 21431 h 114300"/>
                <a:gd name="connsiteX8" fmla="*/ 95440 w 114300"/>
                <a:gd name="connsiteY8" fmla="*/ 7144 h 114300"/>
                <a:gd name="connsiteX9" fmla="*/ 81153 w 114300"/>
                <a:gd name="connsiteY9" fmla="*/ 81153 h 114300"/>
                <a:gd name="connsiteX10" fmla="*/ 35719 w 114300"/>
                <a:gd name="connsiteY10" fmla="*/ 81153 h 114300"/>
                <a:gd name="connsiteX11" fmla="*/ 35719 w 114300"/>
                <a:gd name="connsiteY11" fmla="*/ 35719 h 114300"/>
                <a:gd name="connsiteX12" fmla="*/ 81153 w 114300"/>
                <a:gd name="connsiteY12" fmla="*/ 3571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14300">
                  <a:moveTo>
                    <a:pt x="95440" y="7144"/>
                  </a:moveTo>
                  <a:lnTo>
                    <a:pt x="21431" y="7144"/>
                  </a:lnTo>
                  <a:cubicBezTo>
                    <a:pt x="13541" y="7144"/>
                    <a:pt x="7144" y="13541"/>
                    <a:pt x="7144" y="21431"/>
                  </a:cubicBezTo>
                  <a:lnTo>
                    <a:pt x="7144" y="95441"/>
                  </a:lnTo>
                  <a:cubicBezTo>
                    <a:pt x="7144" y="103331"/>
                    <a:pt x="13541" y="109728"/>
                    <a:pt x="21431" y="109728"/>
                  </a:cubicBezTo>
                  <a:lnTo>
                    <a:pt x="95440" y="109728"/>
                  </a:lnTo>
                  <a:cubicBezTo>
                    <a:pt x="103331" y="109728"/>
                    <a:pt x="109728" y="103331"/>
                    <a:pt x="109728" y="95441"/>
                  </a:cubicBezTo>
                  <a:lnTo>
                    <a:pt x="109728" y="21431"/>
                  </a:lnTo>
                  <a:cubicBezTo>
                    <a:pt x="109728" y="13541"/>
                    <a:pt x="103331" y="7144"/>
                    <a:pt x="95440" y="7144"/>
                  </a:cubicBezTo>
                  <a:close/>
                  <a:moveTo>
                    <a:pt x="81153" y="81153"/>
                  </a:moveTo>
                  <a:lnTo>
                    <a:pt x="35719" y="81153"/>
                  </a:lnTo>
                  <a:lnTo>
                    <a:pt x="35719" y="35719"/>
                  </a:lnTo>
                  <a:lnTo>
                    <a:pt x="81153" y="35719"/>
                  </a:lnTo>
                  <a:close/>
                </a:path>
              </a:pathLst>
            </a:custGeom>
            <a:grpFill/>
            <a:ln w="9525" cap="flat">
              <a:noFill/>
              <a:prstDash val="solid"/>
              <a:miter/>
            </a:ln>
          </p:spPr>
          <p:txBody>
            <a:bodyPr rtlCol="0" anchor="ctr"/>
            <a:lstStyle/>
            <a:p>
              <a:endParaRPr lang="en-US" dirty="0"/>
            </a:p>
          </p:txBody>
        </p:sp>
        <p:sp>
          <p:nvSpPr>
            <p:cNvPr id="138" name="Freeform: Shape 1889368">
              <a:extLst>
                <a:ext uri="{FF2B5EF4-FFF2-40B4-BE49-F238E27FC236}">
                  <a16:creationId xmlns:a16="http://schemas.microsoft.com/office/drawing/2014/main" id="{78607926-1A93-BA4F-9778-D7D58C151E11}"/>
                </a:ext>
              </a:extLst>
            </p:cNvPr>
            <p:cNvSpPr/>
            <p:nvPr/>
          </p:nvSpPr>
          <p:spPr>
            <a:xfrm>
              <a:off x="9699031" y="4271274"/>
              <a:ext cx="114300" cy="114300"/>
            </a:xfrm>
            <a:custGeom>
              <a:avLst/>
              <a:gdLst>
                <a:gd name="connsiteX0" fmla="*/ 95441 w 114300"/>
                <a:gd name="connsiteY0" fmla="*/ 7144 h 114300"/>
                <a:gd name="connsiteX1" fmla="*/ 21431 w 114300"/>
                <a:gd name="connsiteY1" fmla="*/ 7144 h 114300"/>
                <a:gd name="connsiteX2" fmla="*/ 7144 w 114300"/>
                <a:gd name="connsiteY2" fmla="*/ 21431 h 114300"/>
                <a:gd name="connsiteX3" fmla="*/ 7144 w 114300"/>
                <a:gd name="connsiteY3" fmla="*/ 95441 h 114300"/>
                <a:gd name="connsiteX4" fmla="*/ 21431 w 114300"/>
                <a:gd name="connsiteY4" fmla="*/ 109728 h 114300"/>
                <a:gd name="connsiteX5" fmla="*/ 95441 w 114300"/>
                <a:gd name="connsiteY5" fmla="*/ 109728 h 114300"/>
                <a:gd name="connsiteX6" fmla="*/ 109728 w 114300"/>
                <a:gd name="connsiteY6" fmla="*/ 95441 h 114300"/>
                <a:gd name="connsiteX7" fmla="*/ 109728 w 114300"/>
                <a:gd name="connsiteY7" fmla="*/ 21431 h 114300"/>
                <a:gd name="connsiteX8" fmla="*/ 95441 w 114300"/>
                <a:gd name="connsiteY8" fmla="*/ 7144 h 114300"/>
                <a:gd name="connsiteX9" fmla="*/ 81153 w 114300"/>
                <a:gd name="connsiteY9" fmla="*/ 81153 h 114300"/>
                <a:gd name="connsiteX10" fmla="*/ 35719 w 114300"/>
                <a:gd name="connsiteY10" fmla="*/ 81153 h 114300"/>
                <a:gd name="connsiteX11" fmla="*/ 35719 w 114300"/>
                <a:gd name="connsiteY11" fmla="*/ 35719 h 114300"/>
                <a:gd name="connsiteX12" fmla="*/ 81153 w 114300"/>
                <a:gd name="connsiteY12" fmla="*/ 3571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14300">
                  <a:moveTo>
                    <a:pt x="95441" y="7144"/>
                  </a:moveTo>
                  <a:lnTo>
                    <a:pt x="21431" y="7144"/>
                  </a:lnTo>
                  <a:cubicBezTo>
                    <a:pt x="13541" y="7144"/>
                    <a:pt x="7144" y="13541"/>
                    <a:pt x="7144" y="21431"/>
                  </a:cubicBezTo>
                  <a:lnTo>
                    <a:pt x="7144" y="95441"/>
                  </a:lnTo>
                  <a:cubicBezTo>
                    <a:pt x="7144" y="103331"/>
                    <a:pt x="13541" y="109728"/>
                    <a:pt x="21431" y="109728"/>
                  </a:cubicBezTo>
                  <a:lnTo>
                    <a:pt x="95441" y="109728"/>
                  </a:lnTo>
                  <a:cubicBezTo>
                    <a:pt x="103331" y="109728"/>
                    <a:pt x="109728" y="103331"/>
                    <a:pt x="109728" y="95441"/>
                  </a:cubicBezTo>
                  <a:lnTo>
                    <a:pt x="109728" y="21431"/>
                  </a:lnTo>
                  <a:cubicBezTo>
                    <a:pt x="109728" y="13541"/>
                    <a:pt x="103331" y="7144"/>
                    <a:pt x="95441" y="7144"/>
                  </a:cubicBezTo>
                  <a:close/>
                  <a:moveTo>
                    <a:pt x="81153" y="81153"/>
                  </a:moveTo>
                  <a:lnTo>
                    <a:pt x="35719" y="81153"/>
                  </a:lnTo>
                  <a:lnTo>
                    <a:pt x="35719" y="35719"/>
                  </a:lnTo>
                  <a:lnTo>
                    <a:pt x="81153" y="35719"/>
                  </a:lnTo>
                  <a:close/>
                </a:path>
              </a:pathLst>
            </a:custGeom>
            <a:grpFill/>
            <a:ln w="9525" cap="flat">
              <a:noFill/>
              <a:prstDash val="solid"/>
              <a:miter/>
            </a:ln>
          </p:spPr>
          <p:txBody>
            <a:bodyPr rtlCol="0" anchor="ctr"/>
            <a:lstStyle/>
            <a:p>
              <a:endParaRPr lang="en-US" dirty="0"/>
            </a:p>
          </p:txBody>
        </p:sp>
      </p:grpSp>
      <p:grpSp>
        <p:nvGrpSpPr>
          <p:cNvPr id="139" name="Graphic 1889444">
            <a:extLst>
              <a:ext uri="{FF2B5EF4-FFF2-40B4-BE49-F238E27FC236}">
                <a16:creationId xmlns:a16="http://schemas.microsoft.com/office/drawing/2014/main" id="{28DAC406-B2FB-7E47-B2B9-78A2992D9A04}"/>
              </a:ext>
            </a:extLst>
          </p:cNvPr>
          <p:cNvGrpSpPr/>
          <p:nvPr/>
        </p:nvGrpSpPr>
        <p:grpSpPr>
          <a:xfrm>
            <a:off x="9569562" y="3947328"/>
            <a:ext cx="628650" cy="533400"/>
            <a:chOff x="10208401" y="3917039"/>
            <a:chExt cx="628650" cy="533400"/>
          </a:xfrm>
          <a:solidFill>
            <a:srgbClr val="00B29F"/>
          </a:solidFill>
        </p:grpSpPr>
        <p:sp>
          <p:nvSpPr>
            <p:cNvPr id="140" name="Freeform: Shape 1889370">
              <a:extLst>
                <a:ext uri="{FF2B5EF4-FFF2-40B4-BE49-F238E27FC236}">
                  <a16:creationId xmlns:a16="http://schemas.microsoft.com/office/drawing/2014/main" id="{A8870F98-EFAE-964D-B4A4-89B1C5FB1DA2}"/>
                </a:ext>
              </a:extLst>
            </p:cNvPr>
            <p:cNvSpPr/>
            <p:nvPr/>
          </p:nvSpPr>
          <p:spPr>
            <a:xfrm>
              <a:off x="10293472" y="3998656"/>
              <a:ext cx="438150" cy="238125"/>
            </a:xfrm>
            <a:custGeom>
              <a:avLst/>
              <a:gdLst>
                <a:gd name="connsiteX0" fmla="*/ 21323 w 438150"/>
                <a:gd name="connsiteY0" fmla="*/ 238423 h 238125"/>
                <a:gd name="connsiteX1" fmla="*/ 31420 w 438150"/>
                <a:gd name="connsiteY1" fmla="*/ 234327 h 238125"/>
                <a:gd name="connsiteX2" fmla="*/ 139052 w 438150"/>
                <a:gd name="connsiteY2" fmla="*/ 127266 h 238125"/>
                <a:gd name="connsiteX3" fmla="*/ 232207 w 438150"/>
                <a:gd name="connsiteY3" fmla="*/ 220325 h 238125"/>
                <a:gd name="connsiteX4" fmla="*/ 252305 w 438150"/>
                <a:gd name="connsiteY4" fmla="*/ 220325 h 238125"/>
                <a:gd name="connsiteX5" fmla="*/ 410229 w 438150"/>
                <a:gd name="connsiteY5" fmla="*/ 63925 h 238125"/>
                <a:gd name="connsiteX6" fmla="*/ 411182 w 438150"/>
                <a:gd name="connsiteY6" fmla="*/ 88690 h 238125"/>
                <a:gd name="connsiteX7" fmla="*/ 425469 w 438150"/>
                <a:gd name="connsiteY7" fmla="*/ 102406 h 238125"/>
                <a:gd name="connsiteX8" fmla="*/ 425469 w 438150"/>
                <a:gd name="connsiteY8" fmla="*/ 102406 h 238125"/>
                <a:gd name="connsiteX9" fmla="*/ 439280 w 438150"/>
                <a:gd name="connsiteY9" fmla="*/ 87547 h 238125"/>
                <a:gd name="connsiteX10" fmla="*/ 436709 w 438150"/>
                <a:gd name="connsiteY10" fmla="*/ 20872 h 238125"/>
                <a:gd name="connsiteX11" fmla="*/ 422059 w 438150"/>
                <a:gd name="connsiteY11" fmla="*/ 7151 h 238125"/>
                <a:gd name="connsiteX12" fmla="*/ 421945 w 438150"/>
                <a:gd name="connsiteY12" fmla="*/ 7156 h 238125"/>
                <a:gd name="connsiteX13" fmla="*/ 361366 w 438150"/>
                <a:gd name="connsiteY13" fmla="*/ 9442 h 238125"/>
                <a:gd name="connsiteX14" fmla="*/ 347602 w 438150"/>
                <a:gd name="connsiteY14" fmla="*/ 24253 h 238125"/>
                <a:gd name="connsiteX15" fmla="*/ 362414 w 438150"/>
                <a:gd name="connsiteY15" fmla="*/ 38017 h 238125"/>
                <a:gd name="connsiteX16" fmla="*/ 396418 w 438150"/>
                <a:gd name="connsiteY16" fmla="*/ 36683 h 238125"/>
                <a:gd name="connsiteX17" fmla="*/ 242303 w 438150"/>
                <a:gd name="connsiteY17" fmla="*/ 190036 h 238125"/>
                <a:gd name="connsiteX18" fmla="*/ 149149 w 438150"/>
                <a:gd name="connsiteY18" fmla="*/ 96976 h 238125"/>
                <a:gd name="connsiteX19" fmla="*/ 128956 w 438150"/>
                <a:gd name="connsiteY19" fmla="*/ 96976 h 238125"/>
                <a:gd name="connsiteX20" fmla="*/ 11322 w 438150"/>
                <a:gd name="connsiteY20" fmla="*/ 213658 h 238125"/>
                <a:gd name="connsiteX21" fmla="*/ 11322 w 438150"/>
                <a:gd name="connsiteY21" fmla="*/ 233851 h 238125"/>
                <a:gd name="connsiteX22" fmla="*/ 21323 w 438150"/>
                <a:gd name="connsiteY22" fmla="*/ 238423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8150" h="238125">
                  <a:moveTo>
                    <a:pt x="21323" y="238423"/>
                  </a:moveTo>
                  <a:cubicBezTo>
                    <a:pt x="25102" y="238466"/>
                    <a:pt x="28740" y="236990"/>
                    <a:pt x="31420" y="234327"/>
                  </a:cubicBezTo>
                  <a:lnTo>
                    <a:pt x="139052" y="127266"/>
                  </a:lnTo>
                  <a:lnTo>
                    <a:pt x="232207" y="220325"/>
                  </a:lnTo>
                  <a:cubicBezTo>
                    <a:pt x="237774" y="225834"/>
                    <a:pt x="246737" y="225834"/>
                    <a:pt x="252305" y="220325"/>
                  </a:cubicBezTo>
                  <a:lnTo>
                    <a:pt x="410229" y="63925"/>
                  </a:lnTo>
                  <a:lnTo>
                    <a:pt x="411182" y="88690"/>
                  </a:lnTo>
                  <a:cubicBezTo>
                    <a:pt x="411440" y="96378"/>
                    <a:pt x="417777" y="102462"/>
                    <a:pt x="425469" y="102406"/>
                  </a:cubicBezTo>
                  <a:lnTo>
                    <a:pt x="425469" y="102406"/>
                  </a:lnTo>
                  <a:cubicBezTo>
                    <a:pt x="433377" y="102096"/>
                    <a:pt x="439548" y="95456"/>
                    <a:pt x="439280" y="87547"/>
                  </a:cubicBezTo>
                  <a:lnTo>
                    <a:pt x="436709" y="20872"/>
                  </a:lnTo>
                  <a:cubicBezTo>
                    <a:pt x="436453" y="13038"/>
                    <a:pt x="429894" y="6895"/>
                    <a:pt x="422059" y="7151"/>
                  </a:cubicBezTo>
                  <a:cubicBezTo>
                    <a:pt x="422021" y="7153"/>
                    <a:pt x="421983" y="7154"/>
                    <a:pt x="421945" y="7156"/>
                  </a:cubicBezTo>
                  <a:lnTo>
                    <a:pt x="361366" y="9442"/>
                  </a:lnTo>
                  <a:cubicBezTo>
                    <a:pt x="353475" y="9731"/>
                    <a:pt x="347313" y="16363"/>
                    <a:pt x="347602" y="24253"/>
                  </a:cubicBezTo>
                  <a:cubicBezTo>
                    <a:pt x="347892" y="32144"/>
                    <a:pt x="354523" y="38306"/>
                    <a:pt x="362414" y="38017"/>
                  </a:cubicBezTo>
                  <a:lnTo>
                    <a:pt x="396418" y="36683"/>
                  </a:lnTo>
                  <a:lnTo>
                    <a:pt x="242303" y="190036"/>
                  </a:lnTo>
                  <a:lnTo>
                    <a:pt x="149149" y="96976"/>
                  </a:lnTo>
                  <a:cubicBezTo>
                    <a:pt x="143549" y="91457"/>
                    <a:pt x="134556" y="91457"/>
                    <a:pt x="128956" y="96976"/>
                  </a:cubicBezTo>
                  <a:lnTo>
                    <a:pt x="11322" y="213658"/>
                  </a:lnTo>
                  <a:cubicBezTo>
                    <a:pt x="5751" y="219236"/>
                    <a:pt x="5751" y="228273"/>
                    <a:pt x="11322" y="233851"/>
                  </a:cubicBezTo>
                  <a:cubicBezTo>
                    <a:pt x="13893" y="236675"/>
                    <a:pt x="17506" y="238327"/>
                    <a:pt x="21323" y="238423"/>
                  </a:cubicBezTo>
                  <a:close/>
                </a:path>
              </a:pathLst>
            </a:custGeom>
            <a:grpFill/>
            <a:ln w="9525" cap="flat">
              <a:noFill/>
              <a:prstDash val="solid"/>
              <a:miter/>
            </a:ln>
          </p:spPr>
          <p:txBody>
            <a:bodyPr rtlCol="0" anchor="ctr"/>
            <a:lstStyle/>
            <a:p>
              <a:endParaRPr lang="en-US" dirty="0"/>
            </a:p>
          </p:txBody>
        </p:sp>
        <p:sp>
          <p:nvSpPr>
            <p:cNvPr id="141" name="Freeform: Shape 1889371">
              <a:extLst>
                <a:ext uri="{FF2B5EF4-FFF2-40B4-BE49-F238E27FC236}">
                  <a16:creationId xmlns:a16="http://schemas.microsoft.com/office/drawing/2014/main" id="{B2400077-8163-F74F-BCAC-CB21DEC9F0F3}"/>
                </a:ext>
              </a:extLst>
            </p:cNvPr>
            <p:cNvSpPr/>
            <p:nvPr/>
          </p:nvSpPr>
          <p:spPr>
            <a:xfrm>
              <a:off x="10201257" y="3909891"/>
              <a:ext cx="638175" cy="542925"/>
            </a:xfrm>
            <a:custGeom>
              <a:avLst/>
              <a:gdLst>
                <a:gd name="connsiteX0" fmla="*/ 605695 w 638175"/>
                <a:gd name="connsiteY0" fmla="*/ 7148 h 542925"/>
                <a:gd name="connsiteX1" fmla="*/ 34195 w 638175"/>
                <a:gd name="connsiteY1" fmla="*/ 7148 h 542925"/>
                <a:gd name="connsiteX2" fmla="*/ 7148 w 638175"/>
                <a:gd name="connsiteY2" fmla="*/ 33242 h 542925"/>
                <a:gd name="connsiteX3" fmla="*/ 7144 w 638175"/>
                <a:gd name="connsiteY3" fmla="*/ 33723 h 542925"/>
                <a:gd name="connsiteX4" fmla="*/ 7144 w 638175"/>
                <a:gd name="connsiteY4" fmla="*/ 423200 h 542925"/>
                <a:gd name="connsiteX5" fmla="*/ 33719 w 638175"/>
                <a:gd name="connsiteY5" fmla="*/ 449775 h 542925"/>
                <a:gd name="connsiteX6" fmla="*/ 233744 w 638175"/>
                <a:gd name="connsiteY6" fmla="*/ 449775 h 542925"/>
                <a:gd name="connsiteX7" fmla="*/ 233744 w 638175"/>
                <a:gd name="connsiteY7" fmla="*/ 516450 h 542925"/>
                <a:gd name="connsiteX8" fmla="*/ 173831 w 638175"/>
                <a:gd name="connsiteY8" fmla="*/ 516450 h 542925"/>
                <a:gd name="connsiteX9" fmla="*/ 159544 w 638175"/>
                <a:gd name="connsiteY9" fmla="*/ 530737 h 542925"/>
                <a:gd name="connsiteX10" fmla="*/ 173831 w 638175"/>
                <a:gd name="connsiteY10" fmla="*/ 545025 h 542925"/>
                <a:gd name="connsiteX11" fmla="*/ 476441 w 638175"/>
                <a:gd name="connsiteY11" fmla="*/ 545025 h 542925"/>
                <a:gd name="connsiteX12" fmla="*/ 490728 w 638175"/>
                <a:gd name="connsiteY12" fmla="*/ 530737 h 542925"/>
                <a:gd name="connsiteX13" fmla="*/ 476441 w 638175"/>
                <a:gd name="connsiteY13" fmla="*/ 516450 h 542925"/>
                <a:gd name="connsiteX14" fmla="*/ 420529 w 638175"/>
                <a:gd name="connsiteY14" fmla="*/ 516450 h 542925"/>
                <a:gd name="connsiteX15" fmla="*/ 420529 w 638175"/>
                <a:gd name="connsiteY15" fmla="*/ 449775 h 542925"/>
                <a:gd name="connsiteX16" fmla="*/ 605695 w 638175"/>
                <a:gd name="connsiteY16" fmla="*/ 449775 h 542925"/>
                <a:gd name="connsiteX17" fmla="*/ 632270 w 638175"/>
                <a:gd name="connsiteY17" fmla="*/ 423200 h 542925"/>
                <a:gd name="connsiteX18" fmla="*/ 632270 w 638175"/>
                <a:gd name="connsiteY18" fmla="*/ 33723 h 542925"/>
                <a:gd name="connsiteX19" fmla="*/ 605695 w 638175"/>
                <a:gd name="connsiteY19" fmla="*/ 7148 h 542925"/>
                <a:gd name="connsiteX20" fmla="*/ 391954 w 638175"/>
                <a:gd name="connsiteY20" fmla="*/ 515116 h 542925"/>
                <a:gd name="connsiteX21" fmla="*/ 262700 w 638175"/>
                <a:gd name="connsiteY21" fmla="*/ 515116 h 542925"/>
                <a:gd name="connsiteX22" fmla="*/ 262700 w 638175"/>
                <a:gd name="connsiteY22" fmla="*/ 449775 h 542925"/>
                <a:gd name="connsiteX23" fmla="*/ 391954 w 638175"/>
                <a:gd name="connsiteY23" fmla="*/ 449775 h 542925"/>
                <a:gd name="connsiteX24" fmla="*/ 603695 w 638175"/>
                <a:gd name="connsiteY24" fmla="*/ 421200 h 542925"/>
                <a:gd name="connsiteX25" fmla="*/ 409004 w 638175"/>
                <a:gd name="connsiteY25" fmla="*/ 421200 h 542925"/>
                <a:gd name="connsiteX26" fmla="*/ 406241 w 638175"/>
                <a:gd name="connsiteY26" fmla="*/ 421200 h 542925"/>
                <a:gd name="connsiteX27" fmla="*/ 248412 w 638175"/>
                <a:gd name="connsiteY27" fmla="*/ 421200 h 542925"/>
                <a:gd name="connsiteX28" fmla="*/ 245650 w 638175"/>
                <a:gd name="connsiteY28" fmla="*/ 421200 h 542925"/>
                <a:gd name="connsiteX29" fmla="*/ 35719 w 638175"/>
                <a:gd name="connsiteY29" fmla="*/ 421200 h 542925"/>
                <a:gd name="connsiteX30" fmla="*/ 35719 w 638175"/>
                <a:gd name="connsiteY30" fmla="*/ 35723 h 542925"/>
                <a:gd name="connsiteX31" fmla="*/ 603695 w 638175"/>
                <a:gd name="connsiteY31" fmla="*/ 35723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175" h="542925">
                  <a:moveTo>
                    <a:pt x="605695" y="7148"/>
                  </a:moveTo>
                  <a:lnTo>
                    <a:pt x="34195" y="7148"/>
                  </a:lnTo>
                  <a:cubicBezTo>
                    <a:pt x="19520" y="6885"/>
                    <a:pt x="7411" y="18568"/>
                    <a:pt x="7148" y="33242"/>
                  </a:cubicBezTo>
                  <a:cubicBezTo>
                    <a:pt x="7145" y="33403"/>
                    <a:pt x="7144" y="33563"/>
                    <a:pt x="7144" y="33723"/>
                  </a:cubicBezTo>
                  <a:lnTo>
                    <a:pt x="7144" y="423200"/>
                  </a:lnTo>
                  <a:cubicBezTo>
                    <a:pt x="7144" y="437877"/>
                    <a:pt x="19042" y="449775"/>
                    <a:pt x="33719" y="449775"/>
                  </a:cubicBezTo>
                  <a:lnTo>
                    <a:pt x="233744" y="449775"/>
                  </a:lnTo>
                  <a:lnTo>
                    <a:pt x="233744" y="516450"/>
                  </a:lnTo>
                  <a:lnTo>
                    <a:pt x="173831" y="516450"/>
                  </a:lnTo>
                  <a:cubicBezTo>
                    <a:pt x="165941" y="516450"/>
                    <a:pt x="159544" y="522847"/>
                    <a:pt x="159544" y="530737"/>
                  </a:cubicBezTo>
                  <a:cubicBezTo>
                    <a:pt x="159544" y="538628"/>
                    <a:pt x="165941" y="545025"/>
                    <a:pt x="173831" y="545025"/>
                  </a:cubicBezTo>
                  <a:lnTo>
                    <a:pt x="476441" y="545025"/>
                  </a:lnTo>
                  <a:cubicBezTo>
                    <a:pt x="484331" y="545025"/>
                    <a:pt x="490728" y="538628"/>
                    <a:pt x="490728" y="530737"/>
                  </a:cubicBezTo>
                  <a:cubicBezTo>
                    <a:pt x="490728" y="522847"/>
                    <a:pt x="484331" y="516450"/>
                    <a:pt x="476441" y="516450"/>
                  </a:cubicBezTo>
                  <a:lnTo>
                    <a:pt x="420529" y="516450"/>
                  </a:lnTo>
                  <a:lnTo>
                    <a:pt x="420529" y="449775"/>
                  </a:lnTo>
                  <a:lnTo>
                    <a:pt x="605695" y="449775"/>
                  </a:lnTo>
                  <a:cubicBezTo>
                    <a:pt x="620372" y="449775"/>
                    <a:pt x="632270" y="437877"/>
                    <a:pt x="632270" y="423200"/>
                  </a:cubicBezTo>
                  <a:lnTo>
                    <a:pt x="632270" y="33723"/>
                  </a:lnTo>
                  <a:cubicBezTo>
                    <a:pt x="632270" y="19046"/>
                    <a:pt x="620372" y="7148"/>
                    <a:pt x="605695" y="7148"/>
                  </a:cubicBezTo>
                  <a:close/>
                  <a:moveTo>
                    <a:pt x="391954" y="515116"/>
                  </a:moveTo>
                  <a:lnTo>
                    <a:pt x="262700" y="515116"/>
                  </a:lnTo>
                  <a:lnTo>
                    <a:pt x="262700" y="449775"/>
                  </a:lnTo>
                  <a:lnTo>
                    <a:pt x="391954" y="449775"/>
                  </a:lnTo>
                  <a:close/>
                  <a:moveTo>
                    <a:pt x="603695" y="421200"/>
                  </a:moveTo>
                  <a:lnTo>
                    <a:pt x="409004" y="421200"/>
                  </a:lnTo>
                  <a:cubicBezTo>
                    <a:pt x="408085" y="421102"/>
                    <a:pt x="407159" y="421102"/>
                    <a:pt x="406241" y="421200"/>
                  </a:cubicBezTo>
                  <a:lnTo>
                    <a:pt x="248412" y="421200"/>
                  </a:lnTo>
                  <a:cubicBezTo>
                    <a:pt x="247494" y="421102"/>
                    <a:pt x="246568" y="421102"/>
                    <a:pt x="245650" y="421200"/>
                  </a:cubicBezTo>
                  <a:lnTo>
                    <a:pt x="35719" y="421200"/>
                  </a:lnTo>
                  <a:lnTo>
                    <a:pt x="35719" y="35723"/>
                  </a:lnTo>
                  <a:lnTo>
                    <a:pt x="603695" y="35723"/>
                  </a:lnTo>
                  <a:close/>
                </a:path>
              </a:pathLst>
            </a:custGeom>
            <a:grpFill/>
            <a:ln w="9525" cap="flat">
              <a:noFill/>
              <a:prstDash val="solid"/>
              <a:miter/>
            </a:ln>
          </p:spPr>
          <p:txBody>
            <a:bodyPr rtlCol="0" anchor="ctr"/>
            <a:lstStyle/>
            <a:p>
              <a:endParaRPr lang="en-US" dirty="0"/>
            </a:p>
          </p:txBody>
        </p:sp>
        <p:sp>
          <p:nvSpPr>
            <p:cNvPr id="142" name="Freeform: Shape 1889373">
              <a:extLst>
                <a:ext uri="{FF2B5EF4-FFF2-40B4-BE49-F238E27FC236}">
                  <a16:creationId xmlns:a16="http://schemas.microsoft.com/office/drawing/2014/main" id="{EA9E016B-B1CB-4D45-8C51-073AF9F754B4}"/>
                </a:ext>
              </a:extLst>
            </p:cNvPr>
            <p:cNvSpPr/>
            <p:nvPr/>
          </p:nvSpPr>
          <p:spPr>
            <a:xfrm>
              <a:off x="10472720" y="4267464"/>
              <a:ext cx="104775" cy="38100"/>
            </a:xfrm>
            <a:custGeom>
              <a:avLst/>
              <a:gdLst>
                <a:gd name="connsiteX0" fmla="*/ 84487 w 104775"/>
                <a:gd name="connsiteY0" fmla="*/ 7144 h 38100"/>
                <a:gd name="connsiteX1" fmla="*/ 21431 w 104775"/>
                <a:gd name="connsiteY1" fmla="*/ 7144 h 38100"/>
                <a:gd name="connsiteX2" fmla="*/ 7144 w 104775"/>
                <a:gd name="connsiteY2" fmla="*/ 21431 h 38100"/>
                <a:gd name="connsiteX3" fmla="*/ 21431 w 104775"/>
                <a:gd name="connsiteY3" fmla="*/ 35719 h 38100"/>
                <a:gd name="connsiteX4" fmla="*/ 84773 w 104775"/>
                <a:gd name="connsiteY4" fmla="*/ 35719 h 38100"/>
                <a:gd name="connsiteX5" fmla="*/ 99060 w 104775"/>
                <a:gd name="connsiteY5" fmla="*/ 21431 h 38100"/>
                <a:gd name="connsiteX6" fmla="*/ 84773 w 104775"/>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4487" y="7144"/>
                  </a:moveTo>
                  <a:lnTo>
                    <a:pt x="21431" y="7144"/>
                  </a:lnTo>
                  <a:cubicBezTo>
                    <a:pt x="13541" y="7144"/>
                    <a:pt x="7144" y="13541"/>
                    <a:pt x="7144" y="21431"/>
                  </a:cubicBezTo>
                  <a:cubicBezTo>
                    <a:pt x="7144" y="29322"/>
                    <a:pt x="13541" y="35719"/>
                    <a:pt x="21431" y="35719"/>
                  </a:cubicBezTo>
                  <a:lnTo>
                    <a:pt x="84773" y="35719"/>
                  </a:lnTo>
                  <a:cubicBezTo>
                    <a:pt x="92663" y="35719"/>
                    <a:pt x="99060" y="29322"/>
                    <a:pt x="99060" y="21431"/>
                  </a:cubicBezTo>
                  <a:cubicBezTo>
                    <a:pt x="99060" y="13541"/>
                    <a:pt x="92663" y="7144"/>
                    <a:pt x="84773" y="7144"/>
                  </a:cubicBezTo>
                  <a:close/>
                </a:path>
              </a:pathLst>
            </a:custGeom>
            <a:grpFill/>
            <a:ln w="9525" cap="flat">
              <a:noFill/>
              <a:prstDash val="solid"/>
              <a:miter/>
            </a:ln>
          </p:spPr>
          <p:txBody>
            <a:bodyPr rtlCol="0" anchor="ctr"/>
            <a:lstStyle/>
            <a:p>
              <a:endParaRPr lang="en-US" dirty="0"/>
            </a:p>
          </p:txBody>
        </p:sp>
      </p:grpSp>
      <p:grpSp>
        <p:nvGrpSpPr>
          <p:cNvPr id="143" name="Graphic 1889330">
            <a:extLst>
              <a:ext uri="{FF2B5EF4-FFF2-40B4-BE49-F238E27FC236}">
                <a16:creationId xmlns:a16="http://schemas.microsoft.com/office/drawing/2014/main" id="{FE8B496A-2CDE-BD4D-B583-FC521B45CF5B}"/>
              </a:ext>
            </a:extLst>
          </p:cNvPr>
          <p:cNvGrpSpPr/>
          <p:nvPr/>
        </p:nvGrpSpPr>
        <p:grpSpPr>
          <a:xfrm>
            <a:off x="10656025" y="3947328"/>
            <a:ext cx="628650" cy="533400"/>
            <a:chOff x="11162224" y="3917039"/>
            <a:chExt cx="628650" cy="533400"/>
          </a:xfrm>
          <a:solidFill>
            <a:srgbClr val="00B29F"/>
          </a:solidFill>
        </p:grpSpPr>
        <p:sp>
          <p:nvSpPr>
            <p:cNvPr id="144" name="Freeform: Shape 1889376">
              <a:extLst>
                <a:ext uri="{FF2B5EF4-FFF2-40B4-BE49-F238E27FC236}">
                  <a16:creationId xmlns:a16="http://schemas.microsoft.com/office/drawing/2014/main" id="{134C2056-DF7E-2E4D-9EEA-3CBB2416718D}"/>
                </a:ext>
              </a:extLst>
            </p:cNvPr>
            <p:cNvSpPr/>
            <p:nvPr/>
          </p:nvSpPr>
          <p:spPr>
            <a:xfrm>
              <a:off x="11155080" y="3909891"/>
              <a:ext cx="638175" cy="542925"/>
            </a:xfrm>
            <a:custGeom>
              <a:avLst/>
              <a:gdLst>
                <a:gd name="connsiteX0" fmla="*/ 605695 w 638175"/>
                <a:gd name="connsiteY0" fmla="*/ 7148 h 542925"/>
                <a:gd name="connsiteX1" fmla="*/ 34195 w 638175"/>
                <a:gd name="connsiteY1" fmla="*/ 7148 h 542925"/>
                <a:gd name="connsiteX2" fmla="*/ 7148 w 638175"/>
                <a:gd name="connsiteY2" fmla="*/ 33242 h 542925"/>
                <a:gd name="connsiteX3" fmla="*/ 7144 w 638175"/>
                <a:gd name="connsiteY3" fmla="*/ 33723 h 542925"/>
                <a:gd name="connsiteX4" fmla="*/ 7144 w 638175"/>
                <a:gd name="connsiteY4" fmla="*/ 423200 h 542925"/>
                <a:gd name="connsiteX5" fmla="*/ 33719 w 638175"/>
                <a:gd name="connsiteY5" fmla="*/ 449775 h 542925"/>
                <a:gd name="connsiteX6" fmla="*/ 233744 w 638175"/>
                <a:gd name="connsiteY6" fmla="*/ 449775 h 542925"/>
                <a:gd name="connsiteX7" fmla="*/ 233744 w 638175"/>
                <a:gd name="connsiteY7" fmla="*/ 516450 h 542925"/>
                <a:gd name="connsiteX8" fmla="*/ 173831 w 638175"/>
                <a:gd name="connsiteY8" fmla="*/ 516450 h 542925"/>
                <a:gd name="connsiteX9" fmla="*/ 159544 w 638175"/>
                <a:gd name="connsiteY9" fmla="*/ 530737 h 542925"/>
                <a:gd name="connsiteX10" fmla="*/ 173831 w 638175"/>
                <a:gd name="connsiteY10" fmla="*/ 545025 h 542925"/>
                <a:gd name="connsiteX11" fmla="*/ 476441 w 638175"/>
                <a:gd name="connsiteY11" fmla="*/ 545025 h 542925"/>
                <a:gd name="connsiteX12" fmla="*/ 490728 w 638175"/>
                <a:gd name="connsiteY12" fmla="*/ 530737 h 542925"/>
                <a:gd name="connsiteX13" fmla="*/ 476441 w 638175"/>
                <a:gd name="connsiteY13" fmla="*/ 516450 h 542925"/>
                <a:gd name="connsiteX14" fmla="*/ 420529 w 638175"/>
                <a:gd name="connsiteY14" fmla="*/ 516450 h 542925"/>
                <a:gd name="connsiteX15" fmla="*/ 420529 w 638175"/>
                <a:gd name="connsiteY15" fmla="*/ 449775 h 542925"/>
                <a:gd name="connsiteX16" fmla="*/ 605695 w 638175"/>
                <a:gd name="connsiteY16" fmla="*/ 449775 h 542925"/>
                <a:gd name="connsiteX17" fmla="*/ 632270 w 638175"/>
                <a:gd name="connsiteY17" fmla="*/ 423200 h 542925"/>
                <a:gd name="connsiteX18" fmla="*/ 632270 w 638175"/>
                <a:gd name="connsiteY18" fmla="*/ 33723 h 542925"/>
                <a:gd name="connsiteX19" fmla="*/ 605695 w 638175"/>
                <a:gd name="connsiteY19" fmla="*/ 7148 h 542925"/>
                <a:gd name="connsiteX20" fmla="*/ 391954 w 638175"/>
                <a:gd name="connsiteY20" fmla="*/ 515116 h 542925"/>
                <a:gd name="connsiteX21" fmla="*/ 262700 w 638175"/>
                <a:gd name="connsiteY21" fmla="*/ 515116 h 542925"/>
                <a:gd name="connsiteX22" fmla="*/ 262700 w 638175"/>
                <a:gd name="connsiteY22" fmla="*/ 449775 h 542925"/>
                <a:gd name="connsiteX23" fmla="*/ 391954 w 638175"/>
                <a:gd name="connsiteY23" fmla="*/ 449775 h 542925"/>
                <a:gd name="connsiteX24" fmla="*/ 603695 w 638175"/>
                <a:gd name="connsiteY24" fmla="*/ 421200 h 542925"/>
                <a:gd name="connsiteX25" fmla="*/ 409004 w 638175"/>
                <a:gd name="connsiteY25" fmla="*/ 421200 h 542925"/>
                <a:gd name="connsiteX26" fmla="*/ 406241 w 638175"/>
                <a:gd name="connsiteY26" fmla="*/ 421200 h 542925"/>
                <a:gd name="connsiteX27" fmla="*/ 248412 w 638175"/>
                <a:gd name="connsiteY27" fmla="*/ 421200 h 542925"/>
                <a:gd name="connsiteX28" fmla="*/ 245650 w 638175"/>
                <a:gd name="connsiteY28" fmla="*/ 421200 h 542925"/>
                <a:gd name="connsiteX29" fmla="*/ 35719 w 638175"/>
                <a:gd name="connsiteY29" fmla="*/ 421200 h 542925"/>
                <a:gd name="connsiteX30" fmla="*/ 35719 w 638175"/>
                <a:gd name="connsiteY30" fmla="*/ 35723 h 542925"/>
                <a:gd name="connsiteX31" fmla="*/ 603695 w 638175"/>
                <a:gd name="connsiteY31" fmla="*/ 35723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175" h="542925">
                  <a:moveTo>
                    <a:pt x="605695" y="7148"/>
                  </a:moveTo>
                  <a:lnTo>
                    <a:pt x="34195" y="7148"/>
                  </a:lnTo>
                  <a:cubicBezTo>
                    <a:pt x="19520" y="6885"/>
                    <a:pt x="7411" y="18568"/>
                    <a:pt x="7148" y="33242"/>
                  </a:cubicBezTo>
                  <a:cubicBezTo>
                    <a:pt x="7145" y="33403"/>
                    <a:pt x="7144" y="33563"/>
                    <a:pt x="7144" y="33723"/>
                  </a:cubicBezTo>
                  <a:lnTo>
                    <a:pt x="7144" y="423200"/>
                  </a:lnTo>
                  <a:cubicBezTo>
                    <a:pt x="7144" y="437877"/>
                    <a:pt x="19042" y="449775"/>
                    <a:pt x="33719" y="449775"/>
                  </a:cubicBezTo>
                  <a:lnTo>
                    <a:pt x="233744" y="449775"/>
                  </a:lnTo>
                  <a:lnTo>
                    <a:pt x="233744" y="516450"/>
                  </a:lnTo>
                  <a:lnTo>
                    <a:pt x="173831" y="516450"/>
                  </a:lnTo>
                  <a:cubicBezTo>
                    <a:pt x="165941" y="516450"/>
                    <a:pt x="159544" y="522847"/>
                    <a:pt x="159544" y="530737"/>
                  </a:cubicBezTo>
                  <a:cubicBezTo>
                    <a:pt x="159544" y="538628"/>
                    <a:pt x="165941" y="545025"/>
                    <a:pt x="173831" y="545025"/>
                  </a:cubicBezTo>
                  <a:lnTo>
                    <a:pt x="476441" y="545025"/>
                  </a:lnTo>
                  <a:cubicBezTo>
                    <a:pt x="484331" y="545025"/>
                    <a:pt x="490728" y="538628"/>
                    <a:pt x="490728" y="530737"/>
                  </a:cubicBezTo>
                  <a:cubicBezTo>
                    <a:pt x="490728" y="522847"/>
                    <a:pt x="484331" y="516450"/>
                    <a:pt x="476441" y="516450"/>
                  </a:cubicBezTo>
                  <a:lnTo>
                    <a:pt x="420529" y="516450"/>
                  </a:lnTo>
                  <a:lnTo>
                    <a:pt x="420529" y="449775"/>
                  </a:lnTo>
                  <a:lnTo>
                    <a:pt x="605695" y="449775"/>
                  </a:lnTo>
                  <a:cubicBezTo>
                    <a:pt x="620372" y="449775"/>
                    <a:pt x="632270" y="437877"/>
                    <a:pt x="632270" y="423200"/>
                  </a:cubicBezTo>
                  <a:lnTo>
                    <a:pt x="632270" y="33723"/>
                  </a:lnTo>
                  <a:cubicBezTo>
                    <a:pt x="632270" y="19046"/>
                    <a:pt x="620372" y="7148"/>
                    <a:pt x="605695" y="7148"/>
                  </a:cubicBezTo>
                  <a:close/>
                  <a:moveTo>
                    <a:pt x="391954" y="515116"/>
                  </a:moveTo>
                  <a:lnTo>
                    <a:pt x="262700" y="515116"/>
                  </a:lnTo>
                  <a:lnTo>
                    <a:pt x="262700" y="449775"/>
                  </a:lnTo>
                  <a:lnTo>
                    <a:pt x="391954" y="449775"/>
                  </a:lnTo>
                  <a:close/>
                  <a:moveTo>
                    <a:pt x="603695" y="421200"/>
                  </a:moveTo>
                  <a:lnTo>
                    <a:pt x="409004" y="421200"/>
                  </a:lnTo>
                  <a:cubicBezTo>
                    <a:pt x="408085" y="421102"/>
                    <a:pt x="407159" y="421102"/>
                    <a:pt x="406241" y="421200"/>
                  </a:cubicBezTo>
                  <a:lnTo>
                    <a:pt x="248412" y="421200"/>
                  </a:lnTo>
                  <a:cubicBezTo>
                    <a:pt x="247494" y="421102"/>
                    <a:pt x="246568" y="421102"/>
                    <a:pt x="245650" y="421200"/>
                  </a:cubicBezTo>
                  <a:lnTo>
                    <a:pt x="35719" y="421200"/>
                  </a:lnTo>
                  <a:lnTo>
                    <a:pt x="35719" y="35723"/>
                  </a:lnTo>
                  <a:lnTo>
                    <a:pt x="603695" y="35723"/>
                  </a:lnTo>
                  <a:close/>
                </a:path>
              </a:pathLst>
            </a:custGeom>
            <a:grpFill/>
            <a:ln w="9525" cap="flat">
              <a:noFill/>
              <a:prstDash val="solid"/>
              <a:miter/>
            </a:ln>
          </p:spPr>
          <p:txBody>
            <a:bodyPr rtlCol="0" anchor="ctr"/>
            <a:lstStyle/>
            <a:p>
              <a:endParaRPr lang="en-US" dirty="0"/>
            </a:p>
          </p:txBody>
        </p:sp>
        <p:sp>
          <p:nvSpPr>
            <p:cNvPr id="145" name="Freeform: Shape 1889377">
              <a:extLst>
                <a:ext uri="{FF2B5EF4-FFF2-40B4-BE49-F238E27FC236}">
                  <a16:creationId xmlns:a16="http://schemas.microsoft.com/office/drawing/2014/main" id="{31DDA297-34EE-D64B-B8D5-C9EECF0A7ED2}"/>
                </a:ext>
              </a:extLst>
            </p:cNvPr>
            <p:cNvSpPr/>
            <p:nvPr/>
          </p:nvSpPr>
          <p:spPr>
            <a:xfrm>
              <a:off x="11426543" y="4267464"/>
              <a:ext cx="104775" cy="38100"/>
            </a:xfrm>
            <a:custGeom>
              <a:avLst/>
              <a:gdLst>
                <a:gd name="connsiteX0" fmla="*/ 21431 w 104775"/>
                <a:gd name="connsiteY0" fmla="*/ 35719 h 38100"/>
                <a:gd name="connsiteX1" fmla="*/ 84773 w 104775"/>
                <a:gd name="connsiteY1" fmla="*/ 35719 h 38100"/>
                <a:gd name="connsiteX2" fmla="*/ 99060 w 104775"/>
                <a:gd name="connsiteY2" fmla="*/ 21431 h 38100"/>
                <a:gd name="connsiteX3" fmla="*/ 84773 w 104775"/>
                <a:gd name="connsiteY3" fmla="*/ 7144 h 38100"/>
                <a:gd name="connsiteX4" fmla="*/ 21431 w 104775"/>
                <a:gd name="connsiteY4" fmla="*/ 7144 h 38100"/>
                <a:gd name="connsiteX5" fmla="*/ 7144 w 104775"/>
                <a:gd name="connsiteY5" fmla="*/ 21431 h 38100"/>
                <a:gd name="connsiteX6" fmla="*/ 21431 w 104775"/>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21431" y="35719"/>
                  </a:moveTo>
                  <a:lnTo>
                    <a:pt x="84773" y="35719"/>
                  </a:lnTo>
                  <a:cubicBezTo>
                    <a:pt x="92663" y="35719"/>
                    <a:pt x="99060" y="29322"/>
                    <a:pt x="99060" y="21431"/>
                  </a:cubicBezTo>
                  <a:cubicBezTo>
                    <a:pt x="99060" y="13541"/>
                    <a:pt x="92663" y="7144"/>
                    <a:pt x="84773" y="7144"/>
                  </a:cubicBezTo>
                  <a:lnTo>
                    <a:pt x="21431" y="7144"/>
                  </a:lnTo>
                  <a:cubicBezTo>
                    <a:pt x="13541" y="7144"/>
                    <a:pt x="7144" y="13541"/>
                    <a:pt x="7144" y="21431"/>
                  </a:cubicBezTo>
                  <a:cubicBezTo>
                    <a:pt x="7144" y="29322"/>
                    <a:pt x="13541" y="35719"/>
                    <a:pt x="21431" y="35719"/>
                  </a:cubicBezTo>
                  <a:close/>
                </a:path>
              </a:pathLst>
            </a:custGeom>
            <a:grpFill/>
            <a:ln w="9525" cap="flat">
              <a:noFill/>
              <a:prstDash val="solid"/>
              <a:miter/>
            </a:ln>
          </p:spPr>
          <p:txBody>
            <a:bodyPr rtlCol="0" anchor="ctr"/>
            <a:lstStyle/>
            <a:p>
              <a:endParaRPr lang="en-US" dirty="0"/>
            </a:p>
          </p:txBody>
        </p:sp>
        <p:sp>
          <p:nvSpPr>
            <p:cNvPr id="146" name="Freeform: Shape 1889379">
              <a:extLst>
                <a:ext uri="{FF2B5EF4-FFF2-40B4-BE49-F238E27FC236}">
                  <a16:creationId xmlns:a16="http://schemas.microsoft.com/office/drawing/2014/main" id="{AAE12AA7-55BA-874D-BEEE-5E895BFA3063}"/>
                </a:ext>
              </a:extLst>
            </p:cNvPr>
            <p:cNvSpPr/>
            <p:nvPr/>
          </p:nvSpPr>
          <p:spPr>
            <a:xfrm>
              <a:off x="11455117" y="4020648"/>
              <a:ext cx="133350" cy="180975"/>
            </a:xfrm>
            <a:custGeom>
              <a:avLst/>
              <a:gdLst>
                <a:gd name="connsiteX0" fmla="*/ 22289 w 133350"/>
                <a:gd name="connsiteY0" fmla="*/ 144898 h 180975"/>
                <a:gd name="connsiteX1" fmla="*/ 55341 w 133350"/>
                <a:gd name="connsiteY1" fmla="*/ 124991 h 180975"/>
                <a:gd name="connsiteX2" fmla="*/ 82868 w 133350"/>
                <a:gd name="connsiteY2" fmla="*/ 169663 h 180975"/>
                <a:gd name="connsiteX3" fmla="*/ 95786 w 133350"/>
                <a:gd name="connsiteY3" fmla="*/ 173484 h 180975"/>
                <a:gd name="connsiteX4" fmla="*/ 96584 w 133350"/>
                <a:gd name="connsiteY4" fmla="*/ 172997 h 180975"/>
                <a:gd name="connsiteX5" fmla="*/ 115063 w 133350"/>
                <a:gd name="connsiteY5" fmla="*/ 161948 h 180975"/>
                <a:gd name="connsiteX6" fmla="*/ 118413 w 133350"/>
                <a:gd name="connsiteY6" fmla="*/ 148068 h 180975"/>
                <a:gd name="connsiteX7" fmla="*/ 118396 w 133350"/>
                <a:gd name="connsiteY7" fmla="*/ 148041 h 180975"/>
                <a:gd name="connsiteX8" fmla="*/ 90964 w 133350"/>
                <a:gd name="connsiteY8" fmla="*/ 103083 h 180975"/>
                <a:gd name="connsiteX9" fmla="*/ 126778 w 133350"/>
                <a:gd name="connsiteY9" fmla="*/ 83176 h 180975"/>
                <a:gd name="connsiteX10" fmla="*/ 130658 w 133350"/>
                <a:gd name="connsiteY10" fmla="*/ 69435 h 180975"/>
                <a:gd name="connsiteX11" fmla="*/ 126778 w 133350"/>
                <a:gd name="connsiteY11" fmla="*/ 65555 h 180975"/>
                <a:gd name="connsiteX12" fmla="*/ 22003 w 133350"/>
                <a:gd name="connsiteY12" fmla="*/ 8405 h 180975"/>
                <a:gd name="connsiteX13" fmla="*/ 8403 w 133350"/>
                <a:gd name="connsiteY13" fmla="*/ 12288 h 180975"/>
                <a:gd name="connsiteX14" fmla="*/ 7144 w 133350"/>
                <a:gd name="connsiteY14" fmla="*/ 17263 h 180975"/>
                <a:gd name="connsiteX15" fmla="*/ 7144 w 133350"/>
                <a:gd name="connsiteY15" fmla="*/ 136611 h 180975"/>
                <a:gd name="connsiteX16" fmla="*/ 17430 w 133350"/>
                <a:gd name="connsiteY16" fmla="*/ 146320 h 180975"/>
                <a:gd name="connsiteX17" fmla="*/ 22289 w 133350"/>
                <a:gd name="connsiteY17" fmla="*/ 144898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350" h="180975">
                  <a:moveTo>
                    <a:pt x="22289" y="144898"/>
                  </a:moveTo>
                  <a:lnTo>
                    <a:pt x="55341" y="124991"/>
                  </a:lnTo>
                  <a:lnTo>
                    <a:pt x="82868" y="169663"/>
                  </a:lnTo>
                  <a:cubicBezTo>
                    <a:pt x="85380" y="174285"/>
                    <a:pt x="91163" y="175995"/>
                    <a:pt x="95786" y="173484"/>
                  </a:cubicBezTo>
                  <a:cubicBezTo>
                    <a:pt x="96059" y="173334"/>
                    <a:pt x="96326" y="173172"/>
                    <a:pt x="96584" y="172997"/>
                  </a:cubicBezTo>
                  <a:lnTo>
                    <a:pt x="115063" y="161948"/>
                  </a:lnTo>
                  <a:cubicBezTo>
                    <a:pt x="119820" y="159040"/>
                    <a:pt x="121321" y="152826"/>
                    <a:pt x="118413" y="148068"/>
                  </a:cubicBezTo>
                  <a:cubicBezTo>
                    <a:pt x="118407" y="148059"/>
                    <a:pt x="118402" y="148050"/>
                    <a:pt x="118396" y="148041"/>
                  </a:cubicBezTo>
                  <a:lnTo>
                    <a:pt x="90964" y="103083"/>
                  </a:lnTo>
                  <a:lnTo>
                    <a:pt x="126778" y="83176"/>
                  </a:lnTo>
                  <a:cubicBezTo>
                    <a:pt x="131645" y="80453"/>
                    <a:pt x="133381" y="74301"/>
                    <a:pt x="130658" y="69435"/>
                  </a:cubicBezTo>
                  <a:cubicBezTo>
                    <a:pt x="129748" y="67809"/>
                    <a:pt x="128405" y="66466"/>
                    <a:pt x="126778" y="65555"/>
                  </a:cubicBezTo>
                  <a:lnTo>
                    <a:pt x="22003" y="8405"/>
                  </a:lnTo>
                  <a:cubicBezTo>
                    <a:pt x="17175" y="5722"/>
                    <a:pt x="11087" y="7460"/>
                    <a:pt x="8403" y="12288"/>
                  </a:cubicBezTo>
                  <a:cubicBezTo>
                    <a:pt x="7558" y="13809"/>
                    <a:pt x="7124" y="15524"/>
                    <a:pt x="7144" y="17263"/>
                  </a:cubicBezTo>
                  <a:lnTo>
                    <a:pt x="7144" y="136611"/>
                  </a:lnTo>
                  <a:cubicBezTo>
                    <a:pt x="7303" y="142133"/>
                    <a:pt x="11908" y="146479"/>
                    <a:pt x="17430" y="146320"/>
                  </a:cubicBezTo>
                  <a:cubicBezTo>
                    <a:pt x="19145" y="146271"/>
                    <a:pt x="20819" y="145781"/>
                    <a:pt x="22289" y="144898"/>
                  </a:cubicBezTo>
                  <a:close/>
                </a:path>
              </a:pathLst>
            </a:custGeom>
            <a:grpFill/>
            <a:ln w="9525" cap="flat">
              <a:noFill/>
              <a:prstDash val="solid"/>
              <a:miter/>
            </a:ln>
          </p:spPr>
          <p:txBody>
            <a:bodyPr rtlCol="0" anchor="ctr"/>
            <a:lstStyle/>
            <a:p>
              <a:endParaRPr lang="en-US" dirty="0"/>
            </a:p>
          </p:txBody>
        </p:sp>
      </p:grpSp>
      <p:grpSp>
        <p:nvGrpSpPr>
          <p:cNvPr id="147" name="Graphic 1889412">
            <a:extLst>
              <a:ext uri="{FF2B5EF4-FFF2-40B4-BE49-F238E27FC236}">
                <a16:creationId xmlns:a16="http://schemas.microsoft.com/office/drawing/2014/main" id="{ADDC8D6C-D29A-DC48-936D-67C06D2AFF49}"/>
              </a:ext>
            </a:extLst>
          </p:cNvPr>
          <p:cNvGrpSpPr/>
          <p:nvPr/>
        </p:nvGrpSpPr>
        <p:grpSpPr>
          <a:xfrm>
            <a:off x="602296" y="4749845"/>
            <a:ext cx="638175" cy="628650"/>
            <a:chOff x="551611" y="4916733"/>
            <a:chExt cx="638175" cy="628650"/>
          </a:xfrm>
          <a:solidFill>
            <a:srgbClr val="00B29F"/>
          </a:solidFill>
        </p:grpSpPr>
        <p:sp>
          <p:nvSpPr>
            <p:cNvPr id="148" name="Freeform: Shape 1889381">
              <a:extLst>
                <a:ext uri="{FF2B5EF4-FFF2-40B4-BE49-F238E27FC236}">
                  <a16:creationId xmlns:a16="http://schemas.microsoft.com/office/drawing/2014/main" id="{5E14787E-5E74-6F4D-9E1E-25F71965A245}"/>
                </a:ext>
              </a:extLst>
            </p:cNvPr>
            <p:cNvSpPr/>
            <p:nvPr/>
          </p:nvSpPr>
          <p:spPr>
            <a:xfrm>
              <a:off x="545415" y="4909554"/>
              <a:ext cx="647700" cy="638175"/>
            </a:xfrm>
            <a:custGeom>
              <a:avLst/>
              <a:gdLst>
                <a:gd name="connsiteX0" fmla="*/ 637418 w 647700"/>
                <a:gd name="connsiteY0" fmla="*/ 310169 h 638175"/>
                <a:gd name="connsiteX1" fmla="*/ 561218 w 647700"/>
                <a:gd name="connsiteY1" fmla="*/ 233969 h 638175"/>
                <a:gd name="connsiteX2" fmla="*/ 561218 w 647700"/>
                <a:gd name="connsiteY2" fmla="*/ 92904 h 638175"/>
                <a:gd name="connsiteX3" fmla="*/ 546930 w 647700"/>
                <a:gd name="connsiteY3" fmla="*/ 78616 h 638175"/>
                <a:gd name="connsiteX4" fmla="*/ 469492 w 647700"/>
                <a:gd name="connsiteY4" fmla="*/ 78616 h 638175"/>
                <a:gd name="connsiteX5" fmla="*/ 455205 w 647700"/>
                <a:gd name="connsiteY5" fmla="*/ 92904 h 638175"/>
                <a:gd name="connsiteX6" fmla="*/ 455205 w 647700"/>
                <a:gd name="connsiteY6" fmla="*/ 127670 h 638175"/>
                <a:gd name="connsiteX7" fmla="*/ 338619 w 647700"/>
                <a:gd name="connsiteY7" fmla="*/ 11370 h 638175"/>
                <a:gd name="connsiteX8" fmla="*/ 318413 w 647700"/>
                <a:gd name="connsiteY8" fmla="*/ 11287 h 638175"/>
                <a:gd name="connsiteX9" fmla="*/ 318330 w 647700"/>
                <a:gd name="connsiteY9" fmla="*/ 11370 h 638175"/>
                <a:gd name="connsiteX10" fmla="*/ 220032 w 647700"/>
                <a:gd name="connsiteY10" fmla="*/ 109668 h 638175"/>
                <a:gd name="connsiteX11" fmla="*/ 218604 w 647700"/>
                <a:gd name="connsiteY11" fmla="*/ 111859 h 638175"/>
                <a:gd name="connsiteX12" fmla="*/ 185838 w 647700"/>
                <a:gd name="connsiteY12" fmla="*/ 81664 h 638175"/>
                <a:gd name="connsiteX13" fmla="*/ 158596 w 647700"/>
                <a:gd name="connsiteY13" fmla="*/ 70425 h 638175"/>
                <a:gd name="connsiteX14" fmla="*/ 131736 w 647700"/>
                <a:gd name="connsiteY14" fmla="*/ 81664 h 638175"/>
                <a:gd name="connsiteX15" fmla="*/ 17436 w 647700"/>
                <a:gd name="connsiteY15" fmla="*/ 190345 h 638175"/>
                <a:gd name="connsiteX16" fmla="*/ 16674 w 647700"/>
                <a:gd name="connsiteY16" fmla="*/ 191202 h 638175"/>
                <a:gd name="connsiteX17" fmla="*/ 7149 w 647700"/>
                <a:gd name="connsiteY17" fmla="*/ 217205 h 638175"/>
                <a:gd name="connsiteX18" fmla="*/ 7149 w 647700"/>
                <a:gd name="connsiteY18" fmla="*/ 505051 h 638175"/>
                <a:gd name="connsiteX19" fmla="*/ 45249 w 647700"/>
                <a:gd name="connsiteY19" fmla="*/ 543151 h 638175"/>
                <a:gd name="connsiteX20" fmla="*/ 96207 w 647700"/>
                <a:gd name="connsiteY20" fmla="*/ 543151 h 638175"/>
                <a:gd name="connsiteX21" fmla="*/ 96207 w 647700"/>
                <a:gd name="connsiteY21" fmla="*/ 621160 h 638175"/>
                <a:gd name="connsiteX22" fmla="*/ 110495 w 647700"/>
                <a:gd name="connsiteY22" fmla="*/ 635448 h 638175"/>
                <a:gd name="connsiteX23" fmla="*/ 546454 w 647700"/>
                <a:gd name="connsiteY23" fmla="*/ 635448 h 638175"/>
                <a:gd name="connsiteX24" fmla="*/ 560742 w 647700"/>
                <a:gd name="connsiteY24" fmla="*/ 621160 h 638175"/>
                <a:gd name="connsiteX25" fmla="*/ 560742 w 647700"/>
                <a:gd name="connsiteY25" fmla="*/ 363985 h 638175"/>
                <a:gd name="connsiteX26" fmla="*/ 581316 w 647700"/>
                <a:gd name="connsiteY26" fmla="*/ 384559 h 638175"/>
                <a:gd name="connsiteX27" fmla="*/ 591507 w 647700"/>
                <a:gd name="connsiteY27" fmla="*/ 388750 h 638175"/>
                <a:gd name="connsiteX28" fmla="*/ 592841 w 647700"/>
                <a:gd name="connsiteY28" fmla="*/ 388750 h 638175"/>
                <a:gd name="connsiteX29" fmla="*/ 603414 w 647700"/>
                <a:gd name="connsiteY29" fmla="*/ 382464 h 638175"/>
                <a:gd name="connsiteX30" fmla="*/ 639228 w 647700"/>
                <a:gd name="connsiteY30" fmla="*/ 328362 h 638175"/>
                <a:gd name="connsiteX31" fmla="*/ 637418 w 647700"/>
                <a:gd name="connsiteY31" fmla="*/ 310169 h 638175"/>
                <a:gd name="connsiteX32" fmla="*/ 483780 w 647700"/>
                <a:gd name="connsiteY32" fmla="*/ 152911 h 638175"/>
                <a:gd name="connsiteX33" fmla="*/ 483780 w 647700"/>
                <a:gd name="connsiteY33" fmla="*/ 107477 h 638175"/>
                <a:gd name="connsiteX34" fmla="*/ 532167 w 647700"/>
                <a:gd name="connsiteY34" fmla="*/ 107477 h 638175"/>
                <a:gd name="connsiteX35" fmla="*/ 532167 w 647700"/>
                <a:gd name="connsiteY35" fmla="*/ 205013 h 638175"/>
                <a:gd name="connsiteX36" fmla="*/ 483399 w 647700"/>
                <a:gd name="connsiteY36" fmla="*/ 156150 h 638175"/>
                <a:gd name="connsiteX37" fmla="*/ 483780 w 647700"/>
                <a:gd name="connsiteY37" fmla="*/ 152911 h 638175"/>
                <a:gd name="connsiteX38" fmla="*/ 34771 w 647700"/>
                <a:gd name="connsiteY38" fmla="*/ 505051 h 638175"/>
                <a:gd name="connsiteX39" fmla="*/ 34771 w 647700"/>
                <a:gd name="connsiteY39" fmla="*/ 217205 h 638175"/>
                <a:gd name="connsiteX40" fmla="*/ 37152 w 647700"/>
                <a:gd name="connsiteY40" fmla="*/ 210633 h 638175"/>
                <a:gd name="connsiteX41" fmla="*/ 151833 w 647700"/>
                <a:gd name="connsiteY41" fmla="*/ 102429 h 638175"/>
                <a:gd name="connsiteX42" fmla="*/ 158596 w 647700"/>
                <a:gd name="connsiteY42" fmla="*/ 99000 h 638175"/>
                <a:gd name="connsiteX43" fmla="*/ 158596 w 647700"/>
                <a:gd name="connsiteY43" fmla="*/ 99000 h 638175"/>
                <a:gd name="connsiteX44" fmla="*/ 165835 w 647700"/>
                <a:gd name="connsiteY44" fmla="*/ 102238 h 638175"/>
                <a:gd name="connsiteX45" fmla="*/ 283755 w 647700"/>
                <a:gd name="connsiteY45" fmla="*/ 210728 h 638175"/>
                <a:gd name="connsiteX46" fmla="*/ 286231 w 647700"/>
                <a:gd name="connsiteY46" fmla="*/ 217396 h 638175"/>
                <a:gd name="connsiteX47" fmla="*/ 286231 w 647700"/>
                <a:gd name="connsiteY47" fmla="*/ 505051 h 638175"/>
                <a:gd name="connsiteX48" fmla="*/ 276706 w 647700"/>
                <a:gd name="connsiteY48" fmla="*/ 514576 h 638175"/>
                <a:gd name="connsiteX49" fmla="*/ 44296 w 647700"/>
                <a:gd name="connsiteY49" fmla="*/ 514576 h 638175"/>
                <a:gd name="connsiteX50" fmla="*/ 34771 w 647700"/>
                <a:gd name="connsiteY50" fmla="*/ 505051 h 638175"/>
                <a:gd name="connsiteX51" fmla="*/ 532167 w 647700"/>
                <a:gd name="connsiteY51" fmla="*/ 336077 h 638175"/>
                <a:gd name="connsiteX52" fmla="*/ 532167 w 647700"/>
                <a:gd name="connsiteY52" fmla="*/ 606682 h 638175"/>
                <a:gd name="connsiteX53" fmla="*/ 124782 w 647700"/>
                <a:gd name="connsiteY53" fmla="*/ 606682 h 638175"/>
                <a:gd name="connsiteX54" fmla="*/ 124782 w 647700"/>
                <a:gd name="connsiteY54" fmla="*/ 542960 h 638175"/>
                <a:gd name="connsiteX55" fmla="*/ 277182 w 647700"/>
                <a:gd name="connsiteY55" fmla="*/ 542960 h 638175"/>
                <a:gd name="connsiteX56" fmla="*/ 315282 w 647700"/>
                <a:gd name="connsiteY56" fmla="*/ 504860 h 638175"/>
                <a:gd name="connsiteX57" fmla="*/ 315282 w 647700"/>
                <a:gd name="connsiteY57" fmla="*/ 217396 h 638175"/>
                <a:gd name="connsiteX58" fmla="*/ 304995 w 647700"/>
                <a:gd name="connsiteY58" fmla="*/ 190916 h 638175"/>
                <a:gd name="connsiteX59" fmla="*/ 304138 w 647700"/>
                <a:gd name="connsiteY59" fmla="*/ 190154 h 638175"/>
                <a:gd name="connsiteX60" fmla="*/ 286612 w 647700"/>
                <a:gd name="connsiteY60" fmla="*/ 173962 h 638175"/>
                <a:gd name="connsiteX61" fmla="*/ 328903 w 647700"/>
                <a:gd name="connsiteY61" fmla="*/ 131575 h 638175"/>
                <a:gd name="connsiteX62" fmla="*/ 532738 w 647700"/>
                <a:gd name="connsiteY62" fmla="*/ 335410 h 638175"/>
                <a:gd name="connsiteX63" fmla="*/ 532167 w 647700"/>
                <a:gd name="connsiteY63" fmla="*/ 336077 h 638175"/>
                <a:gd name="connsiteX64" fmla="*/ 589317 w 647700"/>
                <a:gd name="connsiteY64" fmla="*/ 351984 h 638175"/>
                <a:gd name="connsiteX65" fmla="*/ 338619 w 647700"/>
                <a:gd name="connsiteY65" fmla="*/ 101286 h 638175"/>
                <a:gd name="connsiteX66" fmla="*/ 318330 w 647700"/>
                <a:gd name="connsiteY66" fmla="*/ 101286 h 638175"/>
                <a:gd name="connsiteX67" fmla="*/ 265181 w 647700"/>
                <a:gd name="connsiteY67" fmla="*/ 154531 h 638175"/>
                <a:gd name="connsiteX68" fmla="*/ 265181 w 647700"/>
                <a:gd name="connsiteY68" fmla="*/ 154531 h 638175"/>
                <a:gd name="connsiteX69" fmla="*/ 239082 w 647700"/>
                <a:gd name="connsiteY69" fmla="*/ 131004 h 638175"/>
                <a:gd name="connsiteX70" fmla="*/ 240225 w 647700"/>
                <a:gd name="connsiteY70" fmla="*/ 130147 h 638175"/>
                <a:gd name="connsiteX71" fmla="*/ 328427 w 647700"/>
                <a:gd name="connsiteY71" fmla="*/ 41945 h 638175"/>
                <a:gd name="connsiteX72" fmla="*/ 608938 w 647700"/>
                <a:gd name="connsiteY72" fmla="*/ 322171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47700" h="638175">
                  <a:moveTo>
                    <a:pt x="637418" y="310169"/>
                  </a:moveTo>
                  <a:lnTo>
                    <a:pt x="561218" y="233969"/>
                  </a:lnTo>
                  <a:lnTo>
                    <a:pt x="561218" y="92904"/>
                  </a:lnTo>
                  <a:cubicBezTo>
                    <a:pt x="561218" y="85013"/>
                    <a:pt x="554821" y="78616"/>
                    <a:pt x="546930" y="78616"/>
                  </a:cubicBezTo>
                  <a:lnTo>
                    <a:pt x="469492" y="78616"/>
                  </a:lnTo>
                  <a:cubicBezTo>
                    <a:pt x="461602" y="78616"/>
                    <a:pt x="455205" y="85013"/>
                    <a:pt x="455205" y="92904"/>
                  </a:cubicBezTo>
                  <a:lnTo>
                    <a:pt x="455205" y="127670"/>
                  </a:lnTo>
                  <a:lnTo>
                    <a:pt x="338619" y="11370"/>
                  </a:lnTo>
                  <a:cubicBezTo>
                    <a:pt x="333062" y="5768"/>
                    <a:pt x="324016" y="5730"/>
                    <a:pt x="318413" y="11287"/>
                  </a:cubicBezTo>
                  <a:cubicBezTo>
                    <a:pt x="318386" y="11315"/>
                    <a:pt x="318358" y="11342"/>
                    <a:pt x="318330" y="11370"/>
                  </a:cubicBezTo>
                  <a:lnTo>
                    <a:pt x="220032" y="109668"/>
                  </a:lnTo>
                  <a:cubicBezTo>
                    <a:pt x="219470" y="110338"/>
                    <a:pt x="218990" y="111074"/>
                    <a:pt x="218604" y="111859"/>
                  </a:cubicBezTo>
                  <a:lnTo>
                    <a:pt x="185838" y="81664"/>
                  </a:lnTo>
                  <a:cubicBezTo>
                    <a:pt x="178545" y="74547"/>
                    <a:pt x="168786" y="70520"/>
                    <a:pt x="158596" y="70425"/>
                  </a:cubicBezTo>
                  <a:cubicBezTo>
                    <a:pt x="148488" y="70371"/>
                    <a:pt x="138793" y="74428"/>
                    <a:pt x="131736" y="81664"/>
                  </a:cubicBezTo>
                  <a:lnTo>
                    <a:pt x="17436" y="190345"/>
                  </a:lnTo>
                  <a:lnTo>
                    <a:pt x="16674" y="191202"/>
                  </a:lnTo>
                  <a:cubicBezTo>
                    <a:pt x="10390" y="198392"/>
                    <a:pt x="6996" y="207657"/>
                    <a:pt x="7149" y="217205"/>
                  </a:cubicBezTo>
                  <a:lnTo>
                    <a:pt x="7149" y="505051"/>
                  </a:lnTo>
                  <a:cubicBezTo>
                    <a:pt x="7149" y="526092"/>
                    <a:pt x="24207" y="543151"/>
                    <a:pt x="45249" y="543151"/>
                  </a:cubicBezTo>
                  <a:lnTo>
                    <a:pt x="96207" y="543151"/>
                  </a:lnTo>
                  <a:lnTo>
                    <a:pt x="96207" y="621160"/>
                  </a:lnTo>
                  <a:cubicBezTo>
                    <a:pt x="96207" y="629051"/>
                    <a:pt x="102604" y="635448"/>
                    <a:pt x="110495" y="635448"/>
                  </a:cubicBezTo>
                  <a:lnTo>
                    <a:pt x="546454" y="635448"/>
                  </a:lnTo>
                  <a:cubicBezTo>
                    <a:pt x="554345" y="635448"/>
                    <a:pt x="560742" y="629051"/>
                    <a:pt x="560742" y="621160"/>
                  </a:cubicBezTo>
                  <a:lnTo>
                    <a:pt x="560742" y="363985"/>
                  </a:lnTo>
                  <a:lnTo>
                    <a:pt x="581316" y="384559"/>
                  </a:lnTo>
                  <a:cubicBezTo>
                    <a:pt x="584016" y="387263"/>
                    <a:pt x="587686" y="388772"/>
                    <a:pt x="591507" y="388750"/>
                  </a:cubicBezTo>
                  <a:lnTo>
                    <a:pt x="592841" y="388750"/>
                  </a:lnTo>
                  <a:cubicBezTo>
                    <a:pt x="597142" y="388384"/>
                    <a:pt x="601038" y="386067"/>
                    <a:pt x="603414" y="382464"/>
                  </a:cubicBezTo>
                  <a:lnTo>
                    <a:pt x="639228" y="328362"/>
                  </a:lnTo>
                  <a:cubicBezTo>
                    <a:pt x="643091" y="322655"/>
                    <a:pt x="642330" y="315003"/>
                    <a:pt x="637418" y="310169"/>
                  </a:cubicBezTo>
                  <a:close/>
                  <a:moveTo>
                    <a:pt x="483780" y="152911"/>
                  </a:moveTo>
                  <a:lnTo>
                    <a:pt x="483780" y="107477"/>
                  </a:lnTo>
                  <a:lnTo>
                    <a:pt x="532167" y="107477"/>
                  </a:lnTo>
                  <a:lnTo>
                    <a:pt x="532167" y="205013"/>
                  </a:lnTo>
                  <a:lnTo>
                    <a:pt x="483399" y="156150"/>
                  </a:lnTo>
                  <a:cubicBezTo>
                    <a:pt x="483625" y="155084"/>
                    <a:pt x="483752" y="154000"/>
                    <a:pt x="483780" y="152911"/>
                  </a:cubicBezTo>
                  <a:close/>
                  <a:moveTo>
                    <a:pt x="34771" y="505051"/>
                  </a:moveTo>
                  <a:lnTo>
                    <a:pt x="34771" y="217205"/>
                  </a:lnTo>
                  <a:cubicBezTo>
                    <a:pt x="34773" y="214804"/>
                    <a:pt x="35616" y="212479"/>
                    <a:pt x="37152" y="210633"/>
                  </a:cubicBezTo>
                  <a:lnTo>
                    <a:pt x="151833" y="102429"/>
                  </a:lnTo>
                  <a:cubicBezTo>
                    <a:pt x="153516" y="100399"/>
                    <a:pt x="155964" y="99158"/>
                    <a:pt x="158596" y="99000"/>
                  </a:cubicBezTo>
                  <a:lnTo>
                    <a:pt x="158596" y="99000"/>
                  </a:lnTo>
                  <a:cubicBezTo>
                    <a:pt x="161365" y="98976"/>
                    <a:pt x="164007" y="100158"/>
                    <a:pt x="165835" y="102238"/>
                  </a:cubicBezTo>
                  <a:lnTo>
                    <a:pt x="283755" y="210728"/>
                  </a:lnTo>
                  <a:cubicBezTo>
                    <a:pt x="285410" y="212548"/>
                    <a:pt x="286298" y="214936"/>
                    <a:pt x="286231" y="217396"/>
                  </a:cubicBezTo>
                  <a:lnTo>
                    <a:pt x="286231" y="505051"/>
                  </a:lnTo>
                  <a:cubicBezTo>
                    <a:pt x="286231" y="510311"/>
                    <a:pt x="281967" y="514576"/>
                    <a:pt x="276706" y="514576"/>
                  </a:cubicBezTo>
                  <a:lnTo>
                    <a:pt x="44296" y="514576"/>
                  </a:lnTo>
                  <a:cubicBezTo>
                    <a:pt x="39036" y="514576"/>
                    <a:pt x="34771" y="510311"/>
                    <a:pt x="34771" y="505051"/>
                  </a:cubicBezTo>
                  <a:close/>
                  <a:moveTo>
                    <a:pt x="532167" y="336077"/>
                  </a:moveTo>
                  <a:lnTo>
                    <a:pt x="532167" y="606682"/>
                  </a:lnTo>
                  <a:lnTo>
                    <a:pt x="124782" y="606682"/>
                  </a:lnTo>
                  <a:lnTo>
                    <a:pt x="124782" y="542960"/>
                  </a:lnTo>
                  <a:lnTo>
                    <a:pt x="277182" y="542960"/>
                  </a:lnTo>
                  <a:cubicBezTo>
                    <a:pt x="298224" y="542960"/>
                    <a:pt x="315282" y="525902"/>
                    <a:pt x="315282" y="504860"/>
                  </a:cubicBezTo>
                  <a:lnTo>
                    <a:pt x="315282" y="217396"/>
                  </a:lnTo>
                  <a:cubicBezTo>
                    <a:pt x="315308" y="207589"/>
                    <a:pt x="311635" y="198133"/>
                    <a:pt x="304995" y="190916"/>
                  </a:cubicBezTo>
                  <a:lnTo>
                    <a:pt x="304138" y="190154"/>
                  </a:lnTo>
                  <a:lnTo>
                    <a:pt x="286612" y="173962"/>
                  </a:lnTo>
                  <a:lnTo>
                    <a:pt x="328903" y="131575"/>
                  </a:lnTo>
                  <a:lnTo>
                    <a:pt x="532738" y="335410"/>
                  </a:lnTo>
                  <a:cubicBezTo>
                    <a:pt x="532738" y="335410"/>
                    <a:pt x="532167" y="335791"/>
                    <a:pt x="532167" y="336077"/>
                  </a:cubicBezTo>
                  <a:close/>
                  <a:moveTo>
                    <a:pt x="589317" y="351984"/>
                  </a:moveTo>
                  <a:lnTo>
                    <a:pt x="338619" y="101286"/>
                  </a:lnTo>
                  <a:cubicBezTo>
                    <a:pt x="332908" y="95951"/>
                    <a:pt x="324041" y="95951"/>
                    <a:pt x="318330" y="101286"/>
                  </a:cubicBezTo>
                  <a:lnTo>
                    <a:pt x="265181" y="154531"/>
                  </a:lnTo>
                  <a:lnTo>
                    <a:pt x="265181" y="154531"/>
                  </a:lnTo>
                  <a:lnTo>
                    <a:pt x="239082" y="131004"/>
                  </a:lnTo>
                  <a:cubicBezTo>
                    <a:pt x="239082" y="131004"/>
                    <a:pt x="239940" y="130528"/>
                    <a:pt x="240225" y="130147"/>
                  </a:cubicBezTo>
                  <a:lnTo>
                    <a:pt x="328427" y="41945"/>
                  </a:lnTo>
                  <a:lnTo>
                    <a:pt x="608938" y="322171"/>
                  </a:lnTo>
                  <a:close/>
                </a:path>
              </a:pathLst>
            </a:custGeom>
            <a:grpFill/>
            <a:ln w="9525" cap="flat">
              <a:noFill/>
              <a:prstDash val="solid"/>
              <a:miter/>
            </a:ln>
          </p:spPr>
          <p:txBody>
            <a:bodyPr rtlCol="0" anchor="ctr"/>
            <a:lstStyle/>
            <a:p>
              <a:endParaRPr lang="en-US" dirty="0"/>
            </a:p>
          </p:txBody>
        </p:sp>
        <p:sp>
          <p:nvSpPr>
            <p:cNvPr id="149" name="Freeform: Shape 1889382">
              <a:extLst>
                <a:ext uri="{FF2B5EF4-FFF2-40B4-BE49-F238E27FC236}">
                  <a16:creationId xmlns:a16="http://schemas.microsoft.com/office/drawing/2014/main" id="{59A8168D-E1CD-5D47-8238-5F142B8C385F}"/>
                </a:ext>
              </a:extLst>
            </p:cNvPr>
            <p:cNvSpPr/>
            <p:nvPr/>
          </p:nvSpPr>
          <p:spPr>
            <a:xfrm>
              <a:off x="632999" y="5105995"/>
              <a:ext cx="142875" cy="295275"/>
            </a:xfrm>
            <a:custGeom>
              <a:avLst/>
              <a:gdLst>
                <a:gd name="connsiteX0" fmla="*/ 86156 w 142875"/>
                <a:gd name="connsiteY0" fmla="*/ 137541 h 295275"/>
                <a:gd name="connsiteX1" fmla="*/ 76631 w 142875"/>
                <a:gd name="connsiteY1" fmla="*/ 132874 h 295275"/>
                <a:gd name="connsiteX2" fmla="*/ 73774 w 142875"/>
                <a:gd name="connsiteY2" fmla="*/ 131731 h 295275"/>
                <a:gd name="connsiteX3" fmla="*/ 72250 w 142875"/>
                <a:gd name="connsiteY3" fmla="*/ 130969 h 295275"/>
                <a:gd name="connsiteX4" fmla="*/ 39960 w 142875"/>
                <a:gd name="connsiteY4" fmla="*/ 96869 h 295275"/>
                <a:gd name="connsiteX5" fmla="*/ 74155 w 142875"/>
                <a:gd name="connsiteY5" fmla="*/ 74962 h 295275"/>
                <a:gd name="connsiteX6" fmla="*/ 102730 w 142875"/>
                <a:gd name="connsiteY6" fmla="*/ 87916 h 295275"/>
                <a:gd name="connsiteX7" fmla="*/ 118303 w 142875"/>
                <a:gd name="connsiteY7" fmla="*/ 100917 h 295275"/>
                <a:gd name="connsiteX8" fmla="*/ 131305 w 142875"/>
                <a:gd name="connsiteY8" fmla="*/ 85344 h 295275"/>
                <a:gd name="connsiteX9" fmla="*/ 89395 w 142875"/>
                <a:gd name="connsiteY9" fmla="*/ 47244 h 295275"/>
                <a:gd name="connsiteX10" fmla="*/ 89395 w 142875"/>
                <a:gd name="connsiteY10" fmla="*/ 21431 h 295275"/>
                <a:gd name="connsiteX11" fmla="*/ 75107 w 142875"/>
                <a:gd name="connsiteY11" fmla="*/ 7144 h 295275"/>
                <a:gd name="connsiteX12" fmla="*/ 60820 w 142875"/>
                <a:gd name="connsiteY12" fmla="*/ 21431 h 295275"/>
                <a:gd name="connsiteX13" fmla="*/ 60820 w 142875"/>
                <a:gd name="connsiteY13" fmla="*/ 47244 h 295275"/>
                <a:gd name="connsiteX14" fmla="*/ 11671 w 142875"/>
                <a:gd name="connsiteY14" fmla="*/ 96869 h 295275"/>
                <a:gd name="connsiteX15" fmla="*/ 59772 w 142875"/>
                <a:gd name="connsiteY15" fmla="*/ 156591 h 295275"/>
                <a:gd name="connsiteX16" fmla="*/ 67964 w 142875"/>
                <a:gd name="connsiteY16" fmla="*/ 160687 h 295275"/>
                <a:gd name="connsiteX17" fmla="*/ 70726 w 142875"/>
                <a:gd name="connsiteY17" fmla="*/ 161734 h 295275"/>
                <a:gd name="connsiteX18" fmla="*/ 73583 w 142875"/>
                <a:gd name="connsiteY18" fmla="*/ 163163 h 295275"/>
                <a:gd name="connsiteX19" fmla="*/ 111683 w 142875"/>
                <a:gd name="connsiteY19" fmla="*/ 204216 h 295275"/>
                <a:gd name="connsiteX20" fmla="*/ 70345 w 142875"/>
                <a:gd name="connsiteY20" fmla="*/ 231362 h 295275"/>
                <a:gd name="connsiteX21" fmla="*/ 35769 w 142875"/>
                <a:gd name="connsiteY21" fmla="*/ 214789 h 295275"/>
                <a:gd name="connsiteX22" fmla="*/ 20291 w 142875"/>
                <a:gd name="connsiteY22" fmla="*/ 201692 h 295275"/>
                <a:gd name="connsiteX23" fmla="*/ 7194 w 142875"/>
                <a:gd name="connsiteY23" fmla="*/ 217170 h 295275"/>
                <a:gd name="connsiteX24" fmla="*/ 60629 w 142875"/>
                <a:gd name="connsiteY24" fmla="*/ 259461 h 295275"/>
                <a:gd name="connsiteX25" fmla="*/ 60629 w 142875"/>
                <a:gd name="connsiteY25" fmla="*/ 276416 h 295275"/>
                <a:gd name="connsiteX26" fmla="*/ 74917 w 142875"/>
                <a:gd name="connsiteY26" fmla="*/ 290703 h 295275"/>
                <a:gd name="connsiteX27" fmla="*/ 89204 w 142875"/>
                <a:gd name="connsiteY27" fmla="*/ 276416 h 295275"/>
                <a:gd name="connsiteX28" fmla="*/ 89204 w 142875"/>
                <a:gd name="connsiteY28" fmla="*/ 258413 h 295275"/>
                <a:gd name="connsiteX29" fmla="*/ 140163 w 142875"/>
                <a:gd name="connsiteY29" fmla="*/ 204121 h 295275"/>
                <a:gd name="connsiteX30" fmla="*/ 86156 w 142875"/>
                <a:gd name="connsiteY30" fmla="*/ 137541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875" h="295275">
                  <a:moveTo>
                    <a:pt x="86156" y="137541"/>
                  </a:moveTo>
                  <a:lnTo>
                    <a:pt x="76631" y="132874"/>
                  </a:lnTo>
                  <a:cubicBezTo>
                    <a:pt x="75721" y="132396"/>
                    <a:pt x="74763" y="132013"/>
                    <a:pt x="73774" y="131731"/>
                  </a:cubicBezTo>
                  <a:lnTo>
                    <a:pt x="72250" y="130969"/>
                  </a:lnTo>
                  <a:cubicBezTo>
                    <a:pt x="49295" y="119634"/>
                    <a:pt x="39960" y="114300"/>
                    <a:pt x="39960" y="96869"/>
                  </a:cubicBezTo>
                  <a:cubicBezTo>
                    <a:pt x="39960" y="90297"/>
                    <a:pt x="39960" y="74962"/>
                    <a:pt x="74155" y="74962"/>
                  </a:cubicBezTo>
                  <a:cubicBezTo>
                    <a:pt x="99396" y="74962"/>
                    <a:pt x="102254" y="86296"/>
                    <a:pt x="102730" y="87916"/>
                  </a:cubicBezTo>
                  <a:cubicBezTo>
                    <a:pt x="103440" y="95806"/>
                    <a:pt x="110413" y="101628"/>
                    <a:pt x="118303" y="100917"/>
                  </a:cubicBezTo>
                  <a:cubicBezTo>
                    <a:pt x="126194" y="100207"/>
                    <a:pt x="132015" y="93235"/>
                    <a:pt x="131305" y="85344"/>
                  </a:cubicBezTo>
                  <a:cubicBezTo>
                    <a:pt x="130448" y="73628"/>
                    <a:pt x="120256" y="52673"/>
                    <a:pt x="89395" y="47244"/>
                  </a:cubicBezTo>
                  <a:lnTo>
                    <a:pt x="89395" y="21431"/>
                  </a:lnTo>
                  <a:cubicBezTo>
                    <a:pt x="89395" y="13541"/>
                    <a:pt x="82998" y="7144"/>
                    <a:pt x="75107" y="7144"/>
                  </a:cubicBezTo>
                  <a:cubicBezTo>
                    <a:pt x="67217" y="7144"/>
                    <a:pt x="60820" y="13541"/>
                    <a:pt x="60820" y="21431"/>
                  </a:cubicBezTo>
                  <a:lnTo>
                    <a:pt x="60820" y="47244"/>
                  </a:lnTo>
                  <a:cubicBezTo>
                    <a:pt x="16910" y="52578"/>
                    <a:pt x="11671" y="83058"/>
                    <a:pt x="11671" y="96869"/>
                  </a:cubicBezTo>
                  <a:cubicBezTo>
                    <a:pt x="11671" y="132683"/>
                    <a:pt x="37293" y="145352"/>
                    <a:pt x="59772" y="156591"/>
                  </a:cubicBezTo>
                  <a:lnTo>
                    <a:pt x="67964" y="160687"/>
                  </a:lnTo>
                  <a:cubicBezTo>
                    <a:pt x="68845" y="161133"/>
                    <a:pt x="69770" y="161485"/>
                    <a:pt x="70726" y="161734"/>
                  </a:cubicBezTo>
                  <a:lnTo>
                    <a:pt x="73583" y="163163"/>
                  </a:lnTo>
                  <a:cubicBezTo>
                    <a:pt x="100063" y="176308"/>
                    <a:pt x="111683" y="182975"/>
                    <a:pt x="111683" y="204216"/>
                  </a:cubicBezTo>
                  <a:cubicBezTo>
                    <a:pt x="111683" y="212312"/>
                    <a:pt x="111683" y="231362"/>
                    <a:pt x="70345" y="231362"/>
                  </a:cubicBezTo>
                  <a:cubicBezTo>
                    <a:pt x="39389" y="231362"/>
                    <a:pt x="36055" y="216694"/>
                    <a:pt x="35769" y="214789"/>
                  </a:cubicBezTo>
                  <a:cubicBezTo>
                    <a:pt x="35112" y="206898"/>
                    <a:pt x="28181" y="201035"/>
                    <a:pt x="20291" y="201692"/>
                  </a:cubicBezTo>
                  <a:cubicBezTo>
                    <a:pt x="12400" y="202349"/>
                    <a:pt x="6536" y="209279"/>
                    <a:pt x="7194" y="217170"/>
                  </a:cubicBezTo>
                  <a:cubicBezTo>
                    <a:pt x="8242" y="230886"/>
                    <a:pt x="20910" y="256032"/>
                    <a:pt x="60629" y="259461"/>
                  </a:cubicBezTo>
                  <a:lnTo>
                    <a:pt x="60629" y="276416"/>
                  </a:lnTo>
                  <a:cubicBezTo>
                    <a:pt x="60629" y="284306"/>
                    <a:pt x="67026" y="290703"/>
                    <a:pt x="74917" y="290703"/>
                  </a:cubicBezTo>
                  <a:cubicBezTo>
                    <a:pt x="82807" y="290703"/>
                    <a:pt x="89204" y="284306"/>
                    <a:pt x="89204" y="276416"/>
                  </a:cubicBezTo>
                  <a:lnTo>
                    <a:pt x="89204" y="258413"/>
                  </a:lnTo>
                  <a:cubicBezTo>
                    <a:pt x="134639" y="251365"/>
                    <a:pt x="140163" y="218980"/>
                    <a:pt x="140163" y="204121"/>
                  </a:cubicBezTo>
                  <a:cubicBezTo>
                    <a:pt x="140163" y="164402"/>
                    <a:pt x="112731" y="150781"/>
                    <a:pt x="86156" y="137541"/>
                  </a:cubicBezTo>
                  <a:close/>
                </a:path>
              </a:pathLst>
            </a:custGeom>
            <a:grpFill/>
            <a:ln w="9525" cap="flat">
              <a:noFill/>
              <a:prstDash val="solid"/>
              <a:miter/>
            </a:ln>
          </p:spPr>
          <p:txBody>
            <a:bodyPr rtlCol="0" anchor="ctr"/>
            <a:lstStyle/>
            <a:p>
              <a:endParaRPr lang="en-US" dirty="0"/>
            </a:p>
          </p:txBody>
        </p:sp>
        <p:sp>
          <p:nvSpPr>
            <p:cNvPr id="150" name="Freeform: Shape 1889383">
              <a:extLst>
                <a:ext uri="{FF2B5EF4-FFF2-40B4-BE49-F238E27FC236}">
                  <a16:creationId xmlns:a16="http://schemas.microsoft.com/office/drawing/2014/main" id="{6D2FC3A9-CF82-3045-85B3-DDC87B0B7AAB}"/>
                </a:ext>
              </a:extLst>
            </p:cNvPr>
            <p:cNvSpPr/>
            <p:nvPr/>
          </p:nvSpPr>
          <p:spPr>
            <a:xfrm>
              <a:off x="682484" y="5044940"/>
              <a:ext cx="38100" cy="38100"/>
            </a:xfrm>
            <a:custGeom>
              <a:avLst/>
              <a:gdLst>
                <a:gd name="connsiteX0" fmla="*/ 22003 w 38100"/>
                <a:gd name="connsiteY0" fmla="*/ 36862 h 38100"/>
                <a:gd name="connsiteX1" fmla="*/ 36862 w 38100"/>
                <a:gd name="connsiteY1" fmla="*/ 22003 h 38100"/>
                <a:gd name="connsiteX2" fmla="*/ 22003 w 38100"/>
                <a:gd name="connsiteY2" fmla="*/ 7144 h 38100"/>
                <a:gd name="connsiteX3" fmla="*/ 7144 w 38100"/>
                <a:gd name="connsiteY3" fmla="*/ 22003 h 38100"/>
                <a:gd name="connsiteX4" fmla="*/ 22003 w 38100"/>
                <a:gd name="connsiteY4" fmla="*/ 3686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2003" y="36862"/>
                  </a:moveTo>
                  <a:cubicBezTo>
                    <a:pt x="30209" y="36862"/>
                    <a:pt x="36862" y="30209"/>
                    <a:pt x="36862" y="22003"/>
                  </a:cubicBezTo>
                  <a:cubicBezTo>
                    <a:pt x="36862" y="13796"/>
                    <a:pt x="30209" y="7144"/>
                    <a:pt x="22003" y="7144"/>
                  </a:cubicBezTo>
                  <a:cubicBezTo>
                    <a:pt x="13796" y="7144"/>
                    <a:pt x="7144" y="13796"/>
                    <a:pt x="7144" y="22003"/>
                  </a:cubicBezTo>
                  <a:cubicBezTo>
                    <a:pt x="7144" y="30209"/>
                    <a:pt x="13796" y="36862"/>
                    <a:pt x="22003" y="36862"/>
                  </a:cubicBezTo>
                  <a:close/>
                </a:path>
              </a:pathLst>
            </a:custGeom>
            <a:grpFill/>
            <a:ln w="9525" cap="flat">
              <a:noFill/>
              <a:prstDash val="solid"/>
              <a:miter/>
            </a:ln>
          </p:spPr>
          <p:txBody>
            <a:bodyPr rtlCol="0" anchor="ctr"/>
            <a:lstStyle/>
            <a:p>
              <a:endParaRPr lang="en-US" dirty="0"/>
            </a:p>
          </p:txBody>
        </p:sp>
      </p:grpSp>
      <p:grpSp>
        <p:nvGrpSpPr>
          <p:cNvPr id="151" name="Graphic 1889414">
            <a:extLst>
              <a:ext uri="{FF2B5EF4-FFF2-40B4-BE49-F238E27FC236}">
                <a16:creationId xmlns:a16="http://schemas.microsoft.com/office/drawing/2014/main" id="{9A2115BA-3F26-4D43-8E1C-5905BF3D4247}"/>
              </a:ext>
            </a:extLst>
          </p:cNvPr>
          <p:cNvGrpSpPr/>
          <p:nvPr/>
        </p:nvGrpSpPr>
        <p:grpSpPr>
          <a:xfrm>
            <a:off x="1667222" y="4749845"/>
            <a:ext cx="638175" cy="628650"/>
            <a:chOff x="1487843" y="4916733"/>
            <a:chExt cx="638175" cy="628650"/>
          </a:xfrm>
          <a:solidFill>
            <a:srgbClr val="00B29F"/>
          </a:solidFill>
        </p:grpSpPr>
        <p:sp>
          <p:nvSpPr>
            <p:cNvPr id="152" name="Freeform: Shape 1889385">
              <a:extLst>
                <a:ext uri="{FF2B5EF4-FFF2-40B4-BE49-F238E27FC236}">
                  <a16:creationId xmlns:a16="http://schemas.microsoft.com/office/drawing/2014/main" id="{EFB2FB5B-38FE-254C-8956-C67517AB7D79}"/>
                </a:ext>
              </a:extLst>
            </p:cNvPr>
            <p:cNvSpPr/>
            <p:nvPr/>
          </p:nvSpPr>
          <p:spPr>
            <a:xfrm>
              <a:off x="1641291" y="5244869"/>
              <a:ext cx="104775" cy="104775"/>
            </a:xfrm>
            <a:custGeom>
              <a:avLst/>
              <a:gdLst>
                <a:gd name="connsiteX0" fmla="*/ 56102 w 104775"/>
                <a:gd name="connsiteY0" fmla="*/ 7144 h 104775"/>
                <a:gd name="connsiteX1" fmla="*/ 7144 w 104775"/>
                <a:gd name="connsiteY1" fmla="*/ 56102 h 104775"/>
                <a:gd name="connsiteX2" fmla="*/ 56102 w 104775"/>
                <a:gd name="connsiteY2" fmla="*/ 105061 h 104775"/>
                <a:gd name="connsiteX3" fmla="*/ 105061 w 104775"/>
                <a:gd name="connsiteY3" fmla="*/ 56102 h 104775"/>
                <a:gd name="connsiteX4" fmla="*/ 56102 w 104775"/>
                <a:gd name="connsiteY4" fmla="*/ 7144 h 104775"/>
                <a:gd name="connsiteX5" fmla="*/ 56102 w 104775"/>
                <a:gd name="connsiteY5" fmla="*/ 76486 h 104775"/>
                <a:gd name="connsiteX6" fmla="*/ 35719 w 104775"/>
                <a:gd name="connsiteY6" fmla="*/ 56102 h 104775"/>
                <a:gd name="connsiteX7" fmla="*/ 56102 w 104775"/>
                <a:gd name="connsiteY7" fmla="*/ 35719 h 104775"/>
                <a:gd name="connsiteX8" fmla="*/ 76486 w 104775"/>
                <a:gd name="connsiteY8" fmla="*/ 56102 h 104775"/>
                <a:gd name="connsiteX9" fmla="*/ 56102 w 104775"/>
                <a:gd name="connsiteY9" fmla="*/ 7648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 h="104775">
                  <a:moveTo>
                    <a:pt x="56102" y="7144"/>
                  </a:moveTo>
                  <a:cubicBezTo>
                    <a:pt x="29064" y="7144"/>
                    <a:pt x="7144" y="29064"/>
                    <a:pt x="7144" y="56102"/>
                  </a:cubicBezTo>
                  <a:cubicBezTo>
                    <a:pt x="7144" y="83141"/>
                    <a:pt x="29064" y="105061"/>
                    <a:pt x="56102" y="105061"/>
                  </a:cubicBezTo>
                  <a:cubicBezTo>
                    <a:pt x="83141" y="105061"/>
                    <a:pt x="105061" y="83141"/>
                    <a:pt x="105061" y="56102"/>
                  </a:cubicBezTo>
                  <a:cubicBezTo>
                    <a:pt x="105061" y="29064"/>
                    <a:pt x="83141" y="7144"/>
                    <a:pt x="56102" y="7144"/>
                  </a:cubicBezTo>
                  <a:close/>
                  <a:moveTo>
                    <a:pt x="56102" y="76486"/>
                  </a:moveTo>
                  <a:cubicBezTo>
                    <a:pt x="44845" y="76486"/>
                    <a:pt x="35719" y="67360"/>
                    <a:pt x="35719" y="56102"/>
                  </a:cubicBezTo>
                  <a:cubicBezTo>
                    <a:pt x="35719" y="44845"/>
                    <a:pt x="44845" y="35719"/>
                    <a:pt x="56102" y="35719"/>
                  </a:cubicBezTo>
                  <a:cubicBezTo>
                    <a:pt x="67360" y="35719"/>
                    <a:pt x="76486" y="44845"/>
                    <a:pt x="76486" y="56102"/>
                  </a:cubicBezTo>
                  <a:cubicBezTo>
                    <a:pt x="76486" y="67360"/>
                    <a:pt x="67360" y="76486"/>
                    <a:pt x="56102" y="76486"/>
                  </a:cubicBezTo>
                  <a:close/>
                </a:path>
              </a:pathLst>
            </a:custGeom>
            <a:grpFill/>
            <a:ln w="9525" cap="flat">
              <a:noFill/>
              <a:prstDash val="solid"/>
              <a:miter/>
            </a:ln>
          </p:spPr>
          <p:txBody>
            <a:bodyPr rtlCol="0" anchor="ctr"/>
            <a:lstStyle/>
            <a:p>
              <a:endParaRPr lang="en-US" dirty="0"/>
            </a:p>
          </p:txBody>
        </p:sp>
        <p:sp>
          <p:nvSpPr>
            <p:cNvPr id="153" name="Freeform: Shape 1889387">
              <a:extLst>
                <a:ext uri="{FF2B5EF4-FFF2-40B4-BE49-F238E27FC236}">
                  <a16:creationId xmlns:a16="http://schemas.microsoft.com/office/drawing/2014/main" id="{8FE1F262-B27E-AC41-A4FE-3BFFAF36DA2E}"/>
                </a:ext>
              </a:extLst>
            </p:cNvPr>
            <p:cNvSpPr/>
            <p:nvPr/>
          </p:nvSpPr>
          <p:spPr>
            <a:xfrm>
              <a:off x="1537849" y="5141904"/>
              <a:ext cx="104775" cy="104775"/>
            </a:xfrm>
            <a:custGeom>
              <a:avLst/>
              <a:gdLst>
                <a:gd name="connsiteX0" fmla="*/ 56102 w 104775"/>
                <a:gd name="connsiteY0" fmla="*/ 105061 h 104775"/>
                <a:gd name="connsiteX1" fmla="*/ 105061 w 104775"/>
                <a:gd name="connsiteY1" fmla="*/ 56102 h 104775"/>
                <a:gd name="connsiteX2" fmla="*/ 56102 w 104775"/>
                <a:gd name="connsiteY2" fmla="*/ 7144 h 104775"/>
                <a:gd name="connsiteX3" fmla="*/ 7144 w 104775"/>
                <a:gd name="connsiteY3" fmla="*/ 56102 h 104775"/>
                <a:gd name="connsiteX4" fmla="*/ 56102 w 104775"/>
                <a:gd name="connsiteY4" fmla="*/ 105061 h 104775"/>
                <a:gd name="connsiteX5" fmla="*/ 56102 w 104775"/>
                <a:gd name="connsiteY5" fmla="*/ 35719 h 104775"/>
                <a:gd name="connsiteX6" fmla="*/ 76486 w 104775"/>
                <a:gd name="connsiteY6" fmla="*/ 56102 h 104775"/>
                <a:gd name="connsiteX7" fmla="*/ 56102 w 104775"/>
                <a:gd name="connsiteY7" fmla="*/ 76486 h 104775"/>
                <a:gd name="connsiteX8" fmla="*/ 35719 w 104775"/>
                <a:gd name="connsiteY8" fmla="*/ 56102 h 104775"/>
                <a:gd name="connsiteX9" fmla="*/ 56102 w 104775"/>
                <a:gd name="connsiteY9" fmla="*/ 3571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 h="104775">
                  <a:moveTo>
                    <a:pt x="56102" y="105061"/>
                  </a:moveTo>
                  <a:cubicBezTo>
                    <a:pt x="83141" y="105061"/>
                    <a:pt x="105061" y="83141"/>
                    <a:pt x="105061" y="56102"/>
                  </a:cubicBezTo>
                  <a:cubicBezTo>
                    <a:pt x="105061" y="29064"/>
                    <a:pt x="83141" y="7144"/>
                    <a:pt x="56102" y="7144"/>
                  </a:cubicBezTo>
                  <a:cubicBezTo>
                    <a:pt x="29063" y="7144"/>
                    <a:pt x="7144" y="29064"/>
                    <a:pt x="7144" y="56102"/>
                  </a:cubicBezTo>
                  <a:cubicBezTo>
                    <a:pt x="7196" y="83120"/>
                    <a:pt x="29085" y="105008"/>
                    <a:pt x="56102" y="105061"/>
                  </a:cubicBezTo>
                  <a:close/>
                  <a:moveTo>
                    <a:pt x="56102" y="35719"/>
                  </a:moveTo>
                  <a:cubicBezTo>
                    <a:pt x="67360" y="35719"/>
                    <a:pt x="76486" y="44845"/>
                    <a:pt x="76486" y="56102"/>
                  </a:cubicBezTo>
                  <a:cubicBezTo>
                    <a:pt x="76486" y="67360"/>
                    <a:pt x="67360" y="76486"/>
                    <a:pt x="56102" y="76486"/>
                  </a:cubicBezTo>
                  <a:cubicBezTo>
                    <a:pt x="44845" y="76486"/>
                    <a:pt x="35719" y="67360"/>
                    <a:pt x="35719" y="56102"/>
                  </a:cubicBezTo>
                  <a:cubicBezTo>
                    <a:pt x="35719" y="44845"/>
                    <a:pt x="44845" y="35719"/>
                    <a:pt x="56102" y="35719"/>
                  </a:cubicBezTo>
                  <a:close/>
                </a:path>
              </a:pathLst>
            </a:custGeom>
            <a:grpFill/>
            <a:ln w="9525" cap="flat">
              <a:noFill/>
              <a:prstDash val="solid"/>
              <a:miter/>
            </a:ln>
          </p:spPr>
          <p:txBody>
            <a:bodyPr rtlCol="0" anchor="ctr"/>
            <a:lstStyle/>
            <a:p>
              <a:endParaRPr lang="en-US" dirty="0"/>
            </a:p>
          </p:txBody>
        </p:sp>
        <p:sp>
          <p:nvSpPr>
            <p:cNvPr id="154" name="Freeform: Shape 1889388">
              <a:extLst>
                <a:ext uri="{FF2B5EF4-FFF2-40B4-BE49-F238E27FC236}">
                  <a16:creationId xmlns:a16="http://schemas.microsoft.com/office/drawing/2014/main" id="{BF8F32DD-2FF7-AD44-99AA-48A9EF36FCBA}"/>
                </a:ext>
              </a:extLst>
            </p:cNvPr>
            <p:cNvSpPr/>
            <p:nvPr/>
          </p:nvSpPr>
          <p:spPr>
            <a:xfrm>
              <a:off x="1543188" y="5148965"/>
              <a:ext cx="200025" cy="200025"/>
            </a:xfrm>
            <a:custGeom>
              <a:avLst/>
              <a:gdLst>
                <a:gd name="connsiteX0" fmla="*/ 192877 w 200025"/>
                <a:gd name="connsiteY0" fmla="*/ 11322 h 200025"/>
                <a:gd name="connsiteX1" fmla="*/ 172684 w 200025"/>
                <a:gd name="connsiteY1" fmla="*/ 11322 h 200025"/>
                <a:gd name="connsiteX2" fmla="*/ 11330 w 200025"/>
                <a:gd name="connsiteY2" fmla="*/ 171056 h 200025"/>
                <a:gd name="connsiteX3" fmla="*/ 11330 w 200025"/>
                <a:gd name="connsiteY3" fmla="*/ 191345 h 200025"/>
                <a:gd name="connsiteX4" fmla="*/ 20855 w 200025"/>
                <a:gd name="connsiteY4" fmla="*/ 195536 h 200025"/>
                <a:gd name="connsiteX5" fmla="*/ 30952 w 200025"/>
                <a:gd name="connsiteY5" fmla="*/ 191440 h 200025"/>
                <a:gd name="connsiteX6" fmla="*/ 192877 w 200025"/>
                <a:gd name="connsiteY6" fmla="*/ 31515 h 200025"/>
                <a:gd name="connsiteX7" fmla="*/ 192877 w 200025"/>
                <a:gd name="connsiteY7" fmla="*/ 113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025" h="200025">
                  <a:moveTo>
                    <a:pt x="192877" y="11322"/>
                  </a:moveTo>
                  <a:cubicBezTo>
                    <a:pt x="187299" y="5751"/>
                    <a:pt x="178262" y="5751"/>
                    <a:pt x="172684" y="11322"/>
                  </a:cubicBezTo>
                  <a:lnTo>
                    <a:pt x="11330" y="171056"/>
                  </a:lnTo>
                  <a:cubicBezTo>
                    <a:pt x="5748" y="176668"/>
                    <a:pt x="5748" y="185733"/>
                    <a:pt x="11330" y="191345"/>
                  </a:cubicBezTo>
                  <a:cubicBezTo>
                    <a:pt x="13881" y="193866"/>
                    <a:pt x="17273" y="195358"/>
                    <a:pt x="20855" y="195536"/>
                  </a:cubicBezTo>
                  <a:cubicBezTo>
                    <a:pt x="24626" y="195538"/>
                    <a:pt x="28248" y="194068"/>
                    <a:pt x="30952" y="191440"/>
                  </a:cubicBezTo>
                  <a:lnTo>
                    <a:pt x="192877" y="31515"/>
                  </a:lnTo>
                  <a:cubicBezTo>
                    <a:pt x="198448" y="25937"/>
                    <a:pt x="198448" y="16900"/>
                    <a:pt x="192877" y="11322"/>
                  </a:cubicBezTo>
                  <a:close/>
                </a:path>
              </a:pathLst>
            </a:custGeom>
            <a:grpFill/>
            <a:ln w="9525" cap="flat">
              <a:noFill/>
              <a:prstDash val="solid"/>
              <a:miter/>
            </a:ln>
          </p:spPr>
          <p:txBody>
            <a:bodyPr rtlCol="0" anchor="ctr"/>
            <a:lstStyle/>
            <a:p>
              <a:endParaRPr lang="en-US" dirty="0"/>
            </a:p>
          </p:txBody>
        </p:sp>
        <p:sp>
          <p:nvSpPr>
            <p:cNvPr id="155" name="Freeform: Shape 1889389">
              <a:extLst>
                <a:ext uri="{FF2B5EF4-FFF2-40B4-BE49-F238E27FC236}">
                  <a16:creationId xmlns:a16="http://schemas.microsoft.com/office/drawing/2014/main" id="{C6B16AA7-BD0E-854D-8DDE-9EF73CB0073C}"/>
                </a:ext>
              </a:extLst>
            </p:cNvPr>
            <p:cNvSpPr/>
            <p:nvPr/>
          </p:nvSpPr>
          <p:spPr>
            <a:xfrm>
              <a:off x="1481647" y="4909554"/>
              <a:ext cx="647700" cy="638175"/>
            </a:xfrm>
            <a:custGeom>
              <a:avLst/>
              <a:gdLst>
                <a:gd name="connsiteX0" fmla="*/ 637418 w 647700"/>
                <a:gd name="connsiteY0" fmla="*/ 310169 h 638175"/>
                <a:gd name="connsiteX1" fmla="*/ 561218 w 647700"/>
                <a:gd name="connsiteY1" fmla="*/ 233969 h 638175"/>
                <a:gd name="connsiteX2" fmla="*/ 561218 w 647700"/>
                <a:gd name="connsiteY2" fmla="*/ 92904 h 638175"/>
                <a:gd name="connsiteX3" fmla="*/ 546930 w 647700"/>
                <a:gd name="connsiteY3" fmla="*/ 78616 h 638175"/>
                <a:gd name="connsiteX4" fmla="*/ 469492 w 647700"/>
                <a:gd name="connsiteY4" fmla="*/ 78616 h 638175"/>
                <a:gd name="connsiteX5" fmla="*/ 455205 w 647700"/>
                <a:gd name="connsiteY5" fmla="*/ 92904 h 638175"/>
                <a:gd name="connsiteX6" fmla="*/ 455205 w 647700"/>
                <a:gd name="connsiteY6" fmla="*/ 127670 h 638175"/>
                <a:gd name="connsiteX7" fmla="*/ 338619 w 647700"/>
                <a:gd name="connsiteY7" fmla="*/ 11370 h 638175"/>
                <a:gd name="connsiteX8" fmla="*/ 318413 w 647700"/>
                <a:gd name="connsiteY8" fmla="*/ 11287 h 638175"/>
                <a:gd name="connsiteX9" fmla="*/ 318330 w 647700"/>
                <a:gd name="connsiteY9" fmla="*/ 11370 h 638175"/>
                <a:gd name="connsiteX10" fmla="*/ 220032 w 647700"/>
                <a:gd name="connsiteY10" fmla="*/ 109668 h 638175"/>
                <a:gd name="connsiteX11" fmla="*/ 218604 w 647700"/>
                <a:gd name="connsiteY11" fmla="*/ 111859 h 638175"/>
                <a:gd name="connsiteX12" fmla="*/ 185838 w 647700"/>
                <a:gd name="connsiteY12" fmla="*/ 81664 h 638175"/>
                <a:gd name="connsiteX13" fmla="*/ 158596 w 647700"/>
                <a:gd name="connsiteY13" fmla="*/ 70425 h 638175"/>
                <a:gd name="connsiteX14" fmla="*/ 131736 w 647700"/>
                <a:gd name="connsiteY14" fmla="*/ 81664 h 638175"/>
                <a:gd name="connsiteX15" fmla="*/ 17436 w 647700"/>
                <a:gd name="connsiteY15" fmla="*/ 190345 h 638175"/>
                <a:gd name="connsiteX16" fmla="*/ 16674 w 647700"/>
                <a:gd name="connsiteY16" fmla="*/ 191202 h 638175"/>
                <a:gd name="connsiteX17" fmla="*/ 7149 w 647700"/>
                <a:gd name="connsiteY17" fmla="*/ 217205 h 638175"/>
                <a:gd name="connsiteX18" fmla="*/ 7149 w 647700"/>
                <a:gd name="connsiteY18" fmla="*/ 505051 h 638175"/>
                <a:gd name="connsiteX19" fmla="*/ 45249 w 647700"/>
                <a:gd name="connsiteY19" fmla="*/ 543151 h 638175"/>
                <a:gd name="connsiteX20" fmla="*/ 96207 w 647700"/>
                <a:gd name="connsiteY20" fmla="*/ 543151 h 638175"/>
                <a:gd name="connsiteX21" fmla="*/ 96207 w 647700"/>
                <a:gd name="connsiteY21" fmla="*/ 621160 h 638175"/>
                <a:gd name="connsiteX22" fmla="*/ 110495 w 647700"/>
                <a:gd name="connsiteY22" fmla="*/ 635448 h 638175"/>
                <a:gd name="connsiteX23" fmla="*/ 546454 w 647700"/>
                <a:gd name="connsiteY23" fmla="*/ 635448 h 638175"/>
                <a:gd name="connsiteX24" fmla="*/ 560742 w 647700"/>
                <a:gd name="connsiteY24" fmla="*/ 621160 h 638175"/>
                <a:gd name="connsiteX25" fmla="*/ 560742 w 647700"/>
                <a:gd name="connsiteY25" fmla="*/ 363985 h 638175"/>
                <a:gd name="connsiteX26" fmla="*/ 581316 w 647700"/>
                <a:gd name="connsiteY26" fmla="*/ 384559 h 638175"/>
                <a:gd name="connsiteX27" fmla="*/ 591412 w 647700"/>
                <a:gd name="connsiteY27" fmla="*/ 388750 h 638175"/>
                <a:gd name="connsiteX28" fmla="*/ 592841 w 647700"/>
                <a:gd name="connsiteY28" fmla="*/ 388750 h 638175"/>
                <a:gd name="connsiteX29" fmla="*/ 603318 w 647700"/>
                <a:gd name="connsiteY29" fmla="*/ 382464 h 638175"/>
                <a:gd name="connsiteX30" fmla="*/ 639228 w 647700"/>
                <a:gd name="connsiteY30" fmla="*/ 328362 h 638175"/>
                <a:gd name="connsiteX31" fmla="*/ 637418 w 647700"/>
                <a:gd name="connsiteY31" fmla="*/ 310169 h 638175"/>
                <a:gd name="connsiteX32" fmla="*/ 483780 w 647700"/>
                <a:gd name="connsiteY32" fmla="*/ 152911 h 638175"/>
                <a:gd name="connsiteX33" fmla="*/ 483780 w 647700"/>
                <a:gd name="connsiteY33" fmla="*/ 107477 h 638175"/>
                <a:gd name="connsiteX34" fmla="*/ 532167 w 647700"/>
                <a:gd name="connsiteY34" fmla="*/ 107477 h 638175"/>
                <a:gd name="connsiteX35" fmla="*/ 532167 w 647700"/>
                <a:gd name="connsiteY35" fmla="*/ 205013 h 638175"/>
                <a:gd name="connsiteX36" fmla="*/ 483399 w 647700"/>
                <a:gd name="connsiteY36" fmla="*/ 156150 h 638175"/>
                <a:gd name="connsiteX37" fmla="*/ 483780 w 647700"/>
                <a:gd name="connsiteY37" fmla="*/ 152911 h 638175"/>
                <a:gd name="connsiteX38" fmla="*/ 34771 w 647700"/>
                <a:gd name="connsiteY38" fmla="*/ 505051 h 638175"/>
                <a:gd name="connsiteX39" fmla="*/ 34771 w 647700"/>
                <a:gd name="connsiteY39" fmla="*/ 217205 h 638175"/>
                <a:gd name="connsiteX40" fmla="*/ 37152 w 647700"/>
                <a:gd name="connsiteY40" fmla="*/ 210633 h 638175"/>
                <a:gd name="connsiteX41" fmla="*/ 151833 w 647700"/>
                <a:gd name="connsiteY41" fmla="*/ 102429 h 638175"/>
                <a:gd name="connsiteX42" fmla="*/ 158596 w 647700"/>
                <a:gd name="connsiteY42" fmla="*/ 99000 h 638175"/>
                <a:gd name="connsiteX43" fmla="*/ 158596 w 647700"/>
                <a:gd name="connsiteY43" fmla="*/ 99000 h 638175"/>
                <a:gd name="connsiteX44" fmla="*/ 165835 w 647700"/>
                <a:gd name="connsiteY44" fmla="*/ 102238 h 638175"/>
                <a:gd name="connsiteX45" fmla="*/ 283755 w 647700"/>
                <a:gd name="connsiteY45" fmla="*/ 210728 h 638175"/>
                <a:gd name="connsiteX46" fmla="*/ 286231 w 647700"/>
                <a:gd name="connsiteY46" fmla="*/ 217396 h 638175"/>
                <a:gd name="connsiteX47" fmla="*/ 286231 w 647700"/>
                <a:gd name="connsiteY47" fmla="*/ 505051 h 638175"/>
                <a:gd name="connsiteX48" fmla="*/ 276706 w 647700"/>
                <a:gd name="connsiteY48" fmla="*/ 514576 h 638175"/>
                <a:gd name="connsiteX49" fmla="*/ 44296 w 647700"/>
                <a:gd name="connsiteY49" fmla="*/ 514576 h 638175"/>
                <a:gd name="connsiteX50" fmla="*/ 34771 w 647700"/>
                <a:gd name="connsiteY50" fmla="*/ 505051 h 638175"/>
                <a:gd name="connsiteX51" fmla="*/ 532167 w 647700"/>
                <a:gd name="connsiteY51" fmla="*/ 336077 h 638175"/>
                <a:gd name="connsiteX52" fmla="*/ 532167 w 647700"/>
                <a:gd name="connsiteY52" fmla="*/ 606682 h 638175"/>
                <a:gd name="connsiteX53" fmla="*/ 124782 w 647700"/>
                <a:gd name="connsiteY53" fmla="*/ 606682 h 638175"/>
                <a:gd name="connsiteX54" fmla="*/ 124782 w 647700"/>
                <a:gd name="connsiteY54" fmla="*/ 542960 h 638175"/>
                <a:gd name="connsiteX55" fmla="*/ 277182 w 647700"/>
                <a:gd name="connsiteY55" fmla="*/ 542960 h 638175"/>
                <a:gd name="connsiteX56" fmla="*/ 315282 w 647700"/>
                <a:gd name="connsiteY56" fmla="*/ 504860 h 638175"/>
                <a:gd name="connsiteX57" fmla="*/ 315282 w 647700"/>
                <a:gd name="connsiteY57" fmla="*/ 217396 h 638175"/>
                <a:gd name="connsiteX58" fmla="*/ 304995 w 647700"/>
                <a:gd name="connsiteY58" fmla="*/ 190916 h 638175"/>
                <a:gd name="connsiteX59" fmla="*/ 304138 w 647700"/>
                <a:gd name="connsiteY59" fmla="*/ 190154 h 638175"/>
                <a:gd name="connsiteX60" fmla="*/ 286612 w 647700"/>
                <a:gd name="connsiteY60" fmla="*/ 173962 h 638175"/>
                <a:gd name="connsiteX61" fmla="*/ 328903 w 647700"/>
                <a:gd name="connsiteY61" fmla="*/ 131575 h 638175"/>
                <a:gd name="connsiteX62" fmla="*/ 532738 w 647700"/>
                <a:gd name="connsiteY62" fmla="*/ 335410 h 638175"/>
                <a:gd name="connsiteX63" fmla="*/ 532167 w 647700"/>
                <a:gd name="connsiteY63" fmla="*/ 336077 h 638175"/>
                <a:gd name="connsiteX64" fmla="*/ 589317 w 647700"/>
                <a:gd name="connsiteY64" fmla="*/ 351984 h 638175"/>
                <a:gd name="connsiteX65" fmla="*/ 338619 w 647700"/>
                <a:gd name="connsiteY65" fmla="*/ 101286 h 638175"/>
                <a:gd name="connsiteX66" fmla="*/ 318330 w 647700"/>
                <a:gd name="connsiteY66" fmla="*/ 101286 h 638175"/>
                <a:gd name="connsiteX67" fmla="*/ 265181 w 647700"/>
                <a:gd name="connsiteY67" fmla="*/ 154531 h 638175"/>
                <a:gd name="connsiteX68" fmla="*/ 265181 w 647700"/>
                <a:gd name="connsiteY68" fmla="*/ 154531 h 638175"/>
                <a:gd name="connsiteX69" fmla="*/ 239082 w 647700"/>
                <a:gd name="connsiteY69" fmla="*/ 131004 h 638175"/>
                <a:gd name="connsiteX70" fmla="*/ 240225 w 647700"/>
                <a:gd name="connsiteY70" fmla="*/ 130147 h 638175"/>
                <a:gd name="connsiteX71" fmla="*/ 328427 w 647700"/>
                <a:gd name="connsiteY71" fmla="*/ 41945 h 638175"/>
                <a:gd name="connsiteX72" fmla="*/ 608938 w 647700"/>
                <a:gd name="connsiteY72" fmla="*/ 322171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47700" h="638175">
                  <a:moveTo>
                    <a:pt x="637418" y="310169"/>
                  </a:moveTo>
                  <a:lnTo>
                    <a:pt x="561218" y="233969"/>
                  </a:lnTo>
                  <a:lnTo>
                    <a:pt x="561218" y="92904"/>
                  </a:lnTo>
                  <a:cubicBezTo>
                    <a:pt x="561218" y="85013"/>
                    <a:pt x="554821" y="78616"/>
                    <a:pt x="546930" y="78616"/>
                  </a:cubicBezTo>
                  <a:lnTo>
                    <a:pt x="469492" y="78616"/>
                  </a:lnTo>
                  <a:cubicBezTo>
                    <a:pt x="461602" y="78616"/>
                    <a:pt x="455205" y="85013"/>
                    <a:pt x="455205" y="92904"/>
                  </a:cubicBezTo>
                  <a:lnTo>
                    <a:pt x="455205" y="127670"/>
                  </a:lnTo>
                  <a:lnTo>
                    <a:pt x="338619" y="11370"/>
                  </a:lnTo>
                  <a:cubicBezTo>
                    <a:pt x="333062" y="5768"/>
                    <a:pt x="324016" y="5730"/>
                    <a:pt x="318413" y="11287"/>
                  </a:cubicBezTo>
                  <a:cubicBezTo>
                    <a:pt x="318386" y="11315"/>
                    <a:pt x="318358" y="11342"/>
                    <a:pt x="318330" y="11370"/>
                  </a:cubicBezTo>
                  <a:lnTo>
                    <a:pt x="220032" y="109668"/>
                  </a:lnTo>
                  <a:cubicBezTo>
                    <a:pt x="219470" y="110338"/>
                    <a:pt x="218990" y="111074"/>
                    <a:pt x="218604" y="111859"/>
                  </a:cubicBezTo>
                  <a:lnTo>
                    <a:pt x="185838" y="81664"/>
                  </a:lnTo>
                  <a:cubicBezTo>
                    <a:pt x="178523" y="74580"/>
                    <a:pt x="168778" y="70559"/>
                    <a:pt x="158596" y="70425"/>
                  </a:cubicBezTo>
                  <a:cubicBezTo>
                    <a:pt x="148488" y="70371"/>
                    <a:pt x="138793" y="74428"/>
                    <a:pt x="131736" y="81664"/>
                  </a:cubicBezTo>
                  <a:lnTo>
                    <a:pt x="17436" y="190345"/>
                  </a:lnTo>
                  <a:lnTo>
                    <a:pt x="16674" y="191202"/>
                  </a:lnTo>
                  <a:cubicBezTo>
                    <a:pt x="10390" y="198392"/>
                    <a:pt x="6996" y="207657"/>
                    <a:pt x="7149" y="217205"/>
                  </a:cubicBezTo>
                  <a:lnTo>
                    <a:pt x="7149" y="505051"/>
                  </a:lnTo>
                  <a:cubicBezTo>
                    <a:pt x="7149" y="526092"/>
                    <a:pt x="24207" y="543151"/>
                    <a:pt x="45249" y="543151"/>
                  </a:cubicBezTo>
                  <a:lnTo>
                    <a:pt x="96207" y="543151"/>
                  </a:lnTo>
                  <a:lnTo>
                    <a:pt x="96207" y="621160"/>
                  </a:lnTo>
                  <a:cubicBezTo>
                    <a:pt x="96207" y="629051"/>
                    <a:pt x="102604" y="635448"/>
                    <a:pt x="110495" y="635448"/>
                  </a:cubicBezTo>
                  <a:lnTo>
                    <a:pt x="546454" y="635448"/>
                  </a:lnTo>
                  <a:cubicBezTo>
                    <a:pt x="554345" y="635448"/>
                    <a:pt x="560742" y="629051"/>
                    <a:pt x="560742" y="621160"/>
                  </a:cubicBezTo>
                  <a:lnTo>
                    <a:pt x="560742" y="363985"/>
                  </a:lnTo>
                  <a:lnTo>
                    <a:pt x="581316" y="384559"/>
                  </a:lnTo>
                  <a:cubicBezTo>
                    <a:pt x="583987" y="387248"/>
                    <a:pt x="587622" y="388758"/>
                    <a:pt x="591412" y="388750"/>
                  </a:cubicBezTo>
                  <a:lnTo>
                    <a:pt x="592841" y="388750"/>
                  </a:lnTo>
                  <a:cubicBezTo>
                    <a:pt x="597121" y="388398"/>
                    <a:pt x="600993" y="386075"/>
                    <a:pt x="603318" y="382464"/>
                  </a:cubicBezTo>
                  <a:lnTo>
                    <a:pt x="639228" y="328362"/>
                  </a:lnTo>
                  <a:cubicBezTo>
                    <a:pt x="643091" y="322655"/>
                    <a:pt x="642330" y="315003"/>
                    <a:pt x="637418" y="310169"/>
                  </a:cubicBezTo>
                  <a:close/>
                  <a:moveTo>
                    <a:pt x="483780" y="152911"/>
                  </a:moveTo>
                  <a:lnTo>
                    <a:pt x="483780" y="107477"/>
                  </a:lnTo>
                  <a:lnTo>
                    <a:pt x="532167" y="107477"/>
                  </a:lnTo>
                  <a:lnTo>
                    <a:pt x="532167" y="205013"/>
                  </a:lnTo>
                  <a:lnTo>
                    <a:pt x="483399" y="156150"/>
                  </a:lnTo>
                  <a:cubicBezTo>
                    <a:pt x="483625" y="155084"/>
                    <a:pt x="483752" y="154000"/>
                    <a:pt x="483780" y="152911"/>
                  </a:cubicBezTo>
                  <a:close/>
                  <a:moveTo>
                    <a:pt x="34771" y="505051"/>
                  </a:moveTo>
                  <a:lnTo>
                    <a:pt x="34771" y="217205"/>
                  </a:lnTo>
                  <a:cubicBezTo>
                    <a:pt x="34773" y="214804"/>
                    <a:pt x="35616" y="212479"/>
                    <a:pt x="37152" y="210633"/>
                  </a:cubicBezTo>
                  <a:lnTo>
                    <a:pt x="151833" y="102429"/>
                  </a:lnTo>
                  <a:cubicBezTo>
                    <a:pt x="153516" y="100399"/>
                    <a:pt x="155964" y="99158"/>
                    <a:pt x="158596" y="99000"/>
                  </a:cubicBezTo>
                  <a:lnTo>
                    <a:pt x="158596" y="99000"/>
                  </a:lnTo>
                  <a:cubicBezTo>
                    <a:pt x="161365" y="98976"/>
                    <a:pt x="164007" y="100158"/>
                    <a:pt x="165835" y="102238"/>
                  </a:cubicBezTo>
                  <a:lnTo>
                    <a:pt x="283755" y="210728"/>
                  </a:lnTo>
                  <a:cubicBezTo>
                    <a:pt x="285410" y="212548"/>
                    <a:pt x="286298" y="214936"/>
                    <a:pt x="286231" y="217396"/>
                  </a:cubicBezTo>
                  <a:lnTo>
                    <a:pt x="286231" y="505051"/>
                  </a:lnTo>
                  <a:cubicBezTo>
                    <a:pt x="286231" y="510311"/>
                    <a:pt x="281967" y="514576"/>
                    <a:pt x="276706" y="514576"/>
                  </a:cubicBezTo>
                  <a:lnTo>
                    <a:pt x="44296" y="514576"/>
                  </a:lnTo>
                  <a:cubicBezTo>
                    <a:pt x="39036" y="514576"/>
                    <a:pt x="34771" y="510311"/>
                    <a:pt x="34771" y="505051"/>
                  </a:cubicBezTo>
                  <a:close/>
                  <a:moveTo>
                    <a:pt x="532167" y="336077"/>
                  </a:moveTo>
                  <a:lnTo>
                    <a:pt x="532167" y="606682"/>
                  </a:lnTo>
                  <a:lnTo>
                    <a:pt x="124782" y="606682"/>
                  </a:lnTo>
                  <a:lnTo>
                    <a:pt x="124782" y="542960"/>
                  </a:lnTo>
                  <a:lnTo>
                    <a:pt x="277182" y="542960"/>
                  </a:lnTo>
                  <a:cubicBezTo>
                    <a:pt x="298224" y="542960"/>
                    <a:pt x="315282" y="525902"/>
                    <a:pt x="315282" y="504860"/>
                  </a:cubicBezTo>
                  <a:lnTo>
                    <a:pt x="315282" y="217396"/>
                  </a:lnTo>
                  <a:cubicBezTo>
                    <a:pt x="315308" y="207589"/>
                    <a:pt x="311635" y="198133"/>
                    <a:pt x="304995" y="190916"/>
                  </a:cubicBezTo>
                  <a:lnTo>
                    <a:pt x="304138" y="190154"/>
                  </a:lnTo>
                  <a:lnTo>
                    <a:pt x="286612" y="173962"/>
                  </a:lnTo>
                  <a:lnTo>
                    <a:pt x="328903" y="131575"/>
                  </a:lnTo>
                  <a:lnTo>
                    <a:pt x="532738" y="335410"/>
                  </a:lnTo>
                  <a:cubicBezTo>
                    <a:pt x="532738" y="335410"/>
                    <a:pt x="532167" y="335791"/>
                    <a:pt x="532167" y="336077"/>
                  </a:cubicBezTo>
                  <a:close/>
                  <a:moveTo>
                    <a:pt x="589317" y="351984"/>
                  </a:moveTo>
                  <a:lnTo>
                    <a:pt x="338619" y="101286"/>
                  </a:lnTo>
                  <a:cubicBezTo>
                    <a:pt x="333008" y="95704"/>
                    <a:pt x="323942" y="95704"/>
                    <a:pt x="318330" y="101286"/>
                  </a:cubicBezTo>
                  <a:lnTo>
                    <a:pt x="265181" y="154531"/>
                  </a:lnTo>
                  <a:lnTo>
                    <a:pt x="265181" y="154531"/>
                  </a:lnTo>
                  <a:lnTo>
                    <a:pt x="239082" y="131004"/>
                  </a:lnTo>
                  <a:cubicBezTo>
                    <a:pt x="239082" y="131004"/>
                    <a:pt x="239940" y="130528"/>
                    <a:pt x="240225" y="130147"/>
                  </a:cubicBezTo>
                  <a:lnTo>
                    <a:pt x="328427" y="41945"/>
                  </a:lnTo>
                  <a:lnTo>
                    <a:pt x="608938" y="322171"/>
                  </a:lnTo>
                  <a:close/>
                </a:path>
              </a:pathLst>
            </a:custGeom>
            <a:grpFill/>
            <a:ln w="9525" cap="flat">
              <a:noFill/>
              <a:prstDash val="solid"/>
              <a:miter/>
            </a:ln>
          </p:spPr>
          <p:txBody>
            <a:bodyPr rtlCol="0" anchor="ctr"/>
            <a:lstStyle/>
            <a:p>
              <a:endParaRPr lang="en-US" dirty="0"/>
            </a:p>
          </p:txBody>
        </p:sp>
        <p:sp>
          <p:nvSpPr>
            <p:cNvPr id="156" name="Freeform: Shape 1889390">
              <a:extLst>
                <a:ext uri="{FF2B5EF4-FFF2-40B4-BE49-F238E27FC236}">
                  <a16:creationId xmlns:a16="http://schemas.microsoft.com/office/drawing/2014/main" id="{AEEE0F5F-A110-164A-9329-78A9BAD6AADA}"/>
                </a:ext>
              </a:extLst>
            </p:cNvPr>
            <p:cNvSpPr/>
            <p:nvPr/>
          </p:nvSpPr>
          <p:spPr>
            <a:xfrm>
              <a:off x="1618716" y="5044940"/>
              <a:ext cx="38100" cy="38100"/>
            </a:xfrm>
            <a:custGeom>
              <a:avLst/>
              <a:gdLst>
                <a:gd name="connsiteX0" fmla="*/ 22003 w 38100"/>
                <a:gd name="connsiteY0" fmla="*/ 36862 h 38100"/>
                <a:gd name="connsiteX1" fmla="*/ 36862 w 38100"/>
                <a:gd name="connsiteY1" fmla="*/ 22003 h 38100"/>
                <a:gd name="connsiteX2" fmla="*/ 22003 w 38100"/>
                <a:gd name="connsiteY2" fmla="*/ 7144 h 38100"/>
                <a:gd name="connsiteX3" fmla="*/ 7144 w 38100"/>
                <a:gd name="connsiteY3" fmla="*/ 22003 h 38100"/>
                <a:gd name="connsiteX4" fmla="*/ 22003 w 38100"/>
                <a:gd name="connsiteY4" fmla="*/ 3686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2003" y="36862"/>
                  </a:moveTo>
                  <a:cubicBezTo>
                    <a:pt x="30209" y="36862"/>
                    <a:pt x="36862" y="30209"/>
                    <a:pt x="36862" y="22003"/>
                  </a:cubicBezTo>
                  <a:cubicBezTo>
                    <a:pt x="36862" y="13796"/>
                    <a:pt x="30209" y="7144"/>
                    <a:pt x="22003" y="7144"/>
                  </a:cubicBezTo>
                  <a:cubicBezTo>
                    <a:pt x="13796" y="7144"/>
                    <a:pt x="7144" y="13796"/>
                    <a:pt x="7144" y="22003"/>
                  </a:cubicBezTo>
                  <a:cubicBezTo>
                    <a:pt x="7144" y="30209"/>
                    <a:pt x="13796" y="36862"/>
                    <a:pt x="22003" y="36862"/>
                  </a:cubicBezTo>
                  <a:close/>
                </a:path>
              </a:pathLst>
            </a:custGeom>
            <a:grpFill/>
            <a:ln w="9525" cap="flat">
              <a:noFill/>
              <a:prstDash val="solid"/>
              <a:miter/>
            </a:ln>
          </p:spPr>
          <p:txBody>
            <a:bodyPr rtlCol="0" anchor="ctr"/>
            <a:lstStyle/>
            <a:p>
              <a:endParaRPr lang="en-US" dirty="0"/>
            </a:p>
          </p:txBody>
        </p:sp>
      </p:grpSp>
      <p:grpSp>
        <p:nvGrpSpPr>
          <p:cNvPr id="157" name="Graphic 1889410">
            <a:extLst>
              <a:ext uri="{FF2B5EF4-FFF2-40B4-BE49-F238E27FC236}">
                <a16:creationId xmlns:a16="http://schemas.microsoft.com/office/drawing/2014/main" id="{19372198-EEB5-304A-9F99-ECC4E08A3143}"/>
              </a:ext>
            </a:extLst>
          </p:cNvPr>
          <p:cNvGrpSpPr/>
          <p:nvPr/>
        </p:nvGrpSpPr>
        <p:grpSpPr>
          <a:xfrm>
            <a:off x="3930056" y="4749845"/>
            <a:ext cx="628650" cy="628650"/>
            <a:chOff x="3350782" y="4916733"/>
            <a:chExt cx="628650" cy="628650"/>
          </a:xfrm>
          <a:solidFill>
            <a:srgbClr val="00B29F"/>
          </a:solidFill>
        </p:grpSpPr>
        <p:sp>
          <p:nvSpPr>
            <p:cNvPr id="158" name="Freeform: Shape 1889398">
              <a:extLst>
                <a:ext uri="{FF2B5EF4-FFF2-40B4-BE49-F238E27FC236}">
                  <a16:creationId xmlns:a16="http://schemas.microsoft.com/office/drawing/2014/main" id="{7A5B5E0C-D0C4-704B-96F4-4F2A3AB45529}"/>
                </a:ext>
              </a:extLst>
            </p:cNvPr>
            <p:cNvSpPr/>
            <p:nvPr/>
          </p:nvSpPr>
          <p:spPr>
            <a:xfrm>
              <a:off x="3343640" y="4909554"/>
              <a:ext cx="638175" cy="638175"/>
            </a:xfrm>
            <a:custGeom>
              <a:avLst/>
              <a:gdLst>
                <a:gd name="connsiteX0" fmla="*/ 629220 w 638175"/>
                <a:gd name="connsiteY0" fmla="*/ 310169 h 638175"/>
                <a:gd name="connsiteX1" fmla="*/ 552544 w 638175"/>
                <a:gd name="connsiteY1" fmla="*/ 233969 h 638175"/>
                <a:gd name="connsiteX2" fmla="*/ 552544 w 638175"/>
                <a:gd name="connsiteY2" fmla="*/ 92904 h 638175"/>
                <a:gd name="connsiteX3" fmla="*/ 538256 w 638175"/>
                <a:gd name="connsiteY3" fmla="*/ 78616 h 638175"/>
                <a:gd name="connsiteX4" fmla="*/ 461294 w 638175"/>
                <a:gd name="connsiteY4" fmla="*/ 78616 h 638175"/>
                <a:gd name="connsiteX5" fmla="*/ 447007 w 638175"/>
                <a:gd name="connsiteY5" fmla="*/ 92904 h 638175"/>
                <a:gd name="connsiteX6" fmla="*/ 447007 w 638175"/>
                <a:gd name="connsiteY6" fmla="*/ 127670 h 638175"/>
                <a:gd name="connsiteX7" fmla="*/ 330421 w 638175"/>
                <a:gd name="connsiteY7" fmla="*/ 11370 h 638175"/>
                <a:gd name="connsiteX8" fmla="*/ 310215 w 638175"/>
                <a:gd name="connsiteY8" fmla="*/ 11287 h 638175"/>
                <a:gd name="connsiteX9" fmla="*/ 310132 w 638175"/>
                <a:gd name="connsiteY9" fmla="*/ 11370 h 638175"/>
                <a:gd name="connsiteX10" fmla="*/ 11333 w 638175"/>
                <a:gd name="connsiteY10" fmla="*/ 310169 h 638175"/>
                <a:gd name="connsiteX11" fmla="*/ 9523 w 638175"/>
                <a:gd name="connsiteY11" fmla="*/ 328171 h 638175"/>
                <a:gd name="connsiteX12" fmla="*/ 45242 w 638175"/>
                <a:gd name="connsiteY12" fmla="*/ 382273 h 638175"/>
                <a:gd name="connsiteX13" fmla="*/ 65359 w 638175"/>
                <a:gd name="connsiteY13" fmla="*/ 386088 h 638175"/>
                <a:gd name="connsiteX14" fmla="*/ 67340 w 638175"/>
                <a:gd name="connsiteY14" fmla="*/ 384464 h 638175"/>
                <a:gd name="connsiteX15" fmla="*/ 87914 w 638175"/>
                <a:gd name="connsiteY15" fmla="*/ 363890 h 638175"/>
                <a:gd name="connsiteX16" fmla="*/ 87914 w 638175"/>
                <a:gd name="connsiteY16" fmla="*/ 621065 h 638175"/>
                <a:gd name="connsiteX17" fmla="*/ 102202 w 638175"/>
                <a:gd name="connsiteY17" fmla="*/ 635353 h 638175"/>
                <a:gd name="connsiteX18" fmla="*/ 538256 w 638175"/>
                <a:gd name="connsiteY18" fmla="*/ 635353 h 638175"/>
                <a:gd name="connsiteX19" fmla="*/ 552544 w 638175"/>
                <a:gd name="connsiteY19" fmla="*/ 621065 h 638175"/>
                <a:gd name="connsiteX20" fmla="*/ 552544 w 638175"/>
                <a:gd name="connsiteY20" fmla="*/ 363890 h 638175"/>
                <a:gd name="connsiteX21" fmla="*/ 573118 w 638175"/>
                <a:gd name="connsiteY21" fmla="*/ 384464 h 638175"/>
                <a:gd name="connsiteX22" fmla="*/ 583214 w 638175"/>
                <a:gd name="connsiteY22" fmla="*/ 388655 h 638175"/>
                <a:gd name="connsiteX23" fmla="*/ 584643 w 638175"/>
                <a:gd name="connsiteY23" fmla="*/ 388655 h 638175"/>
                <a:gd name="connsiteX24" fmla="*/ 595120 w 638175"/>
                <a:gd name="connsiteY24" fmla="*/ 382369 h 638175"/>
                <a:gd name="connsiteX25" fmla="*/ 631030 w 638175"/>
                <a:gd name="connsiteY25" fmla="*/ 328171 h 638175"/>
                <a:gd name="connsiteX26" fmla="*/ 629220 w 638175"/>
                <a:gd name="connsiteY26" fmla="*/ 310169 h 638175"/>
                <a:gd name="connsiteX27" fmla="*/ 475582 w 638175"/>
                <a:gd name="connsiteY27" fmla="*/ 152911 h 638175"/>
                <a:gd name="connsiteX28" fmla="*/ 475582 w 638175"/>
                <a:gd name="connsiteY28" fmla="*/ 107477 h 638175"/>
                <a:gd name="connsiteX29" fmla="*/ 523969 w 638175"/>
                <a:gd name="connsiteY29" fmla="*/ 107477 h 638175"/>
                <a:gd name="connsiteX30" fmla="*/ 523969 w 638175"/>
                <a:gd name="connsiteY30" fmla="*/ 205013 h 638175"/>
                <a:gd name="connsiteX31" fmla="*/ 475201 w 638175"/>
                <a:gd name="connsiteY31" fmla="*/ 156150 h 638175"/>
                <a:gd name="connsiteX32" fmla="*/ 475582 w 638175"/>
                <a:gd name="connsiteY32" fmla="*/ 152911 h 638175"/>
                <a:gd name="connsiteX33" fmla="*/ 523969 w 638175"/>
                <a:gd name="connsiteY33" fmla="*/ 336077 h 638175"/>
                <a:gd name="connsiteX34" fmla="*/ 523969 w 638175"/>
                <a:gd name="connsiteY34" fmla="*/ 606682 h 638175"/>
                <a:gd name="connsiteX35" fmla="*/ 116584 w 638175"/>
                <a:gd name="connsiteY35" fmla="*/ 606682 h 638175"/>
                <a:gd name="connsiteX36" fmla="*/ 116584 w 638175"/>
                <a:gd name="connsiteY36" fmla="*/ 338554 h 638175"/>
                <a:gd name="connsiteX37" fmla="*/ 116584 w 638175"/>
                <a:gd name="connsiteY37" fmla="*/ 335601 h 638175"/>
                <a:gd name="connsiteX38" fmla="*/ 320324 w 638175"/>
                <a:gd name="connsiteY38" fmla="*/ 131575 h 638175"/>
                <a:gd name="connsiteX39" fmla="*/ 524064 w 638175"/>
                <a:gd name="connsiteY39" fmla="*/ 335410 h 638175"/>
                <a:gd name="connsiteX40" fmla="*/ 523969 w 638175"/>
                <a:gd name="connsiteY40" fmla="*/ 336077 h 638175"/>
                <a:gd name="connsiteX41" fmla="*/ 581119 w 638175"/>
                <a:gd name="connsiteY41" fmla="*/ 351984 h 638175"/>
                <a:gd name="connsiteX42" fmla="*/ 330421 w 638175"/>
                <a:gd name="connsiteY42" fmla="*/ 101286 h 638175"/>
                <a:gd name="connsiteX43" fmla="*/ 310132 w 638175"/>
                <a:gd name="connsiteY43" fmla="*/ 101286 h 638175"/>
                <a:gd name="connsiteX44" fmla="*/ 59530 w 638175"/>
                <a:gd name="connsiteY44" fmla="*/ 351984 h 638175"/>
                <a:gd name="connsiteX45" fmla="*/ 39813 w 638175"/>
                <a:gd name="connsiteY45" fmla="*/ 322171 h 638175"/>
                <a:gd name="connsiteX46" fmla="*/ 320324 w 638175"/>
                <a:gd name="connsiteY46" fmla="*/ 41659 h 638175"/>
                <a:gd name="connsiteX47" fmla="*/ 600740 w 638175"/>
                <a:gd name="connsiteY47" fmla="*/ 322171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8175" h="638175">
                  <a:moveTo>
                    <a:pt x="629220" y="310169"/>
                  </a:moveTo>
                  <a:lnTo>
                    <a:pt x="552544" y="233969"/>
                  </a:lnTo>
                  <a:lnTo>
                    <a:pt x="552544" y="92904"/>
                  </a:lnTo>
                  <a:cubicBezTo>
                    <a:pt x="552544" y="85013"/>
                    <a:pt x="546147" y="78616"/>
                    <a:pt x="538256" y="78616"/>
                  </a:cubicBezTo>
                  <a:lnTo>
                    <a:pt x="461294" y="78616"/>
                  </a:lnTo>
                  <a:cubicBezTo>
                    <a:pt x="453404" y="78616"/>
                    <a:pt x="447007" y="85013"/>
                    <a:pt x="447007" y="92904"/>
                  </a:cubicBezTo>
                  <a:lnTo>
                    <a:pt x="447007" y="127670"/>
                  </a:lnTo>
                  <a:lnTo>
                    <a:pt x="330421" y="11370"/>
                  </a:lnTo>
                  <a:cubicBezTo>
                    <a:pt x="324864" y="5768"/>
                    <a:pt x="315818" y="5730"/>
                    <a:pt x="310215" y="11287"/>
                  </a:cubicBezTo>
                  <a:cubicBezTo>
                    <a:pt x="310188" y="11315"/>
                    <a:pt x="310160" y="11342"/>
                    <a:pt x="310132" y="11370"/>
                  </a:cubicBezTo>
                  <a:lnTo>
                    <a:pt x="11333" y="310169"/>
                  </a:lnTo>
                  <a:cubicBezTo>
                    <a:pt x="6523" y="314975"/>
                    <a:pt x="5766" y="322504"/>
                    <a:pt x="9523" y="328171"/>
                  </a:cubicBezTo>
                  <a:lnTo>
                    <a:pt x="45242" y="382273"/>
                  </a:lnTo>
                  <a:cubicBezTo>
                    <a:pt x="49744" y="388882"/>
                    <a:pt x="58750" y="390590"/>
                    <a:pt x="65359" y="386088"/>
                  </a:cubicBezTo>
                  <a:cubicBezTo>
                    <a:pt x="66066" y="385606"/>
                    <a:pt x="66729" y="385063"/>
                    <a:pt x="67340" y="384464"/>
                  </a:cubicBezTo>
                  <a:lnTo>
                    <a:pt x="87914" y="363890"/>
                  </a:lnTo>
                  <a:lnTo>
                    <a:pt x="87914" y="621065"/>
                  </a:lnTo>
                  <a:cubicBezTo>
                    <a:pt x="87914" y="628956"/>
                    <a:pt x="94311" y="635353"/>
                    <a:pt x="102202" y="635353"/>
                  </a:cubicBezTo>
                  <a:lnTo>
                    <a:pt x="538256" y="635353"/>
                  </a:lnTo>
                  <a:cubicBezTo>
                    <a:pt x="546147" y="635353"/>
                    <a:pt x="552544" y="628956"/>
                    <a:pt x="552544" y="621065"/>
                  </a:cubicBezTo>
                  <a:lnTo>
                    <a:pt x="552544" y="363890"/>
                  </a:lnTo>
                  <a:lnTo>
                    <a:pt x="573118" y="384464"/>
                  </a:lnTo>
                  <a:cubicBezTo>
                    <a:pt x="575789" y="387153"/>
                    <a:pt x="579424" y="388663"/>
                    <a:pt x="583214" y="388655"/>
                  </a:cubicBezTo>
                  <a:lnTo>
                    <a:pt x="584643" y="388655"/>
                  </a:lnTo>
                  <a:cubicBezTo>
                    <a:pt x="588923" y="388303"/>
                    <a:pt x="592795" y="385980"/>
                    <a:pt x="595120" y="382369"/>
                  </a:cubicBezTo>
                  <a:lnTo>
                    <a:pt x="631030" y="328171"/>
                  </a:lnTo>
                  <a:cubicBezTo>
                    <a:pt x="634749" y="322496"/>
                    <a:pt x="633995" y="314992"/>
                    <a:pt x="629220" y="310169"/>
                  </a:cubicBezTo>
                  <a:close/>
                  <a:moveTo>
                    <a:pt x="475582" y="152911"/>
                  </a:moveTo>
                  <a:lnTo>
                    <a:pt x="475582" y="107477"/>
                  </a:lnTo>
                  <a:lnTo>
                    <a:pt x="523969" y="107477"/>
                  </a:lnTo>
                  <a:lnTo>
                    <a:pt x="523969" y="205013"/>
                  </a:lnTo>
                  <a:lnTo>
                    <a:pt x="475201" y="156150"/>
                  </a:lnTo>
                  <a:cubicBezTo>
                    <a:pt x="475427" y="155084"/>
                    <a:pt x="475554" y="154000"/>
                    <a:pt x="475582" y="152911"/>
                  </a:cubicBezTo>
                  <a:close/>
                  <a:moveTo>
                    <a:pt x="523969" y="336077"/>
                  </a:moveTo>
                  <a:lnTo>
                    <a:pt x="523969" y="606682"/>
                  </a:lnTo>
                  <a:lnTo>
                    <a:pt x="116584" y="606682"/>
                  </a:lnTo>
                  <a:lnTo>
                    <a:pt x="116584" y="338554"/>
                  </a:lnTo>
                  <a:cubicBezTo>
                    <a:pt x="116683" y="337572"/>
                    <a:pt x="116683" y="336583"/>
                    <a:pt x="116584" y="335601"/>
                  </a:cubicBezTo>
                  <a:lnTo>
                    <a:pt x="320324" y="131575"/>
                  </a:lnTo>
                  <a:lnTo>
                    <a:pt x="524064" y="335410"/>
                  </a:lnTo>
                  <a:cubicBezTo>
                    <a:pt x="524064" y="335410"/>
                    <a:pt x="523969" y="335791"/>
                    <a:pt x="523969" y="336077"/>
                  </a:cubicBezTo>
                  <a:close/>
                  <a:moveTo>
                    <a:pt x="581119" y="351984"/>
                  </a:moveTo>
                  <a:lnTo>
                    <a:pt x="330421" y="101286"/>
                  </a:lnTo>
                  <a:cubicBezTo>
                    <a:pt x="324810" y="95704"/>
                    <a:pt x="315744" y="95704"/>
                    <a:pt x="310132" y="101286"/>
                  </a:cubicBezTo>
                  <a:lnTo>
                    <a:pt x="59530" y="351984"/>
                  </a:lnTo>
                  <a:lnTo>
                    <a:pt x="39813" y="322171"/>
                  </a:lnTo>
                  <a:lnTo>
                    <a:pt x="320324" y="41659"/>
                  </a:lnTo>
                  <a:lnTo>
                    <a:pt x="600740" y="322171"/>
                  </a:lnTo>
                  <a:close/>
                </a:path>
              </a:pathLst>
            </a:custGeom>
            <a:grpFill/>
            <a:ln w="9525" cap="flat">
              <a:noFill/>
              <a:prstDash val="solid"/>
              <a:miter/>
            </a:ln>
          </p:spPr>
          <p:txBody>
            <a:bodyPr rtlCol="0" anchor="ctr"/>
            <a:lstStyle/>
            <a:p>
              <a:endParaRPr lang="en-US" dirty="0"/>
            </a:p>
          </p:txBody>
        </p:sp>
        <p:sp>
          <p:nvSpPr>
            <p:cNvPr id="159" name="Freeform: Shape 1889399">
              <a:extLst>
                <a:ext uri="{FF2B5EF4-FFF2-40B4-BE49-F238E27FC236}">
                  <a16:creationId xmlns:a16="http://schemas.microsoft.com/office/drawing/2014/main" id="{68DA86C3-3F03-7C4A-B4AD-678BDF2AB89C}"/>
                </a:ext>
              </a:extLst>
            </p:cNvPr>
            <p:cNvSpPr/>
            <p:nvPr/>
          </p:nvSpPr>
          <p:spPr>
            <a:xfrm>
              <a:off x="3528352" y="5159791"/>
              <a:ext cx="276225" cy="266700"/>
            </a:xfrm>
            <a:custGeom>
              <a:avLst/>
              <a:gdLst>
                <a:gd name="connsiteX0" fmla="*/ 120562 w 276225"/>
                <a:gd name="connsiteY0" fmla="*/ 19546 h 266700"/>
                <a:gd name="connsiteX1" fmla="*/ 91416 w 276225"/>
                <a:gd name="connsiteY1" fmla="*/ 78506 h 266700"/>
                <a:gd name="connsiteX2" fmla="*/ 26360 w 276225"/>
                <a:gd name="connsiteY2" fmla="*/ 88031 h 266700"/>
                <a:gd name="connsiteX3" fmla="*/ 7347 w 276225"/>
                <a:gd name="connsiteY3" fmla="*/ 113003 h 266700"/>
                <a:gd name="connsiteX4" fmla="*/ 14073 w 276225"/>
                <a:gd name="connsiteY4" fmla="*/ 126131 h 266700"/>
                <a:gd name="connsiteX5" fmla="*/ 61126 w 276225"/>
                <a:gd name="connsiteY5" fmla="*/ 171946 h 266700"/>
                <a:gd name="connsiteX6" fmla="*/ 49982 w 276225"/>
                <a:gd name="connsiteY6" fmla="*/ 236812 h 266700"/>
                <a:gd name="connsiteX7" fmla="*/ 68299 w 276225"/>
                <a:gd name="connsiteY7" fmla="*/ 262464 h 266700"/>
                <a:gd name="connsiteX8" fmla="*/ 82272 w 276225"/>
                <a:gd name="connsiteY8" fmla="*/ 260243 h 266700"/>
                <a:gd name="connsiteX9" fmla="*/ 140470 w 276225"/>
                <a:gd name="connsiteY9" fmla="*/ 229668 h 266700"/>
                <a:gd name="connsiteX10" fmla="*/ 198667 w 276225"/>
                <a:gd name="connsiteY10" fmla="*/ 260243 h 266700"/>
                <a:gd name="connsiteX11" fmla="*/ 209050 w 276225"/>
                <a:gd name="connsiteY11" fmla="*/ 262815 h 266700"/>
                <a:gd name="connsiteX12" fmla="*/ 231268 w 276225"/>
                <a:gd name="connsiteY12" fmla="*/ 240457 h 266700"/>
                <a:gd name="connsiteX13" fmla="*/ 230957 w 276225"/>
                <a:gd name="connsiteY13" fmla="*/ 236812 h 266700"/>
                <a:gd name="connsiteX14" fmla="*/ 219813 w 276225"/>
                <a:gd name="connsiteY14" fmla="*/ 171946 h 266700"/>
                <a:gd name="connsiteX15" fmla="*/ 267438 w 276225"/>
                <a:gd name="connsiteY15" fmla="*/ 126131 h 266700"/>
                <a:gd name="connsiteX16" fmla="*/ 267980 w 276225"/>
                <a:gd name="connsiteY16" fmla="*/ 94615 h 266700"/>
                <a:gd name="connsiteX17" fmla="*/ 255055 w 276225"/>
                <a:gd name="connsiteY17" fmla="*/ 88031 h 266700"/>
                <a:gd name="connsiteX18" fmla="*/ 190000 w 276225"/>
                <a:gd name="connsiteY18" fmla="*/ 78506 h 266700"/>
                <a:gd name="connsiteX19" fmla="*/ 161425 w 276225"/>
                <a:gd name="connsiteY19" fmla="*/ 19546 h 266700"/>
                <a:gd name="connsiteX20" fmla="*/ 161425 w 276225"/>
                <a:gd name="connsiteY20" fmla="*/ 19546 h 266700"/>
                <a:gd name="connsiteX21" fmla="*/ 141422 w 276225"/>
                <a:gd name="connsiteY21" fmla="*/ 7164 h 266700"/>
                <a:gd name="connsiteX22" fmla="*/ 141422 w 276225"/>
                <a:gd name="connsiteY22" fmla="*/ 7164 h 266700"/>
                <a:gd name="connsiteX23" fmla="*/ 120562 w 276225"/>
                <a:gd name="connsiteY23" fmla="*/ 19546 h 266700"/>
                <a:gd name="connsiteX24" fmla="*/ 140470 w 276225"/>
                <a:gd name="connsiteY24" fmla="*/ 43645 h 266700"/>
                <a:gd name="connsiteX25" fmla="*/ 165330 w 276225"/>
                <a:gd name="connsiteY25" fmla="*/ 94127 h 266700"/>
                <a:gd name="connsiteX26" fmla="*/ 182094 w 276225"/>
                <a:gd name="connsiteY26" fmla="*/ 106319 h 266700"/>
                <a:gd name="connsiteX27" fmla="*/ 237720 w 276225"/>
                <a:gd name="connsiteY27" fmla="*/ 114415 h 266700"/>
                <a:gd name="connsiteX28" fmla="*/ 197429 w 276225"/>
                <a:gd name="connsiteY28" fmla="*/ 153658 h 266700"/>
                <a:gd name="connsiteX29" fmla="*/ 191047 w 276225"/>
                <a:gd name="connsiteY29" fmla="*/ 173375 h 266700"/>
                <a:gd name="connsiteX30" fmla="*/ 200572 w 276225"/>
                <a:gd name="connsiteY30" fmla="*/ 228811 h 266700"/>
                <a:gd name="connsiteX31" fmla="*/ 150757 w 276225"/>
                <a:gd name="connsiteY31" fmla="*/ 202617 h 266700"/>
                <a:gd name="connsiteX32" fmla="*/ 129992 w 276225"/>
                <a:gd name="connsiteY32" fmla="*/ 202617 h 266700"/>
                <a:gd name="connsiteX33" fmla="*/ 80272 w 276225"/>
                <a:gd name="connsiteY33" fmla="*/ 228811 h 266700"/>
                <a:gd name="connsiteX34" fmla="*/ 89797 w 276225"/>
                <a:gd name="connsiteY34" fmla="*/ 173375 h 266700"/>
                <a:gd name="connsiteX35" fmla="*/ 83415 w 276225"/>
                <a:gd name="connsiteY35" fmla="*/ 153658 h 266700"/>
                <a:gd name="connsiteX36" fmla="*/ 43124 w 276225"/>
                <a:gd name="connsiteY36" fmla="*/ 114415 h 266700"/>
                <a:gd name="connsiteX37" fmla="*/ 98655 w 276225"/>
                <a:gd name="connsiteY37" fmla="*/ 106319 h 266700"/>
                <a:gd name="connsiteX38" fmla="*/ 115419 w 276225"/>
                <a:gd name="connsiteY38" fmla="*/ 94127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6225" h="266700">
                  <a:moveTo>
                    <a:pt x="120562" y="19546"/>
                  </a:moveTo>
                  <a:lnTo>
                    <a:pt x="91416" y="78506"/>
                  </a:lnTo>
                  <a:lnTo>
                    <a:pt x="26360" y="88031"/>
                  </a:lnTo>
                  <a:cubicBezTo>
                    <a:pt x="14214" y="89677"/>
                    <a:pt x="5702" y="100858"/>
                    <a:pt x="7347" y="113003"/>
                  </a:cubicBezTo>
                  <a:cubicBezTo>
                    <a:pt x="8027" y="118018"/>
                    <a:pt x="10400" y="122650"/>
                    <a:pt x="14073" y="126131"/>
                  </a:cubicBezTo>
                  <a:lnTo>
                    <a:pt x="61126" y="171946"/>
                  </a:lnTo>
                  <a:lnTo>
                    <a:pt x="49982" y="236812"/>
                  </a:lnTo>
                  <a:cubicBezTo>
                    <a:pt x="47956" y="248953"/>
                    <a:pt x="56156" y="260438"/>
                    <a:pt x="68299" y="262464"/>
                  </a:cubicBezTo>
                  <a:cubicBezTo>
                    <a:pt x="73073" y="263262"/>
                    <a:pt x="77979" y="262482"/>
                    <a:pt x="82272" y="260243"/>
                  </a:cubicBezTo>
                  <a:lnTo>
                    <a:pt x="140470" y="229668"/>
                  </a:lnTo>
                  <a:lnTo>
                    <a:pt x="198667" y="260243"/>
                  </a:lnTo>
                  <a:cubicBezTo>
                    <a:pt x="201872" y="261920"/>
                    <a:pt x="205433" y="262802"/>
                    <a:pt x="209050" y="262815"/>
                  </a:cubicBezTo>
                  <a:cubicBezTo>
                    <a:pt x="221359" y="262777"/>
                    <a:pt x="231307" y="252767"/>
                    <a:pt x="231268" y="240457"/>
                  </a:cubicBezTo>
                  <a:cubicBezTo>
                    <a:pt x="231265" y="239236"/>
                    <a:pt x="231161" y="238017"/>
                    <a:pt x="230957" y="236812"/>
                  </a:cubicBezTo>
                  <a:lnTo>
                    <a:pt x="219813" y="171946"/>
                  </a:lnTo>
                  <a:lnTo>
                    <a:pt x="267438" y="126131"/>
                  </a:lnTo>
                  <a:cubicBezTo>
                    <a:pt x="276290" y="117578"/>
                    <a:pt x="276533" y="103467"/>
                    <a:pt x="267980" y="94615"/>
                  </a:cubicBezTo>
                  <a:cubicBezTo>
                    <a:pt x="264526" y="91041"/>
                    <a:pt x="259977" y="88724"/>
                    <a:pt x="255055" y="88031"/>
                  </a:cubicBezTo>
                  <a:lnTo>
                    <a:pt x="190000" y="78506"/>
                  </a:lnTo>
                  <a:lnTo>
                    <a:pt x="161425" y="19546"/>
                  </a:lnTo>
                  <a:lnTo>
                    <a:pt x="161425" y="19546"/>
                  </a:lnTo>
                  <a:cubicBezTo>
                    <a:pt x="157673" y="11934"/>
                    <a:pt x="149909" y="7128"/>
                    <a:pt x="141422" y="7164"/>
                  </a:cubicBezTo>
                  <a:lnTo>
                    <a:pt x="141422" y="7164"/>
                  </a:lnTo>
                  <a:cubicBezTo>
                    <a:pt x="132629" y="6790"/>
                    <a:pt x="124445" y="11647"/>
                    <a:pt x="120562" y="19546"/>
                  </a:cubicBezTo>
                  <a:close/>
                  <a:moveTo>
                    <a:pt x="140470" y="43645"/>
                  </a:moveTo>
                  <a:lnTo>
                    <a:pt x="165330" y="94127"/>
                  </a:lnTo>
                  <a:cubicBezTo>
                    <a:pt x="168586" y="100690"/>
                    <a:pt x="174847" y="105244"/>
                    <a:pt x="182094" y="106319"/>
                  </a:cubicBezTo>
                  <a:lnTo>
                    <a:pt x="237720" y="114415"/>
                  </a:lnTo>
                  <a:lnTo>
                    <a:pt x="197429" y="153658"/>
                  </a:lnTo>
                  <a:cubicBezTo>
                    <a:pt x="192175" y="158773"/>
                    <a:pt x="189787" y="166152"/>
                    <a:pt x="191047" y="173375"/>
                  </a:cubicBezTo>
                  <a:lnTo>
                    <a:pt x="200572" y="228811"/>
                  </a:lnTo>
                  <a:lnTo>
                    <a:pt x="150757" y="202617"/>
                  </a:lnTo>
                  <a:cubicBezTo>
                    <a:pt x="144258" y="199196"/>
                    <a:pt x="136491" y="199196"/>
                    <a:pt x="129992" y="202617"/>
                  </a:cubicBezTo>
                  <a:lnTo>
                    <a:pt x="80272" y="228811"/>
                  </a:lnTo>
                  <a:lnTo>
                    <a:pt x="89797" y="173375"/>
                  </a:lnTo>
                  <a:cubicBezTo>
                    <a:pt x="91091" y="166150"/>
                    <a:pt x="88697" y="158754"/>
                    <a:pt x="83415" y="153658"/>
                  </a:cubicBezTo>
                  <a:lnTo>
                    <a:pt x="43124" y="114415"/>
                  </a:lnTo>
                  <a:lnTo>
                    <a:pt x="98655" y="106319"/>
                  </a:lnTo>
                  <a:cubicBezTo>
                    <a:pt x="105895" y="105228"/>
                    <a:pt x="112150" y="100678"/>
                    <a:pt x="115419" y="94127"/>
                  </a:cubicBezTo>
                  <a:close/>
                </a:path>
              </a:pathLst>
            </a:custGeom>
            <a:grpFill/>
            <a:ln w="9525" cap="flat">
              <a:noFill/>
              <a:prstDash val="solid"/>
              <a:miter/>
            </a:ln>
          </p:spPr>
          <p:txBody>
            <a:bodyPr rtlCol="0" anchor="ctr"/>
            <a:lstStyle/>
            <a:p>
              <a:endParaRPr lang="en-US" dirty="0"/>
            </a:p>
          </p:txBody>
        </p:sp>
      </p:grpSp>
      <p:grpSp>
        <p:nvGrpSpPr>
          <p:cNvPr id="160" name="Graphic 85">
            <a:extLst>
              <a:ext uri="{FF2B5EF4-FFF2-40B4-BE49-F238E27FC236}">
                <a16:creationId xmlns:a16="http://schemas.microsoft.com/office/drawing/2014/main" id="{CB2B0AD8-2C2F-4248-A5C5-DDE92504521D}"/>
              </a:ext>
            </a:extLst>
          </p:cNvPr>
          <p:cNvGrpSpPr/>
          <p:nvPr/>
        </p:nvGrpSpPr>
        <p:grpSpPr>
          <a:xfrm>
            <a:off x="5078555" y="5680100"/>
            <a:ext cx="628650" cy="619125"/>
            <a:chOff x="6136166" y="4938691"/>
            <a:chExt cx="628650" cy="619125"/>
          </a:xfrm>
          <a:solidFill>
            <a:srgbClr val="00B29F"/>
          </a:solidFill>
        </p:grpSpPr>
        <p:sp>
          <p:nvSpPr>
            <p:cNvPr id="161" name="Freeform: Shape 1889409">
              <a:extLst>
                <a:ext uri="{FF2B5EF4-FFF2-40B4-BE49-F238E27FC236}">
                  <a16:creationId xmlns:a16="http://schemas.microsoft.com/office/drawing/2014/main" id="{33586FD0-0DD8-644E-8E45-BF9951DCB4F6}"/>
                </a:ext>
              </a:extLst>
            </p:cNvPr>
            <p:cNvSpPr/>
            <p:nvPr/>
          </p:nvSpPr>
          <p:spPr>
            <a:xfrm>
              <a:off x="6129005" y="4931490"/>
              <a:ext cx="638175" cy="628650"/>
            </a:xfrm>
            <a:custGeom>
              <a:avLst/>
              <a:gdLst>
                <a:gd name="connsiteX0" fmla="*/ 627810 w 638175"/>
                <a:gd name="connsiteY0" fmla="*/ 83973 h 628650"/>
                <a:gd name="connsiteX1" fmla="*/ 592091 w 638175"/>
                <a:gd name="connsiteY1" fmla="*/ 67209 h 628650"/>
                <a:gd name="connsiteX2" fmla="*/ 510938 w 638175"/>
                <a:gd name="connsiteY2" fmla="*/ 67209 h 628650"/>
                <a:gd name="connsiteX3" fmla="*/ 500460 w 638175"/>
                <a:gd name="connsiteY3" fmla="*/ 17489 h 628650"/>
                <a:gd name="connsiteX4" fmla="*/ 486744 w 638175"/>
                <a:gd name="connsiteY4" fmla="*/ 7202 h 628650"/>
                <a:gd name="connsiteX5" fmla="*/ 166228 w 638175"/>
                <a:gd name="connsiteY5" fmla="*/ 7201 h 628650"/>
                <a:gd name="connsiteX6" fmla="*/ 151274 w 638175"/>
                <a:gd name="connsiteY6" fmla="*/ 17298 h 628650"/>
                <a:gd name="connsiteX7" fmla="*/ 141177 w 638175"/>
                <a:gd name="connsiteY7" fmla="*/ 64923 h 628650"/>
                <a:gd name="connsiteX8" fmla="*/ 53547 w 638175"/>
                <a:gd name="connsiteY8" fmla="*/ 64923 h 628650"/>
                <a:gd name="connsiteX9" fmla="*/ 7144 w 638175"/>
                <a:gd name="connsiteY9" fmla="*/ 111102 h 628650"/>
                <a:gd name="connsiteX10" fmla="*/ 8018 w 638175"/>
                <a:gd name="connsiteY10" fmla="*/ 120168 h 628650"/>
                <a:gd name="connsiteX11" fmla="*/ 234427 w 638175"/>
                <a:gd name="connsiteY11" fmla="*/ 369152 h 628650"/>
                <a:gd name="connsiteX12" fmla="*/ 237570 w 638175"/>
                <a:gd name="connsiteY12" fmla="*/ 369152 h 628650"/>
                <a:gd name="connsiteX13" fmla="*/ 241285 w 638175"/>
                <a:gd name="connsiteY13" fmla="*/ 368580 h 628650"/>
                <a:gd name="connsiteX14" fmla="*/ 273861 w 638175"/>
                <a:gd name="connsiteY14" fmla="*/ 383058 h 628650"/>
                <a:gd name="connsiteX15" fmla="*/ 273861 w 638175"/>
                <a:gd name="connsiteY15" fmla="*/ 446876 h 628650"/>
                <a:gd name="connsiteX16" fmla="*/ 273861 w 638175"/>
                <a:gd name="connsiteY16" fmla="*/ 449924 h 628650"/>
                <a:gd name="connsiteX17" fmla="*/ 254049 w 638175"/>
                <a:gd name="connsiteY17" fmla="*/ 449924 h 628650"/>
                <a:gd name="connsiteX18" fmla="*/ 226712 w 638175"/>
                <a:gd name="connsiteY18" fmla="*/ 463449 h 628650"/>
                <a:gd name="connsiteX19" fmla="*/ 204614 w 638175"/>
                <a:gd name="connsiteY19" fmla="*/ 488214 h 628650"/>
                <a:gd name="connsiteX20" fmla="*/ 201566 w 638175"/>
                <a:gd name="connsiteY20" fmla="*/ 494596 h 628650"/>
                <a:gd name="connsiteX21" fmla="*/ 174991 w 638175"/>
                <a:gd name="connsiteY21" fmla="*/ 494596 h 628650"/>
                <a:gd name="connsiteX22" fmla="*/ 160704 w 638175"/>
                <a:gd name="connsiteY22" fmla="*/ 508883 h 628650"/>
                <a:gd name="connsiteX23" fmla="*/ 160704 w 638175"/>
                <a:gd name="connsiteY23" fmla="*/ 615087 h 628650"/>
                <a:gd name="connsiteX24" fmla="*/ 174991 w 638175"/>
                <a:gd name="connsiteY24" fmla="*/ 629375 h 628650"/>
                <a:gd name="connsiteX25" fmla="*/ 466932 w 638175"/>
                <a:gd name="connsiteY25" fmla="*/ 629375 h 628650"/>
                <a:gd name="connsiteX26" fmla="*/ 481220 w 638175"/>
                <a:gd name="connsiteY26" fmla="*/ 615087 h 628650"/>
                <a:gd name="connsiteX27" fmla="*/ 481220 w 638175"/>
                <a:gd name="connsiteY27" fmla="*/ 508883 h 628650"/>
                <a:gd name="connsiteX28" fmla="*/ 466932 w 638175"/>
                <a:gd name="connsiteY28" fmla="*/ 494596 h 628650"/>
                <a:gd name="connsiteX29" fmla="*/ 448930 w 638175"/>
                <a:gd name="connsiteY29" fmla="*/ 494596 h 628650"/>
                <a:gd name="connsiteX30" fmla="*/ 445787 w 638175"/>
                <a:gd name="connsiteY30" fmla="*/ 488500 h 628650"/>
                <a:gd name="connsiteX31" fmla="*/ 423784 w 638175"/>
                <a:gd name="connsiteY31" fmla="*/ 463639 h 628650"/>
                <a:gd name="connsiteX32" fmla="*/ 396447 w 638175"/>
                <a:gd name="connsiteY32" fmla="*/ 450019 h 628650"/>
                <a:gd name="connsiteX33" fmla="*/ 377397 w 638175"/>
                <a:gd name="connsiteY33" fmla="*/ 450019 h 628650"/>
                <a:gd name="connsiteX34" fmla="*/ 377397 w 638175"/>
                <a:gd name="connsiteY34" fmla="*/ 446876 h 628650"/>
                <a:gd name="connsiteX35" fmla="*/ 377397 w 638175"/>
                <a:gd name="connsiteY35" fmla="*/ 383058 h 628650"/>
                <a:gd name="connsiteX36" fmla="*/ 405972 w 638175"/>
                <a:gd name="connsiteY36" fmla="*/ 370771 h 628650"/>
                <a:gd name="connsiteX37" fmla="*/ 408449 w 638175"/>
                <a:gd name="connsiteY37" fmla="*/ 370771 h 628650"/>
                <a:gd name="connsiteX38" fmla="*/ 411497 w 638175"/>
                <a:gd name="connsiteY38" fmla="*/ 370771 h 628650"/>
                <a:gd name="connsiteX39" fmla="*/ 637716 w 638175"/>
                <a:gd name="connsiteY39" fmla="*/ 122359 h 628650"/>
                <a:gd name="connsiteX40" fmla="*/ 627810 w 638175"/>
                <a:gd name="connsiteY40" fmla="*/ 83973 h 628650"/>
                <a:gd name="connsiteX41" fmla="*/ 35736 w 638175"/>
                <a:gd name="connsiteY41" fmla="*/ 114834 h 628650"/>
                <a:gd name="connsiteX42" fmla="*/ 39546 w 638175"/>
                <a:gd name="connsiteY42" fmla="*/ 100070 h 628650"/>
                <a:gd name="connsiteX43" fmla="*/ 53262 w 638175"/>
                <a:gd name="connsiteY43" fmla="*/ 93593 h 628650"/>
                <a:gd name="connsiteX44" fmla="*/ 136986 w 638175"/>
                <a:gd name="connsiteY44" fmla="*/ 93593 h 628650"/>
                <a:gd name="connsiteX45" fmla="*/ 185564 w 638175"/>
                <a:gd name="connsiteY45" fmla="*/ 322193 h 628650"/>
                <a:gd name="connsiteX46" fmla="*/ 35736 w 638175"/>
                <a:gd name="connsiteY46" fmla="*/ 114834 h 628650"/>
                <a:gd name="connsiteX47" fmla="*/ 452359 w 638175"/>
                <a:gd name="connsiteY47" fmla="*/ 600609 h 628650"/>
                <a:gd name="connsiteX48" fmla="*/ 189279 w 638175"/>
                <a:gd name="connsiteY48" fmla="*/ 600609 h 628650"/>
                <a:gd name="connsiteX49" fmla="*/ 189279 w 638175"/>
                <a:gd name="connsiteY49" fmla="*/ 523171 h 628650"/>
                <a:gd name="connsiteX50" fmla="*/ 452645 w 638175"/>
                <a:gd name="connsiteY50" fmla="*/ 523171 h 628650"/>
                <a:gd name="connsiteX51" fmla="*/ 399972 w 638175"/>
                <a:gd name="connsiteY51" fmla="*/ 479642 h 628650"/>
                <a:gd name="connsiteX52" fmla="*/ 401496 w 638175"/>
                <a:gd name="connsiteY52" fmla="*/ 481642 h 628650"/>
                <a:gd name="connsiteX53" fmla="*/ 412735 w 638175"/>
                <a:gd name="connsiteY53" fmla="*/ 494405 h 628650"/>
                <a:gd name="connsiteX54" fmla="*/ 237285 w 638175"/>
                <a:gd name="connsiteY54" fmla="*/ 494405 h 628650"/>
                <a:gd name="connsiteX55" fmla="*/ 248715 w 638175"/>
                <a:gd name="connsiteY55" fmla="*/ 481547 h 628650"/>
                <a:gd name="connsiteX56" fmla="*/ 250239 w 638175"/>
                <a:gd name="connsiteY56" fmla="*/ 479546 h 628650"/>
                <a:gd name="connsiteX57" fmla="*/ 254049 w 638175"/>
                <a:gd name="connsiteY57" fmla="*/ 478308 h 628650"/>
                <a:gd name="connsiteX58" fmla="*/ 396447 w 638175"/>
                <a:gd name="connsiteY58" fmla="*/ 478308 h 628650"/>
                <a:gd name="connsiteX59" fmla="*/ 400257 w 638175"/>
                <a:gd name="connsiteY59" fmla="*/ 479832 h 628650"/>
                <a:gd name="connsiteX60" fmla="*/ 359586 w 638175"/>
                <a:gd name="connsiteY60" fmla="*/ 359055 h 628650"/>
                <a:gd name="connsiteX61" fmla="*/ 349394 w 638175"/>
                <a:gd name="connsiteY61" fmla="*/ 372771 h 628650"/>
                <a:gd name="connsiteX62" fmla="*/ 349394 w 638175"/>
                <a:gd name="connsiteY62" fmla="*/ 446876 h 628650"/>
                <a:gd name="connsiteX63" fmla="*/ 349394 w 638175"/>
                <a:gd name="connsiteY63" fmla="*/ 450019 h 628650"/>
                <a:gd name="connsiteX64" fmla="*/ 302436 w 638175"/>
                <a:gd name="connsiteY64" fmla="*/ 450019 h 628650"/>
                <a:gd name="connsiteX65" fmla="*/ 302436 w 638175"/>
                <a:gd name="connsiteY65" fmla="*/ 446971 h 628650"/>
                <a:gd name="connsiteX66" fmla="*/ 302436 w 638175"/>
                <a:gd name="connsiteY66" fmla="*/ 372771 h 628650"/>
                <a:gd name="connsiteX67" fmla="*/ 292911 w 638175"/>
                <a:gd name="connsiteY67" fmla="*/ 359055 h 628650"/>
                <a:gd name="connsiteX68" fmla="*/ 163085 w 638175"/>
                <a:gd name="connsiteY68" fmla="*/ 173222 h 628650"/>
                <a:gd name="connsiteX69" fmla="*/ 176039 w 638175"/>
                <a:gd name="connsiteY69" fmla="*/ 35777 h 628650"/>
                <a:gd name="connsiteX70" fmla="*/ 475695 w 638175"/>
                <a:gd name="connsiteY70" fmla="*/ 35777 h 628650"/>
                <a:gd name="connsiteX71" fmla="*/ 483792 w 638175"/>
                <a:gd name="connsiteY71" fmla="*/ 77020 h 628650"/>
                <a:gd name="connsiteX72" fmla="*/ 483411 w 638175"/>
                <a:gd name="connsiteY72" fmla="*/ 81497 h 628650"/>
                <a:gd name="connsiteX73" fmla="*/ 485982 w 638175"/>
                <a:gd name="connsiteY73" fmla="*/ 89688 h 628650"/>
                <a:gd name="connsiteX74" fmla="*/ 489316 w 638175"/>
                <a:gd name="connsiteY74" fmla="*/ 173222 h 628650"/>
                <a:gd name="connsiteX75" fmla="*/ 359586 w 638175"/>
                <a:gd name="connsiteY75" fmla="*/ 359055 h 628650"/>
                <a:gd name="connsiteX76" fmla="*/ 610093 w 638175"/>
                <a:gd name="connsiteY76" fmla="*/ 117025 h 628650"/>
                <a:gd name="connsiteX77" fmla="*/ 467218 w 638175"/>
                <a:gd name="connsiteY77" fmla="*/ 321622 h 628650"/>
                <a:gd name="connsiteX78" fmla="*/ 514748 w 638175"/>
                <a:gd name="connsiteY78" fmla="*/ 95784 h 628650"/>
                <a:gd name="connsiteX79" fmla="*/ 592091 w 638175"/>
                <a:gd name="connsiteY79" fmla="*/ 95784 h 628650"/>
                <a:gd name="connsiteX80" fmla="*/ 609930 w 638175"/>
                <a:gd name="connsiteY80" fmla="*/ 113759 h 628650"/>
                <a:gd name="connsiteX81" fmla="*/ 609617 w 638175"/>
                <a:gd name="connsiteY81" fmla="*/ 1170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38175" h="628650">
                  <a:moveTo>
                    <a:pt x="627810" y="83973"/>
                  </a:moveTo>
                  <a:cubicBezTo>
                    <a:pt x="619026" y="73304"/>
                    <a:pt x="605911" y="67149"/>
                    <a:pt x="592091" y="67209"/>
                  </a:cubicBezTo>
                  <a:lnTo>
                    <a:pt x="510938" y="67209"/>
                  </a:lnTo>
                  <a:cubicBezTo>
                    <a:pt x="508348" y="50458"/>
                    <a:pt x="504850" y="33860"/>
                    <a:pt x="500460" y="17489"/>
                  </a:cubicBezTo>
                  <a:cubicBezTo>
                    <a:pt x="498682" y="11393"/>
                    <a:pt x="493095" y="7202"/>
                    <a:pt x="486744" y="7202"/>
                  </a:cubicBezTo>
                  <a:lnTo>
                    <a:pt x="166228" y="7201"/>
                  </a:lnTo>
                  <a:cubicBezTo>
                    <a:pt x="159480" y="6596"/>
                    <a:pt x="153234" y="10812"/>
                    <a:pt x="151274" y="17298"/>
                  </a:cubicBezTo>
                  <a:cubicBezTo>
                    <a:pt x="147045" y="32978"/>
                    <a:pt x="143675" y="48876"/>
                    <a:pt x="141177" y="64923"/>
                  </a:cubicBezTo>
                  <a:lnTo>
                    <a:pt x="53547" y="64923"/>
                  </a:lnTo>
                  <a:cubicBezTo>
                    <a:pt x="27981" y="64861"/>
                    <a:pt x="7206" y="85536"/>
                    <a:pt x="7144" y="111102"/>
                  </a:cubicBezTo>
                  <a:cubicBezTo>
                    <a:pt x="7137" y="114145"/>
                    <a:pt x="7429" y="117182"/>
                    <a:pt x="8018" y="120168"/>
                  </a:cubicBezTo>
                  <a:cubicBezTo>
                    <a:pt x="19734" y="182271"/>
                    <a:pt x="65263" y="331052"/>
                    <a:pt x="234427" y="369152"/>
                  </a:cubicBezTo>
                  <a:lnTo>
                    <a:pt x="237570" y="369152"/>
                  </a:lnTo>
                  <a:cubicBezTo>
                    <a:pt x="238827" y="369109"/>
                    <a:pt x="240074" y="368916"/>
                    <a:pt x="241285" y="368580"/>
                  </a:cubicBezTo>
                  <a:cubicBezTo>
                    <a:pt x="251730" y="374287"/>
                    <a:pt x="262625" y="379130"/>
                    <a:pt x="273861" y="383058"/>
                  </a:cubicBezTo>
                  <a:lnTo>
                    <a:pt x="273861" y="446876"/>
                  </a:lnTo>
                  <a:cubicBezTo>
                    <a:pt x="273715" y="447886"/>
                    <a:pt x="273715" y="448913"/>
                    <a:pt x="273861" y="449924"/>
                  </a:cubicBezTo>
                  <a:lnTo>
                    <a:pt x="254049" y="449924"/>
                  </a:lnTo>
                  <a:cubicBezTo>
                    <a:pt x="243284" y="449739"/>
                    <a:pt x="233097" y="454779"/>
                    <a:pt x="226712" y="463449"/>
                  </a:cubicBezTo>
                  <a:lnTo>
                    <a:pt x="204614" y="488214"/>
                  </a:lnTo>
                  <a:cubicBezTo>
                    <a:pt x="203112" y="490073"/>
                    <a:pt x="202068" y="492259"/>
                    <a:pt x="201566" y="494596"/>
                  </a:cubicBezTo>
                  <a:lnTo>
                    <a:pt x="174991" y="494596"/>
                  </a:lnTo>
                  <a:cubicBezTo>
                    <a:pt x="167101" y="494596"/>
                    <a:pt x="160704" y="500993"/>
                    <a:pt x="160704" y="508883"/>
                  </a:cubicBezTo>
                  <a:lnTo>
                    <a:pt x="160704" y="615087"/>
                  </a:lnTo>
                  <a:cubicBezTo>
                    <a:pt x="160704" y="622978"/>
                    <a:pt x="167101" y="629375"/>
                    <a:pt x="174991" y="629375"/>
                  </a:cubicBezTo>
                  <a:lnTo>
                    <a:pt x="466932" y="629375"/>
                  </a:lnTo>
                  <a:cubicBezTo>
                    <a:pt x="474823" y="629375"/>
                    <a:pt x="481220" y="622978"/>
                    <a:pt x="481220" y="615087"/>
                  </a:cubicBezTo>
                  <a:lnTo>
                    <a:pt x="481220" y="508883"/>
                  </a:lnTo>
                  <a:cubicBezTo>
                    <a:pt x="481220" y="500993"/>
                    <a:pt x="474823" y="494596"/>
                    <a:pt x="466932" y="494596"/>
                  </a:cubicBezTo>
                  <a:lnTo>
                    <a:pt x="448930" y="494596"/>
                  </a:lnTo>
                  <a:cubicBezTo>
                    <a:pt x="448449" y="492318"/>
                    <a:pt x="447363" y="490212"/>
                    <a:pt x="445787" y="488500"/>
                  </a:cubicBezTo>
                  <a:lnTo>
                    <a:pt x="423784" y="463639"/>
                  </a:lnTo>
                  <a:cubicBezTo>
                    <a:pt x="417431" y="454921"/>
                    <a:pt x="407234" y="449841"/>
                    <a:pt x="396447" y="450019"/>
                  </a:cubicBezTo>
                  <a:lnTo>
                    <a:pt x="377397" y="450019"/>
                  </a:lnTo>
                  <a:cubicBezTo>
                    <a:pt x="377491" y="448973"/>
                    <a:pt x="377491" y="447921"/>
                    <a:pt x="377397" y="446876"/>
                  </a:cubicBezTo>
                  <a:lnTo>
                    <a:pt x="377397" y="383058"/>
                  </a:lnTo>
                  <a:cubicBezTo>
                    <a:pt x="387219" y="379688"/>
                    <a:pt x="396770" y="375580"/>
                    <a:pt x="405972" y="370771"/>
                  </a:cubicBezTo>
                  <a:cubicBezTo>
                    <a:pt x="406795" y="370863"/>
                    <a:pt x="407626" y="370863"/>
                    <a:pt x="408449" y="370771"/>
                  </a:cubicBezTo>
                  <a:lnTo>
                    <a:pt x="411497" y="370771"/>
                  </a:lnTo>
                  <a:cubicBezTo>
                    <a:pt x="580375" y="333052"/>
                    <a:pt x="626286" y="184462"/>
                    <a:pt x="637716" y="122359"/>
                  </a:cubicBezTo>
                  <a:cubicBezTo>
                    <a:pt x="640295" y="108727"/>
                    <a:pt x="636664" y="94654"/>
                    <a:pt x="627810" y="83973"/>
                  </a:cubicBezTo>
                  <a:close/>
                  <a:moveTo>
                    <a:pt x="35736" y="114834"/>
                  </a:moveTo>
                  <a:cubicBezTo>
                    <a:pt x="34742" y="109590"/>
                    <a:pt x="36139" y="104178"/>
                    <a:pt x="39546" y="100070"/>
                  </a:cubicBezTo>
                  <a:cubicBezTo>
                    <a:pt x="42889" y="95931"/>
                    <a:pt x="47941" y="93546"/>
                    <a:pt x="53262" y="93593"/>
                  </a:cubicBezTo>
                  <a:lnTo>
                    <a:pt x="136986" y="93593"/>
                  </a:lnTo>
                  <a:cubicBezTo>
                    <a:pt x="129557" y="160268"/>
                    <a:pt x="131367" y="255518"/>
                    <a:pt x="185564" y="322193"/>
                  </a:cubicBezTo>
                  <a:cubicBezTo>
                    <a:pt x="82027" y="275140"/>
                    <a:pt x="47547" y="175508"/>
                    <a:pt x="35736" y="114834"/>
                  </a:cubicBezTo>
                  <a:close/>
                  <a:moveTo>
                    <a:pt x="452359" y="600609"/>
                  </a:moveTo>
                  <a:lnTo>
                    <a:pt x="189279" y="600609"/>
                  </a:lnTo>
                  <a:lnTo>
                    <a:pt x="189279" y="523171"/>
                  </a:lnTo>
                  <a:lnTo>
                    <a:pt x="452645" y="523171"/>
                  </a:lnTo>
                  <a:close/>
                  <a:moveTo>
                    <a:pt x="399972" y="479642"/>
                  </a:moveTo>
                  <a:cubicBezTo>
                    <a:pt x="400402" y="480364"/>
                    <a:pt x="400914" y="481035"/>
                    <a:pt x="401496" y="481642"/>
                  </a:cubicBezTo>
                  <a:lnTo>
                    <a:pt x="412735" y="494405"/>
                  </a:lnTo>
                  <a:lnTo>
                    <a:pt x="237285" y="494405"/>
                  </a:lnTo>
                  <a:lnTo>
                    <a:pt x="248715" y="481547"/>
                  </a:lnTo>
                  <a:cubicBezTo>
                    <a:pt x="249298" y="480940"/>
                    <a:pt x="249808" y="480269"/>
                    <a:pt x="250239" y="479546"/>
                  </a:cubicBezTo>
                  <a:cubicBezTo>
                    <a:pt x="251322" y="478695"/>
                    <a:pt x="252672" y="478256"/>
                    <a:pt x="254049" y="478308"/>
                  </a:cubicBezTo>
                  <a:lnTo>
                    <a:pt x="396447" y="478308"/>
                  </a:lnTo>
                  <a:cubicBezTo>
                    <a:pt x="397866" y="478308"/>
                    <a:pt x="399231" y="478854"/>
                    <a:pt x="400257" y="479832"/>
                  </a:cubicBezTo>
                  <a:close/>
                  <a:moveTo>
                    <a:pt x="359586" y="359055"/>
                  </a:moveTo>
                  <a:cubicBezTo>
                    <a:pt x="353528" y="360868"/>
                    <a:pt x="349382" y="366447"/>
                    <a:pt x="349394" y="372771"/>
                  </a:cubicBezTo>
                  <a:lnTo>
                    <a:pt x="349394" y="446876"/>
                  </a:lnTo>
                  <a:cubicBezTo>
                    <a:pt x="349301" y="447921"/>
                    <a:pt x="349301" y="448973"/>
                    <a:pt x="349394" y="450019"/>
                  </a:cubicBezTo>
                  <a:lnTo>
                    <a:pt x="302436" y="450019"/>
                  </a:lnTo>
                  <a:cubicBezTo>
                    <a:pt x="302535" y="449005"/>
                    <a:pt x="302535" y="447984"/>
                    <a:pt x="302436" y="446971"/>
                  </a:cubicBezTo>
                  <a:lnTo>
                    <a:pt x="302436" y="372771"/>
                  </a:lnTo>
                  <a:cubicBezTo>
                    <a:pt x="302571" y="366617"/>
                    <a:pt x="298724" y="361078"/>
                    <a:pt x="292911" y="359055"/>
                  </a:cubicBezTo>
                  <a:cubicBezTo>
                    <a:pt x="212901" y="334862"/>
                    <a:pt x="169086" y="272282"/>
                    <a:pt x="163085" y="173222"/>
                  </a:cubicBezTo>
                  <a:cubicBezTo>
                    <a:pt x="160816" y="127023"/>
                    <a:pt x="165179" y="80738"/>
                    <a:pt x="176039" y="35777"/>
                  </a:cubicBezTo>
                  <a:lnTo>
                    <a:pt x="475695" y="35777"/>
                  </a:lnTo>
                  <a:cubicBezTo>
                    <a:pt x="477886" y="44730"/>
                    <a:pt x="481029" y="59208"/>
                    <a:pt x="483792" y="77020"/>
                  </a:cubicBezTo>
                  <a:cubicBezTo>
                    <a:pt x="483430" y="78483"/>
                    <a:pt x="483301" y="79993"/>
                    <a:pt x="483411" y="81497"/>
                  </a:cubicBezTo>
                  <a:cubicBezTo>
                    <a:pt x="483414" y="84425"/>
                    <a:pt x="484311" y="87283"/>
                    <a:pt x="485982" y="89688"/>
                  </a:cubicBezTo>
                  <a:cubicBezTo>
                    <a:pt x="489687" y="117369"/>
                    <a:pt x="490802" y="145334"/>
                    <a:pt x="489316" y="173222"/>
                  </a:cubicBezTo>
                  <a:cubicBezTo>
                    <a:pt x="482744" y="272282"/>
                    <a:pt x="439119" y="334862"/>
                    <a:pt x="359586" y="359055"/>
                  </a:cubicBezTo>
                  <a:close/>
                  <a:moveTo>
                    <a:pt x="610093" y="117025"/>
                  </a:moveTo>
                  <a:cubicBezTo>
                    <a:pt x="598949" y="176366"/>
                    <a:pt x="565611" y="273140"/>
                    <a:pt x="467218" y="321622"/>
                  </a:cubicBezTo>
                  <a:cubicBezTo>
                    <a:pt x="519510" y="255709"/>
                    <a:pt x="521511" y="161792"/>
                    <a:pt x="514748" y="95784"/>
                  </a:cubicBezTo>
                  <a:lnTo>
                    <a:pt x="592091" y="95784"/>
                  </a:lnTo>
                  <a:cubicBezTo>
                    <a:pt x="601981" y="95822"/>
                    <a:pt x="609967" y="103869"/>
                    <a:pt x="609930" y="113759"/>
                  </a:cubicBezTo>
                  <a:cubicBezTo>
                    <a:pt x="609926" y="114855"/>
                    <a:pt x="609821" y="115948"/>
                    <a:pt x="609617" y="117025"/>
                  </a:cubicBezTo>
                  <a:close/>
                </a:path>
              </a:pathLst>
            </a:custGeom>
            <a:grpFill/>
            <a:ln w="9525" cap="flat">
              <a:noFill/>
              <a:prstDash val="solid"/>
              <a:miter/>
            </a:ln>
          </p:spPr>
          <p:txBody>
            <a:bodyPr rtlCol="0" anchor="ctr"/>
            <a:lstStyle/>
            <a:p>
              <a:endParaRPr lang="en-US" dirty="0"/>
            </a:p>
          </p:txBody>
        </p:sp>
        <p:sp>
          <p:nvSpPr>
            <p:cNvPr id="162" name="Freeform: Shape 1889411">
              <a:extLst>
                <a:ext uri="{FF2B5EF4-FFF2-40B4-BE49-F238E27FC236}">
                  <a16:creationId xmlns:a16="http://schemas.microsoft.com/office/drawing/2014/main" id="{612137B8-C27D-4545-83F7-0D964B6657B2}"/>
                </a:ext>
              </a:extLst>
            </p:cNvPr>
            <p:cNvSpPr/>
            <p:nvPr/>
          </p:nvSpPr>
          <p:spPr>
            <a:xfrm>
              <a:off x="6333513" y="4998221"/>
              <a:ext cx="238125" cy="228600"/>
            </a:xfrm>
            <a:custGeom>
              <a:avLst/>
              <a:gdLst>
                <a:gd name="connsiteX0" fmla="*/ 192607 w 238125"/>
                <a:gd name="connsiteY0" fmla="*/ 150020 h 228600"/>
                <a:gd name="connsiteX1" fmla="*/ 231945 w 238125"/>
                <a:gd name="connsiteY1" fmla="*/ 111920 h 228600"/>
                <a:gd name="connsiteX2" fmla="*/ 232320 w 238125"/>
                <a:gd name="connsiteY2" fmla="*/ 82153 h 228600"/>
                <a:gd name="connsiteX3" fmla="*/ 220229 w 238125"/>
                <a:gd name="connsiteY3" fmla="*/ 76011 h 228600"/>
                <a:gd name="connsiteX4" fmla="*/ 165937 w 238125"/>
                <a:gd name="connsiteY4" fmla="*/ 68105 h 228600"/>
                <a:gd name="connsiteX5" fmla="*/ 141553 w 238125"/>
                <a:gd name="connsiteY5" fmla="*/ 18671 h 228600"/>
                <a:gd name="connsiteX6" fmla="*/ 122693 w 238125"/>
                <a:gd name="connsiteY6" fmla="*/ 7145 h 228600"/>
                <a:gd name="connsiteX7" fmla="*/ 103643 w 238125"/>
                <a:gd name="connsiteY7" fmla="*/ 18861 h 228600"/>
                <a:gd name="connsiteX8" fmla="*/ 79355 w 238125"/>
                <a:gd name="connsiteY8" fmla="*/ 68201 h 228600"/>
                <a:gd name="connsiteX9" fmla="*/ 24967 w 238125"/>
                <a:gd name="connsiteY9" fmla="*/ 76106 h 228600"/>
                <a:gd name="connsiteX10" fmla="*/ 7396 w 238125"/>
                <a:gd name="connsiteY10" fmla="*/ 100137 h 228600"/>
                <a:gd name="connsiteX11" fmla="*/ 13442 w 238125"/>
                <a:gd name="connsiteY11" fmla="*/ 111920 h 228600"/>
                <a:gd name="connsiteX12" fmla="*/ 52780 w 238125"/>
                <a:gd name="connsiteY12" fmla="*/ 150020 h 228600"/>
                <a:gd name="connsiteX13" fmla="*/ 43255 w 238125"/>
                <a:gd name="connsiteY13" fmla="*/ 204122 h 228600"/>
                <a:gd name="connsiteX14" fmla="*/ 60711 w 238125"/>
                <a:gd name="connsiteY14" fmla="*/ 228403 h 228600"/>
                <a:gd name="connsiteX15" fmla="*/ 74021 w 238125"/>
                <a:gd name="connsiteY15" fmla="*/ 226220 h 228600"/>
                <a:gd name="connsiteX16" fmla="*/ 122693 w 238125"/>
                <a:gd name="connsiteY16" fmla="*/ 200598 h 228600"/>
                <a:gd name="connsiteX17" fmla="*/ 171271 w 238125"/>
                <a:gd name="connsiteY17" fmla="*/ 226220 h 228600"/>
                <a:gd name="connsiteX18" fmla="*/ 199821 w 238125"/>
                <a:gd name="connsiteY18" fmla="*/ 217325 h 228600"/>
                <a:gd name="connsiteX19" fmla="*/ 201941 w 238125"/>
                <a:gd name="connsiteY19" fmla="*/ 203932 h 228600"/>
                <a:gd name="connsiteX20" fmla="*/ 169842 w 238125"/>
                <a:gd name="connsiteY20" fmla="*/ 132304 h 228600"/>
                <a:gd name="connsiteX21" fmla="*/ 163746 w 238125"/>
                <a:gd name="connsiteY21" fmla="*/ 151354 h 228600"/>
                <a:gd name="connsiteX22" fmla="*/ 171176 w 238125"/>
                <a:gd name="connsiteY22" fmla="*/ 194407 h 228600"/>
                <a:gd name="connsiteX23" fmla="*/ 132504 w 238125"/>
                <a:gd name="connsiteY23" fmla="*/ 173833 h 228600"/>
                <a:gd name="connsiteX24" fmla="*/ 122979 w 238125"/>
                <a:gd name="connsiteY24" fmla="*/ 171452 h 228600"/>
                <a:gd name="connsiteX25" fmla="*/ 113454 w 238125"/>
                <a:gd name="connsiteY25" fmla="*/ 173833 h 228600"/>
                <a:gd name="connsiteX26" fmla="*/ 74783 w 238125"/>
                <a:gd name="connsiteY26" fmla="*/ 194216 h 228600"/>
                <a:gd name="connsiteX27" fmla="*/ 82117 w 238125"/>
                <a:gd name="connsiteY27" fmla="*/ 151068 h 228600"/>
                <a:gd name="connsiteX28" fmla="*/ 76116 w 238125"/>
                <a:gd name="connsiteY28" fmla="*/ 132494 h 228600"/>
                <a:gd name="connsiteX29" fmla="*/ 44207 w 238125"/>
                <a:gd name="connsiteY29" fmla="*/ 102395 h 228600"/>
                <a:gd name="connsiteX30" fmla="*/ 87451 w 238125"/>
                <a:gd name="connsiteY30" fmla="*/ 96109 h 228600"/>
                <a:gd name="connsiteX31" fmla="*/ 103358 w 238125"/>
                <a:gd name="connsiteY31" fmla="*/ 84488 h 228600"/>
                <a:gd name="connsiteX32" fmla="*/ 122408 w 238125"/>
                <a:gd name="connsiteY32" fmla="*/ 45341 h 228600"/>
                <a:gd name="connsiteX33" fmla="*/ 141458 w 238125"/>
                <a:gd name="connsiteY33" fmla="*/ 84488 h 228600"/>
                <a:gd name="connsiteX34" fmla="*/ 157936 w 238125"/>
                <a:gd name="connsiteY34" fmla="*/ 95728 h 228600"/>
                <a:gd name="connsiteX35" fmla="*/ 201179 w 238125"/>
                <a:gd name="connsiteY35" fmla="*/ 10201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8125" h="228600">
                  <a:moveTo>
                    <a:pt x="192607" y="150020"/>
                  </a:moveTo>
                  <a:lnTo>
                    <a:pt x="231945" y="111920"/>
                  </a:lnTo>
                  <a:cubicBezTo>
                    <a:pt x="240269" y="103804"/>
                    <a:pt x="240437" y="90477"/>
                    <a:pt x="232320" y="82153"/>
                  </a:cubicBezTo>
                  <a:cubicBezTo>
                    <a:pt x="229078" y="78828"/>
                    <a:pt x="224827" y="76668"/>
                    <a:pt x="220229" y="76011"/>
                  </a:cubicBezTo>
                  <a:lnTo>
                    <a:pt x="165937" y="68105"/>
                  </a:lnTo>
                  <a:lnTo>
                    <a:pt x="141553" y="18671"/>
                  </a:lnTo>
                  <a:cubicBezTo>
                    <a:pt x="138003" y="11524"/>
                    <a:pt x="130672" y="7044"/>
                    <a:pt x="122693" y="7145"/>
                  </a:cubicBezTo>
                  <a:cubicBezTo>
                    <a:pt x="114623" y="7076"/>
                    <a:pt x="107222" y="11627"/>
                    <a:pt x="103643" y="18861"/>
                  </a:cubicBezTo>
                  <a:lnTo>
                    <a:pt x="79355" y="68201"/>
                  </a:lnTo>
                  <a:lnTo>
                    <a:pt x="24967" y="76106"/>
                  </a:lnTo>
                  <a:cubicBezTo>
                    <a:pt x="13479" y="77890"/>
                    <a:pt x="5612" y="88650"/>
                    <a:pt x="7396" y="100137"/>
                  </a:cubicBezTo>
                  <a:cubicBezTo>
                    <a:pt x="8091" y="104613"/>
                    <a:pt x="10212" y="108746"/>
                    <a:pt x="13442" y="111920"/>
                  </a:cubicBezTo>
                  <a:lnTo>
                    <a:pt x="52780" y="150020"/>
                  </a:lnTo>
                  <a:lnTo>
                    <a:pt x="43255" y="204122"/>
                  </a:lnTo>
                  <a:cubicBezTo>
                    <a:pt x="41371" y="215648"/>
                    <a:pt x="49186" y="226519"/>
                    <a:pt x="60711" y="228403"/>
                  </a:cubicBezTo>
                  <a:cubicBezTo>
                    <a:pt x="65267" y="229147"/>
                    <a:pt x="69941" y="228381"/>
                    <a:pt x="74021" y="226220"/>
                  </a:cubicBezTo>
                  <a:lnTo>
                    <a:pt x="122693" y="200598"/>
                  </a:lnTo>
                  <a:lnTo>
                    <a:pt x="171271" y="226220"/>
                  </a:lnTo>
                  <a:cubicBezTo>
                    <a:pt x="181611" y="231648"/>
                    <a:pt x="194394" y="227665"/>
                    <a:pt x="199821" y="217325"/>
                  </a:cubicBezTo>
                  <a:cubicBezTo>
                    <a:pt x="201979" y="213215"/>
                    <a:pt x="202724" y="208508"/>
                    <a:pt x="201941" y="203932"/>
                  </a:cubicBezTo>
                  <a:close/>
                  <a:moveTo>
                    <a:pt x="169842" y="132304"/>
                  </a:moveTo>
                  <a:cubicBezTo>
                    <a:pt x="164760" y="137240"/>
                    <a:pt x="162475" y="144384"/>
                    <a:pt x="163746" y="151354"/>
                  </a:cubicBezTo>
                  <a:lnTo>
                    <a:pt x="171176" y="194407"/>
                  </a:lnTo>
                  <a:lnTo>
                    <a:pt x="132504" y="173833"/>
                  </a:lnTo>
                  <a:cubicBezTo>
                    <a:pt x="129561" y="172299"/>
                    <a:pt x="126298" y="171483"/>
                    <a:pt x="122979" y="171452"/>
                  </a:cubicBezTo>
                  <a:cubicBezTo>
                    <a:pt x="119660" y="171473"/>
                    <a:pt x="116393" y="172289"/>
                    <a:pt x="113454" y="173833"/>
                  </a:cubicBezTo>
                  <a:lnTo>
                    <a:pt x="74783" y="194216"/>
                  </a:lnTo>
                  <a:lnTo>
                    <a:pt x="82117" y="151068"/>
                  </a:lnTo>
                  <a:cubicBezTo>
                    <a:pt x="83282" y="144267"/>
                    <a:pt x="81040" y="137328"/>
                    <a:pt x="76116" y="132494"/>
                  </a:cubicBezTo>
                  <a:lnTo>
                    <a:pt x="44207" y="102395"/>
                  </a:lnTo>
                  <a:lnTo>
                    <a:pt x="87451" y="96109"/>
                  </a:lnTo>
                  <a:cubicBezTo>
                    <a:pt x="94331" y="95061"/>
                    <a:pt x="100268" y="90724"/>
                    <a:pt x="103358" y="84488"/>
                  </a:cubicBezTo>
                  <a:lnTo>
                    <a:pt x="122408" y="45341"/>
                  </a:lnTo>
                  <a:lnTo>
                    <a:pt x="141458" y="84488"/>
                  </a:lnTo>
                  <a:cubicBezTo>
                    <a:pt x="144714" y="90764"/>
                    <a:pt x="150904" y="94987"/>
                    <a:pt x="157936" y="95728"/>
                  </a:cubicBezTo>
                  <a:lnTo>
                    <a:pt x="201179" y="102014"/>
                  </a:lnTo>
                  <a:close/>
                </a:path>
              </a:pathLst>
            </a:custGeom>
            <a:grpFill/>
            <a:ln w="9525" cap="flat">
              <a:noFill/>
              <a:prstDash val="solid"/>
              <a:miter/>
            </a:ln>
          </p:spPr>
          <p:txBody>
            <a:bodyPr rtlCol="0" anchor="ctr"/>
            <a:lstStyle/>
            <a:p>
              <a:endParaRPr lang="en-US" dirty="0"/>
            </a:p>
          </p:txBody>
        </p:sp>
      </p:grpSp>
      <p:sp>
        <p:nvSpPr>
          <p:cNvPr id="163" name="Graphic 86">
            <a:extLst>
              <a:ext uri="{FF2B5EF4-FFF2-40B4-BE49-F238E27FC236}">
                <a16:creationId xmlns:a16="http://schemas.microsoft.com/office/drawing/2014/main" id="{634ED93B-20B5-CF46-9852-729B8C193647}"/>
              </a:ext>
            </a:extLst>
          </p:cNvPr>
          <p:cNvSpPr/>
          <p:nvPr/>
        </p:nvSpPr>
        <p:spPr>
          <a:xfrm>
            <a:off x="9696373" y="5665812"/>
            <a:ext cx="409575" cy="647700"/>
          </a:xfrm>
          <a:custGeom>
            <a:avLst/>
            <a:gdLst>
              <a:gd name="connsiteX0" fmla="*/ 30481 w 409575"/>
              <a:gd name="connsiteY0" fmla="*/ 648557 h 647700"/>
              <a:gd name="connsiteX1" fmla="*/ 20956 w 409575"/>
              <a:gd name="connsiteY1" fmla="*/ 646462 h 647700"/>
              <a:gd name="connsiteX2" fmla="*/ 7145 w 409575"/>
              <a:gd name="connsiteY2" fmla="*/ 625221 h 647700"/>
              <a:gd name="connsiteX3" fmla="*/ 7145 w 409575"/>
              <a:gd name="connsiteY3" fmla="*/ 30385 h 647700"/>
              <a:gd name="connsiteX4" fmla="*/ 30386 w 409575"/>
              <a:gd name="connsiteY4" fmla="*/ 7144 h 647700"/>
              <a:gd name="connsiteX5" fmla="*/ 387193 w 409575"/>
              <a:gd name="connsiteY5" fmla="*/ 7144 h 647700"/>
              <a:gd name="connsiteX6" fmla="*/ 410434 w 409575"/>
              <a:gd name="connsiteY6" fmla="*/ 30385 h 647700"/>
              <a:gd name="connsiteX7" fmla="*/ 410434 w 409575"/>
              <a:gd name="connsiteY7" fmla="*/ 625221 h 647700"/>
              <a:gd name="connsiteX8" fmla="*/ 387458 w 409575"/>
              <a:gd name="connsiteY8" fmla="*/ 648536 h 647700"/>
              <a:gd name="connsiteX9" fmla="*/ 371762 w 409575"/>
              <a:gd name="connsiteY9" fmla="*/ 642557 h 647700"/>
              <a:gd name="connsiteX10" fmla="*/ 208789 w 409575"/>
              <a:gd name="connsiteY10" fmla="*/ 496634 h 647700"/>
              <a:gd name="connsiteX11" fmla="*/ 45912 w 409575"/>
              <a:gd name="connsiteY11" fmla="*/ 642557 h 647700"/>
              <a:gd name="connsiteX12" fmla="*/ 30481 w 409575"/>
              <a:gd name="connsiteY12" fmla="*/ 648557 h 647700"/>
              <a:gd name="connsiteX13" fmla="*/ 390812 w 409575"/>
              <a:gd name="connsiteY13" fmla="*/ 621316 h 647700"/>
              <a:gd name="connsiteX14" fmla="*/ 390812 w 409575"/>
              <a:gd name="connsiteY14" fmla="*/ 621316 h 647700"/>
              <a:gd name="connsiteX15" fmla="*/ 35720 w 409575"/>
              <a:gd name="connsiteY15" fmla="*/ 35719 h 647700"/>
              <a:gd name="connsiteX16" fmla="*/ 35720 w 409575"/>
              <a:gd name="connsiteY16" fmla="*/ 613315 h 647700"/>
              <a:gd name="connsiteX17" fmla="*/ 193264 w 409575"/>
              <a:gd name="connsiteY17" fmla="*/ 472154 h 647700"/>
              <a:gd name="connsiteX18" fmla="*/ 224315 w 409575"/>
              <a:gd name="connsiteY18" fmla="*/ 472154 h 647700"/>
              <a:gd name="connsiteX19" fmla="*/ 381859 w 409575"/>
              <a:gd name="connsiteY19" fmla="*/ 613315 h 647700"/>
              <a:gd name="connsiteX20" fmla="*/ 381859 w 409575"/>
              <a:gd name="connsiteY20" fmla="*/ 35719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575" h="647700">
                <a:moveTo>
                  <a:pt x="30481" y="648557"/>
                </a:moveTo>
                <a:cubicBezTo>
                  <a:pt x="27191" y="648568"/>
                  <a:pt x="23939" y="647851"/>
                  <a:pt x="20956" y="646462"/>
                </a:cubicBezTo>
                <a:cubicBezTo>
                  <a:pt x="12491" y="642814"/>
                  <a:pt x="7045" y="634438"/>
                  <a:pt x="7145" y="625221"/>
                </a:cubicBezTo>
                <a:lnTo>
                  <a:pt x="7145" y="30385"/>
                </a:lnTo>
                <a:cubicBezTo>
                  <a:pt x="7145" y="17549"/>
                  <a:pt x="17550" y="7144"/>
                  <a:pt x="30386" y="7144"/>
                </a:cubicBezTo>
                <a:lnTo>
                  <a:pt x="387193" y="7144"/>
                </a:lnTo>
                <a:cubicBezTo>
                  <a:pt x="400029" y="7144"/>
                  <a:pt x="410434" y="17549"/>
                  <a:pt x="410434" y="30385"/>
                </a:cubicBezTo>
                <a:lnTo>
                  <a:pt x="410434" y="625221"/>
                </a:lnTo>
                <a:cubicBezTo>
                  <a:pt x="410528" y="638004"/>
                  <a:pt x="400241" y="648442"/>
                  <a:pt x="387458" y="648536"/>
                </a:cubicBezTo>
                <a:cubicBezTo>
                  <a:pt x="381662" y="648578"/>
                  <a:pt x="376061" y="646445"/>
                  <a:pt x="371762" y="642557"/>
                </a:cubicBezTo>
                <a:lnTo>
                  <a:pt x="208789" y="496634"/>
                </a:lnTo>
                <a:lnTo>
                  <a:pt x="45912" y="642557"/>
                </a:lnTo>
                <a:cubicBezTo>
                  <a:pt x="41675" y="646375"/>
                  <a:pt x="36185" y="648511"/>
                  <a:pt x="30481" y="648557"/>
                </a:cubicBezTo>
                <a:close/>
                <a:moveTo>
                  <a:pt x="390812" y="621316"/>
                </a:moveTo>
                <a:lnTo>
                  <a:pt x="390812" y="621316"/>
                </a:lnTo>
                <a:close/>
                <a:moveTo>
                  <a:pt x="35720" y="35719"/>
                </a:moveTo>
                <a:lnTo>
                  <a:pt x="35720" y="613315"/>
                </a:lnTo>
                <a:lnTo>
                  <a:pt x="193264" y="472154"/>
                </a:lnTo>
                <a:cubicBezTo>
                  <a:pt x="202112" y="464269"/>
                  <a:pt x="215466" y="464269"/>
                  <a:pt x="224315" y="472154"/>
                </a:cubicBezTo>
                <a:lnTo>
                  <a:pt x="381859" y="613315"/>
                </a:lnTo>
                <a:lnTo>
                  <a:pt x="381859" y="35719"/>
                </a:lnTo>
                <a:close/>
              </a:path>
            </a:pathLst>
          </a:custGeom>
          <a:solidFill>
            <a:srgbClr val="00B29F"/>
          </a:solidFill>
          <a:ln w="9525" cap="flat">
            <a:noFill/>
            <a:prstDash val="solid"/>
            <a:miter/>
          </a:ln>
        </p:spPr>
        <p:txBody>
          <a:bodyPr rtlCol="0" anchor="ctr"/>
          <a:lstStyle/>
          <a:p>
            <a:endParaRPr lang="en-US" dirty="0"/>
          </a:p>
        </p:txBody>
      </p:sp>
      <p:grpSp>
        <p:nvGrpSpPr>
          <p:cNvPr id="164" name="Graphic 1889294">
            <a:extLst>
              <a:ext uri="{FF2B5EF4-FFF2-40B4-BE49-F238E27FC236}">
                <a16:creationId xmlns:a16="http://schemas.microsoft.com/office/drawing/2014/main" id="{F8B4D071-EF33-624B-8A8D-E2DE7F1865AC}"/>
              </a:ext>
            </a:extLst>
          </p:cNvPr>
          <p:cNvGrpSpPr/>
          <p:nvPr/>
        </p:nvGrpSpPr>
        <p:grpSpPr>
          <a:xfrm>
            <a:off x="7294437" y="5665812"/>
            <a:ext cx="647700" cy="647700"/>
            <a:chOff x="7988251" y="4865891"/>
            <a:chExt cx="647700" cy="647700"/>
          </a:xfrm>
          <a:solidFill>
            <a:srgbClr val="00B29F"/>
          </a:solidFill>
        </p:grpSpPr>
        <p:sp>
          <p:nvSpPr>
            <p:cNvPr id="165" name="Freeform: Shape 1889416">
              <a:extLst>
                <a:ext uri="{FF2B5EF4-FFF2-40B4-BE49-F238E27FC236}">
                  <a16:creationId xmlns:a16="http://schemas.microsoft.com/office/drawing/2014/main" id="{56114E26-79C3-3A42-9B05-D835F3FF254C}"/>
                </a:ext>
              </a:extLst>
            </p:cNvPr>
            <p:cNvSpPr/>
            <p:nvPr/>
          </p:nvSpPr>
          <p:spPr>
            <a:xfrm>
              <a:off x="7981114" y="4858721"/>
              <a:ext cx="657225" cy="657225"/>
            </a:xfrm>
            <a:custGeom>
              <a:avLst/>
              <a:gdLst>
                <a:gd name="connsiteX0" fmla="*/ 649884 w 657225"/>
                <a:gd name="connsiteY0" fmla="*/ 310827 h 657225"/>
                <a:gd name="connsiteX1" fmla="*/ 625691 w 657225"/>
                <a:gd name="connsiteY1" fmla="*/ 268917 h 657225"/>
                <a:gd name="connsiteX2" fmla="*/ 617214 w 657225"/>
                <a:gd name="connsiteY2" fmla="*/ 237389 h 657225"/>
                <a:gd name="connsiteX3" fmla="*/ 617214 w 657225"/>
                <a:gd name="connsiteY3" fmla="*/ 188907 h 657225"/>
                <a:gd name="connsiteX4" fmla="*/ 597116 w 657225"/>
                <a:gd name="connsiteY4" fmla="*/ 154046 h 657225"/>
                <a:gd name="connsiteX5" fmla="*/ 555206 w 657225"/>
                <a:gd name="connsiteY5" fmla="*/ 129852 h 657225"/>
                <a:gd name="connsiteX6" fmla="*/ 532060 w 657225"/>
                <a:gd name="connsiteY6" fmla="*/ 106802 h 657225"/>
                <a:gd name="connsiteX7" fmla="*/ 507867 w 657225"/>
                <a:gd name="connsiteY7" fmla="*/ 64796 h 657225"/>
                <a:gd name="connsiteX8" fmla="*/ 473005 w 657225"/>
                <a:gd name="connsiteY8" fmla="*/ 44699 h 657225"/>
                <a:gd name="connsiteX9" fmla="*/ 424523 w 657225"/>
                <a:gd name="connsiteY9" fmla="*/ 44699 h 657225"/>
                <a:gd name="connsiteX10" fmla="*/ 392995 w 657225"/>
                <a:gd name="connsiteY10" fmla="*/ 36221 h 657225"/>
                <a:gd name="connsiteX11" fmla="*/ 350990 w 657225"/>
                <a:gd name="connsiteY11" fmla="*/ 11933 h 657225"/>
                <a:gd name="connsiteX12" fmla="*/ 310699 w 657225"/>
                <a:gd name="connsiteY12" fmla="*/ 11933 h 657225"/>
                <a:gd name="connsiteX13" fmla="*/ 268884 w 657225"/>
                <a:gd name="connsiteY13" fmla="*/ 36221 h 657225"/>
                <a:gd name="connsiteX14" fmla="*/ 237357 w 657225"/>
                <a:gd name="connsiteY14" fmla="*/ 44699 h 657225"/>
                <a:gd name="connsiteX15" fmla="*/ 188874 w 657225"/>
                <a:gd name="connsiteY15" fmla="*/ 44699 h 657225"/>
                <a:gd name="connsiteX16" fmla="*/ 154013 w 657225"/>
                <a:gd name="connsiteY16" fmla="*/ 64796 h 657225"/>
                <a:gd name="connsiteX17" fmla="*/ 129819 w 657225"/>
                <a:gd name="connsiteY17" fmla="*/ 106802 h 657225"/>
                <a:gd name="connsiteX18" fmla="*/ 106769 w 657225"/>
                <a:gd name="connsiteY18" fmla="*/ 129852 h 657225"/>
                <a:gd name="connsiteX19" fmla="*/ 64859 w 657225"/>
                <a:gd name="connsiteY19" fmla="*/ 154046 h 657225"/>
                <a:gd name="connsiteX20" fmla="*/ 44666 w 657225"/>
                <a:gd name="connsiteY20" fmla="*/ 188907 h 657225"/>
                <a:gd name="connsiteX21" fmla="*/ 44666 w 657225"/>
                <a:gd name="connsiteY21" fmla="*/ 237389 h 657225"/>
                <a:gd name="connsiteX22" fmla="*/ 36189 w 657225"/>
                <a:gd name="connsiteY22" fmla="*/ 268917 h 657225"/>
                <a:gd name="connsiteX23" fmla="*/ 12186 w 657225"/>
                <a:gd name="connsiteY23" fmla="*/ 310827 h 657225"/>
                <a:gd name="connsiteX24" fmla="*/ 12186 w 657225"/>
                <a:gd name="connsiteY24" fmla="*/ 351118 h 657225"/>
                <a:gd name="connsiteX25" fmla="*/ 36379 w 657225"/>
                <a:gd name="connsiteY25" fmla="*/ 393123 h 657225"/>
                <a:gd name="connsiteX26" fmla="*/ 45237 w 657225"/>
                <a:gd name="connsiteY26" fmla="*/ 424651 h 657225"/>
                <a:gd name="connsiteX27" fmla="*/ 45237 w 657225"/>
                <a:gd name="connsiteY27" fmla="*/ 473038 h 657225"/>
                <a:gd name="connsiteX28" fmla="*/ 65430 w 657225"/>
                <a:gd name="connsiteY28" fmla="*/ 507899 h 657225"/>
                <a:gd name="connsiteX29" fmla="*/ 107436 w 657225"/>
                <a:gd name="connsiteY29" fmla="*/ 532093 h 657225"/>
                <a:gd name="connsiteX30" fmla="*/ 121437 w 657225"/>
                <a:gd name="connsiteY30" fmla="*/ 544571 h 657225"/>
                <a:gd name="connsiteX31" fmla="*/ 129629 w 657225"/>
                <a:gd name="connsiteY31" fmla="*/ 555143 h 657225"/>
                <a:gd name="connsiteX32" fmla="*/ 153822 w 657225"/>
                <a:gd name="connsiteY32" fmla="*/ 596958 h 657225"/>
                <a:gd name="connsiteX33" fmla="*/ 188970 w 657225"/>
                <a:gd name="connsiteY33" fmla="*/ 616770 h 657225"/>
                <a:gd name="connsiteX34" fmla="*/ 237452 w 657225"/>
                <a:gd name="connsiteY34" fmla="*/ 616770 h 657225"/>
                <a:gd name="connsiteX35" fmla="*/ 268980 w 657225"/>
                <a:gd name="connsiteY35" fmla="*/ 625152 h 657225"/>
                <a:gd name="connsiteX36" fmla="*/ 310890 w 657225"/>
                <a:gd name="connsiteY36" fmla="*/ 649536 h 657225"/>
                <a:gd name="connsiteX37" fmla="*/ 351085 w 657225"/>
                <a:gd name="connsiteY37" fmla="*/ 649536 h 657225"/>
                <a:gd name="connsiteX38" fmla="*/ 393186 w 657225"/>
                <a:gd name="connsiteY38" fmla="*/ 625247 h 657225"/>
                <a:gd name="connsiteX39" fmla="*/ 424618 w 657225"/>
                <a:gd name="connsiteY39" fmla="*/ 616865 h 657225"/>
                <a:gd name="connsiteX40" fmla="*/ 473100 w 657225"/>
                <a:gd name="connsiteY40" fmla="*/ 616865 h 657225"/>
                <a:gd name="connsiteX41" fmla="*/ 507962 w 657225"/>
                <a:gd name="connsiteY41" fmla="*/ 596768 h 657225"/>
                <a:gd name="connsiteX42" fmla="*/ 532251 w 657225"/>
                <a:gd name="connsiteY42" fmla="*/ 554762 h 657225"/>
                <a:gd name="connsiteX43" fmla="*/ 540442 w 657225"/>
                <a:gd name="connsiteY43" fmla="*/ 544285 h 657225"/>
                <a:gd name="connsiteX44" fmla="*/ 555396 w 657225"/>
                <a:gd name="connsiteY44" fmla="*/ 531807 h 657225"/>
                <a:gd name="connsiteX45" fmla="*/ 597687 w 657225"/>
                <a:gd name="connsiteY45" fmla="*/ 507995 h 657225"/>
                <a:gd name="connsiteX46" fmla="*/ 617785 w 657225"/>
                <a:gd name="connsiteY46" fmla="*/ 473133 h 657225"/>
                <a:gd name="connsiteX47" fmla="*/ 617785 w 657225"/>
                <a:gd name="connsiteY47" fmla="*/ 424651 h 657225"/>
                <a:gd name="connsiteX48" fmla="*/ 626262 w 657225"/>
                <a:gd name="connsiteY48" fmla="*/ 393123 h 657225"/>
                <a:gd name="connsiteX49" fmla="*/ 650551 w 657225"/>
                <a:gd name="connsiteY49" fmla="*/ 350927 h 657225"/>
                <a:gd name="connsiteX50" fmla="*/ 649884 w 657225"/>
                <a:gd name="connsiteY50" fmla="*/ 310827 h 657225"/>
                <a:gd name="connsiteX51" fmla="*/ 625310 w 657225"/>
                <a:gd name="connsiteY51" fmla="*/ 336830 h 657225"/>
                <a:gd name="connsiteX52" fmla="*/ 601116 w 657225"/>
                <a:gd name="connsiteY52" fmla="*/ 378645 h 657225"/>
                <a:gd name="connsiteX53" fmla="*/ 588829 w 657225"/>
                <a:gd name="connsiteY53" fmla="*/ 424460 h 657225"/>
                <a:gd name="connsiteX54" fmla="*/ 588829 w 657225"/>
                <a:gd name="connsiteY54" fmla="*/ 472943 h 657225"/>
                <a:gd name="connsiteX55" fmla="*/ 583019 w 657225"/>
                <a:gd name="connsiteY55" fmla="*/ 483420 h 657225"/>
                <a:gd name="connsiteX56" fmla="*/ 541204 w 657225"/>
                <a:gd name="connsiteY56" fmla="*/ 507614 h 657225"/>
                <a:gd name="connsiteX57" fmla="*/ 519773 w 657225"/>
                <a:gd name="connsiteY57" fmla="*/ 525140 h 657225"/>
                <a:gd name="connsiteX58" fmla="*/ 507486 w 657225"/>
                <a:gd name="connsiteY58" fmla="*/ 540570 h 657225"/>
                <a:gd name="connsiteX59" fmla="*/ 483387 w 657225"/>
                <a:gd name="connsiteY59" fmla="*/ 582861 h 657225"/>
                <a:gd name="connsiteX60" fmla="*/ 473291 w 657225"/>
                <a:gd name="connsiteY60" fmla="*/ 588671 h 657225"/>
                <a:gd name="connsiteX61" fmla="*/ 424618 w 657225"/>
                <a:gd name="connsiteY61" fmla="*/ 588671 h 657225"/>
                <a:gd name="connsiteX62" fmla="*/ 378612 w 657225"/>
                <a:gd name="connsiteY62" fmla="*/ 600959 h 657225"/>
                <a:gd name="connsiteX63" fmla="*/ 336702 w 657225"/>
                <a:gd name="connsiteY63" fmla="*/ 625057 h 657225"/>
                <a:gd name="connsiteX64" fmla="*/ 324987 w 657225"/>
                <a:gd name="connsiteY64" fmla="*/ 625057 h 657225"/>
                <a:gd name="connsiteX65" fmla="*/ 283362 w 657225"/>
                <a:gd name="connsiteY65" fmla="*/ 600768 h 657225"/>
                <a:gd name="connsiteX66" fmla="*/ 237452 w 657225"/>
                <a:gd name="connsiteY66" fmla="*/ 588195 h 657225"/>
                <a:gd name="connsiteX67" fmla="*/ 188970 w 657225"/>
                <a:gd name="connsiteY67" fmla="*/ 588195 h 657225"/>
                <a:gd name="connsiteX68" fmla="*/ 178587 w 657225"/>
                <a:gd name="connsiteY68" fmla="*/ 582671 h 657225"/>
                <a:gd name="connsiteX69" fmla="*/ 154680 w 657225"/>
                <a:gd name="connsiteY69" fmla="*/ 540570 h 657225"/>
                <a:gd name="connsiteX70" fmla="*/ 142678 w 657225"/>
                <a:gd name="connsiteY70" fmla="*/ 524949 h 657225"/>
                <a:gd name="connsiteX71" fmla="*/ 121437 w 657225"/>
                <a:gd name="connsiteY71" fmla="*/ 507328 h 657225"/>
                <a:gd name="connsiteX72" fmla="*/ 79146 w 657225"/>
                <a:gd name="connsiteY72" fmla="*/ 483420 h 657225"/>
                <a:gd name="connsiteX73" fmla="*/ 73812 w 657225"/>
                <a:gd name="connsiteY73" fmla="*/ 473038 h 657225"/>
                <a:gd name="connsiteX74" fmla="*/ 73812 w 657225"/>
                <a:gd name="connsiteY74" fmla="*/ 424651 h 657225"/>
                <a:gd name="connsiteX75" fmla="*/ 61049 w 657225"/>
                <a:gd name="connsiteY75" fmla="*/ 378645 h 657225"/>
                <a:gd name="connsiteX76" fmla="*/ 36855 w 657225"/>
                <a:gd name="connsiteY76" fmla="*/ 336830 h 657225"/>
                <a:gd name="connsiteX77" fmla="*/ 36855 w 657225"/>
                <a:gd name="connsiteY77" fmla="*/ 325115 h 657225"/>
                <a:gd name="connsiteX78" fmla="*/ 60954 w 657225"/>
                <a:gd name="connsiteY78" fmla="*/ 283395 h 657225"/>
                <a:gd name="connsiteX79" fmla="*/ 73241 w 657225"/>
                <a:gd name="connsiteY79" fmla="*/ 237580 h 657225"/>
                <a:gd name="connsiteX80" fmla="*/ 73241 w 657225"/>
                <a:gd name="connsiteY80" fmla="*/ 188907 h 657225"/>
                <a:gd name="connsiteX81" fmla="*/ 79051 w 657225"/>
                <a:gd name="connsiteY81" fmla="*/ 178620 h 657225"/>
                <a:gd name="connsiteX82" fmla="*/ 121437 w 657225"/>
                <a:gd name="connsiteY82" fmla="*/ 154617 h 657225"/>
                <a:gd name="connsiteX83" fmla="*/ 154584 w 657225"/>
                <a:gd name="connsiteY83" fmla="*/ 121470 h 657225"/>
                <a:gd name="connsiteX84" fmla="*/ 178587 w 657225"/>
                <a:gd name="connsiteY84" fmla="*/ 79084 h 657225"/>
                <a:gd name="connsiteX85" fmla="*/ 188684 w 657225"/>
                <a:gd name="connsiteY85" fmla="*/ 73274 h 657225"/>
                <a:gd name="connsiteX86" fmla="*/ 237166 w 657225"/>
                <a:gd name="connsiteY86" fmla="*/ 73274 h 657225"/>
                <a:gd name="connsiteX87" fmla="*/ 283362 w 657225"/>
                <a:gd name="connsiteY87" fmla="*/ 60986 h 657225"/>
                <a:gd name="connsiteX88" fmla="*/ 324987 w 657225"/>
                <a:gd name="connsiteY88" fmla="*/ 36698 h 657225"/>
                <a:gd name="connsiteX89" fmla="*/ 336702 w 657225"/>
                <a:gd name="connsiteY89" fmla="*/ 36698 h 657225"/>
                <a:gd name="connsiteX90" fmla="*/ 378612 w 657225"/>
                <a:gd name="connsiteY90" fmla="*/ 60986 h 657225"/>
                <a:gd name="connsiteX91" fmla="*/ 424428 w 657225"/>
                <a:gd name="connsiteY91" fmla="*/ 73274 h 657225"/>
                <a:gd name="connsiteX92" fmla="*/ 472910 w 657225"/>
                <a:gd name="connsiteY92" fmla="*/ 73274 h 657225"/>
                <a:gd name="connsiteX93" fmla="*/ 483387 w 657225"/>
                <a:gd name="connsiteY93" fmla="*/ 79084 h 657225"/>
                <a:gd name="connsiteX94" fmla="*/ 507295 w 657225"/>
                <a:gd name="connsiteY94" fmla="*/ 121470 h 657225"/>
                <a:gd name="connsiteX95" fmla="*/ 540537 w 657225"/>
                <a:gd name="connsiteY95" fmla="*/ 154617 h 657225"/>
                <a:gd name="connsiteX96" fmla="*/ 582828 w 657225"/>
                <a:gd name="connsiteY96" fmla="*/ 178620 h 657225"/>
                <a:gd name="connsiteX97" fmla="*/ 588639 w 657225"/>
                <a:gd name="connsiteY97" fmla="*/ 188717 h 657225"/>
                <a:gd name="connsiteX98" fmla="*/ 588639 w 657225"/>
                <a:gd name="connsiteY98" fmla="*/ 237199 h 657225"/>
                <a:gd name="connsiteX99" fmla="*/ 600926 w 657225"/>
                <a:gd name="connsiteY99" fmla="*/ 283395 h 657225"/>
                <a:gd name="connsiteX100" fmla="*/ 625119 w 657225"/>
                <a:gd name="connsiteY100" fmla="*/ 325305 h 657225"/>
                <a:gd name="connsiteX101" fmla="*/ 625119 w 657225"/>
                <a:gd name="connsiteY101" fmla="*/ 325305 h 657225"/>
                <a:gd name="connsiteX102" fmla="*/ 625310 w 657225"/>
                <a:gd name="connsiteY102" fmla="*/ 33683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57225" h="657225">
                  <a:moveTo>
                    <a:pt x="649884" y="310827"/>
                  </a:moveTo>
                  <a:lnTo>
                    <a:pt x="625691" y="268917"/>
                  </a:lnTo>
                  <a:cubicBezTo>
                    <a:pt x="620635" y="259139"/>
                    <a:pt x="617743" y="248385"/>
                    <a:pt x="617214" y="237389"/>
                  </a:cubicBezTo>
                  <a:lnTo>
                    <a:pt x="617214" y="188907"/>
                  </a:lnTo>
                  <a:cubicBezTo>
                    <a:pt x="616547" y="174721"/>
                    <a:pt x="609059" y="161732"/>
                    <a:pt x="597116" y="154046"/>
                  </a:cubicBezTo>
                  <a:lnTo>
                    <a:pt x="555206" y="129852"/>
                  </a:lnTo>
                  <a:cubicBezTo>
                    <a:pt x="545896" y="123956"/>
                    <a:pt x="537994" y="116088"/>
                    <a:pt x="532060" y="106802"/>
                  </a:cubicBezTo>
                  <a:lnTo>
                    <a:pt x="507867" y="64796"/>
                  </a:lnTo>
                  <a:cubicBezTo>
                    <a:pt x="500180" y="52853"/>
                    <a:pt x="487192" y="45366"/>
                    <a:pt x="473005" y="44699"/>
                  </a:cubicBezTo>
                  <a:lnTo>
                    <a:pt x="424523" y="44699"/>
                  </a:lnTo>
                  <a:cubicBezTo>
                    <a:pt x="413522" y="44205"/>
                    <a:pt x="402761" y="41312"/>
                    <a:pt x="392995" y="36221"/>
                  </a:cubicBezTo>
                  <a:lnTo>
                    <a:pt x="350990" y="11933"/>
                  </a:lnTo>
                  <a:cubicBezTo>
                    <a:pt x="338319" y="5547"/>
                    <a:pt x="323370" y="5547"/>
                    <a:pt x="310699" y="11933"/>
                  </a:cubicBezTo>
                  <a:lnTo>
                    <a:pt x="268884" y="36221"/>
                  </a:lnTo>
                  <a:cubicBezTo>
                    <a:pt x="259111" y="41292"/>
                    <a:pt x="248355" y="44184"/>
                    <a:pt x="237357" y="44699"/>
                  </a:cubicBezTo>
                  <a:lnTo>
                    <a:pt x="188874" y="44699"/>
                  </a:lnTo>
                  <a:cubicBezTo>
                    <a:pt x="174688" y="45366"/>
                    <a:pt x="161700" y="52853"/>
                    <a:pt x="154013" y="64796"/>
                  </a:cubicBezTo>
                  <a:lnTo>
                    <a:pt x="129819" y="106802"/>
                  </a:lnTo>
                  <a:cubicBezTo>
                    <a:pt x="123888" y="116058"/>
                    <a:pt x="116025" y="123921"/>
                    <a:pt x="106769" y="129852"/>
                  </a:cubicBezTo>
                  <a:lnTo>
                    <a:pt x="64859" y="154046"/>
                  </a:lnTo>
                  <a:cubicBezTo>
                    <a:pt x="52856" y="161688"/>
                    <a:pt x="45323" y="174693"/>
                    <a:pt x="44666" y="188907"/>
                  </a:cubicBezTo>
                  <a:lnTo>
                    <a:pt x="44666" y="237389"/>
                  </a:lnTo>
                  <a:cubicBezTo>
                    <a:pt x="44219" y="248398"/>
                    <a:pt x="41323" y="259168"/>
                    <a:pt x="36189" y="268917"/>
                  </a:cubicBezTo>
                  <a:lnTo>
                    <a:pt x="12186" y="310827"/>
                  </a:lnTo>
                  <a:cubicBezTo>
                    <a:pt x="5463" y="323416"/>
                    <a:pt x="5463" y="338529"/>
                    <a:pt x="12186" y="351118"/>
                  </a:cubicBezTo>
                  <a:lnTo>
                    <a:pt x="36379" y="393123"/>
                  </a:lnTo>
                  <a:cubicBezTo>
                    <a:pt x="41582" y="402866"/>
                    <a:pt x="44605" y="413624"/>
                    <a:pt x="45237" y="424651"/>
                  </a:cubicBezTo>
                  <a:lnTo>
                    <a:pt x="45237" y="473038"/>
                  </a:lnTo>
                  <a:cubicBezTo>
                    <a:pt x="45894" y="487252"/>
                    <a:pt x="53427" y="500257"/>
                    <a:pt x="65430" y="507899"/>
                  </a:cubicBezTo>
                  <a:lnTo>
                    <a:pt x="107436" y="532093"/>
                  </a:lnTo>
                  <a:cubicBezTo>
                    <a:pt x="112650" y="535595"/>
                    <a:pt x="117360" y="539793"/>
                    <a:pt x="121437" y="544571"/>
                  </a:cubicBezTo>
                  <a:cubicBezTo>
                    <a:pt x="124566" y="547767"/>
                    <a:pt x="127315" y="551315"/>
                    <a:pt x="129629" y="555143"/>
                  </a:cubicBezTo>
                  <a:lnTo>
                    <a:pt x="153822" y="596958"/>
                  </a:lnTo>
                  <a:cubicBezTo>
                    <a:pt x="161608" y="608897"/>
                    <a:pt x="174725" y="616290"/>
                    <a:pt x="188970" y="616770"/>
                  </a:cubicBezTo>
                  <a:lnTo>
                    <a:pt x="237452" y="616770"/>
                  </a:lnTo>
                  <a:cubicBezTo>
                    <a:pt x="248436" y="617300"/>
                    <a:pt x="259183" y="620156"/>
                    <a:pt x="268980" y="625152"/>
                  </a:cubicBezTo>
                  <a:lnTo>
                    <a:pt x="310890" y="649536"/>
                  </a:lnTo>
                  <a:cubicBezTo>
                    <a:pt x="323535" y="655889"/>
                    <a:pt x="338440" y="655889"/>
                    <a:pt x="351085" y="649536"/>
                  </a:cubicBezTo>
                  <a:lnTo>
                    <a:pt x="393186" y="625247"/>
                  </a:lnTo>
                  <a:cubicBezTo>
                    <a:pt x="402918" y="620174"/>
                    <a:pt x="413651" y="617312"/>
                    <a:pt x="424618" y="616865"/>
                  </a:cubicBezTo>
                  <a:lnTo>
                    <a:pt x="473100" y="616865"/>
                  </a:lnTo>
                  <a:cubicBezTo>
                    <a:pt x="487287" y="616199"/>
                    <a:pt x="500275" y="608711"/>
                    <a:pt x="507962" y="596768"/>
                  </a:cubicBezTo>
                  <a:lnTo>
                    <a:pt x="532251" y="554762"/>
                  </a:lnTo>
                  <a:cubicBezTo>
                    <a:pt x="534591" y="550982"/>
                    <a:pt x="537338" y="547468"/>
                    <a:pt x="540442" y="544285"/>
                  </a:cubicBezTo>
                  <a:cubicBezTo>
                    <a:pt x="544863" y="539493"/>
                    <a:pt x="549890" y="535298"/>
                    <a:pt x="555396" y="531807"/>
                  </a:cubicBezTo>
                  <a:lnTo>
                    <a:pt x="597687" y="507995"/>
                  </a:lnTo>
                  <a:cubicBezTo>
                    <a:pt x="609630" y="500308"/>
                    <a:pt x="617118" y="487320"/>
                    <a:pt x="617785" y="473133"/>
                  </a:cubicBezTo>
                  <a:lnTo>
                    <a:pt x="617785" y="424651"/>
                  </a:lnTo>
                  <a:cubicBezTo>
                    <a:pt x="618279" y="413649"/>
                    <a:pt x="621172" y="402889"/>
                    <a:pt x="626262" y="393123"/>
                  </a:cubicBezTo>
                  <a:lnTo>
                    <a:pt x="650551" y="350927"/>
                  </a:lnTo>
                  <a:cubicBezTo>
                    <a:pt x="656819" y="338237"/>
                    <a:pt x="656570" y="323302"/>
                    <a:pt x="649884" y="310827"/>
                  </a:cubicBezTo>
                  <a:close/>
                  <a:moveTo>
                    <a:pt x="625310" y="336830"/>
                  </a:moveTo>
                  <a:lnTo>
                    <a:pt x="601116" y="378645"/>
                  </a:lnTo>
                  <a:cubicBezTo>
                    <a:pt x="593515" y="392754"/>
                    <a:pt x="589307" y="408441"/>
                    <a:pt x="588829" y="424460"/>
                  </a:cubicBezTo>
                  <a:lnTo>
                    <a:pt x="588829" y="472943"/>
                  </a:lnTo>
                  <a:cubicBezTo>
                    <a:pt x="588284" y="477043"/>
                    <a:pt x="586209" y="480786"/>
                    <a:pt x="583019" y="483420"/>
                  </a:cubicBezTo>
                  <a:lnTo>
                    <a:pt x="541204" y="507614"/>
                  </a:lnTo>
                  <a:cubicBezTo>
                    <a:pt x="533262" y="512406"/>
                    <a:pt x="526046" y="518307"/>
                    <a:pt x="519773" y="525140"/>
                  </a:cubicBezTo>
                  <a:cubicBezTo>
                    <a:pt x="515112" y="529807"/>
                    <a:pt x="510990" y="534983"/>
                    <a:pt x="507486" y="540570"/>
                  </a:cubicBezTo>
                  <a:lnTo>
                    <a:pt x="483387" y="582861"/>
                  </a:lnTo>
                  <a:cubicBezTo>
                    <a:pt x="480824" y="585942"/>
                    <a:pt x="477243" y="588004"/>
                    <a:pt x="473291" y="588671"/>
                  </a:cubicBezTo>
                  <a:lnTo>
                    <a:pt x="424618" y="588671"/>
                  </a:lnTo>
                  <a:cubicBezTo>
                    <a:pt x="408528" y="589073"/>
                    <a:pt x="392761" y="593284"/>
                    <a:pt x="378612" y="600959"/>
                  </a:cubicBezTo>
                  <a:lnTo>
                    <a:pt x="336702" y="625057"/>
                  </a:lnTo>
                  <a:cubicBezTo>
                    <a:pt x="332903" y="626342"/>
                    <a:pt x="328786" y="626342"/>
                    <a:pt x="324987" y="625057"/>
                  </a:cubicBezTo>
                  <a:lnTo>
                    <a:pt x="283362" y="600768"/>
                  </a:lnTo>
                  <a:cubicBezTo>
                    <a:pt x="269226" y="593110"/>
                    <a:pt x="253518" y="588809"/>
                    <a:pt x="237452" y="588195"/>
                  </a:cubicBezTo>
                  <a:lnTo>
                    <a:pt x="188970" y="588195"/>
                  </a:lnTo>
                  <a:cubicBezTo>
                    <a:pt x="184936" y="587729"/>
                    <a:pt x="181228" y="585756"/>
                    <a:pt x="178587" y="582671"/>
                  </a:cubicBezTo>
                  <a:lnTo>
                    <a:pt x="154680" y="540570"/>
                  </a:lnTo>
                  <a:cubicBezTo>
                    <a:pt x="151249" y="534949"/>
                    <a:pt x="147225" y="529713"/>
                    <a:pt x="142678" y="524949"/>
                  </a:cubicBezTo>
                  <a:cubicBezTo>
                    <a:pt x="136499" y="518066"/>
                    <a:pt x="129343" y="512129"/>
                    <a:pt x="121437" y="507328"/>
                  </a:cubicBezTo>
                  <a:lnTo>
                    <a:pt x="79146" y="483420"/>
                  </a:lnTo>
                  <a:cubicBezTo>
                    <a:pt x="76182" y="480710"/>
                    <a:pt x="74289" y="477026"/>
                    <a:pt x="73812" y="473038"/>
                  </a:cubicBezTo>
                  <a:lnTo>
                    <a:pt x="73812" y="424651"/>
                  </a:lnTo>
                  <a:cubicBezTo>
                    <a:pt x="73190" y="408533"/>
                    <a:pt x="68820" y="392780"/>
                    <a:pt x="61049" y="378645"/>
                  </a:cubicBezTo>
                  <a:lnTo>
                    <a:pt x="36855" y="336830"/>
                  </a:lnTo>
                  <a:cubicBezTo>
                    <a:pt x="35336" y="333073"/>
                    <a:pt x="35336" y="328872"/>
                    <a:pt x="36855" y="325115"/>
                  </a:cubicBezTo>
                  <a:lnTo>
                    <a:pt x="60954" y="283395"/>
                  </a:lnTo>
                  <a:cubicBezTo>
                    <a:pt x="68599" y="269304"/>
                    <a:pt x="72809" y="253606"/>
                    <a:pt x="73241" y="237580"/>
                  </a:cubicBezTo>
                  <a:lnTo>
                    <a:pt x="73241" y="188907"/>
                  </a:lnTo>
                  <a:cubicBezTo>
                    <a:pt x="73865" y="184887"/>
                    <a:pt x="75930" y="181230"/>
                    <a:pt x="79051" y="178620"/>
                  </a:cubicBezTo>
                  <a:lnTo>
                    <a:pt x="121437" y="154617"/>
                  </a:lnTo>
                  <a:cubicBezTo>
                    <a:pt x="134848" y="146213"/>
                    <a:pt x="146181" y="134880"/>
                    <a:pt x="154584" y="121470"/>
                  </a:cubicBezTo>
                  <a:lnTo>
                    <a:pt x="178587" y="79084"/>
                  </a:lnTo>
                  <a:cubicBezTo>
                    <a:pt x="181128" y="75976"/>
                    <a:pt x="184721" y="73908"/>
                    <a:pt x="188684" y="73274"/>
                  </a:cubicBezTo>
                  <a:lnTo>
                    <a:pt x="237166" y="73274"/>
                  </a:lnTo>
                  <a:cubicBezTo>
                    <a:pt x="253311" y="72827"/>
                    <a:pt x="269129" y="68620"/>
                    <a:pt x="283362" y="60986"/>
                  </a:cubicBezTo>
                  <a:lnTo>
                    <a:pt x="324987" y="36698"/>
                  </a:lnTo>
                  <a:cubicBezTo>
                    <a:pt x="328795" y="35467"/>
                    <a:pt x="332894" y="35467"/>
                    <a:pt x="336702" y="36698"/>
                  </a:cubicBezTo>
                  <a:lnTo>
                    <a:pt x="378612" y="60986"/>
                  </a:lnTo>
                  <a:cubicBezTo>
                    <a:pt x="392704" y="68632"/>
                    <a:pt x="408402" y="72842"/>
                    <a:pt x="424428" y="73274"/>
                  </a:cubicBezTo>
                  <a:lnTo>
                    <a:pt x="472910" y="73274"/>
                  </a:lnTo>
                  <a:cubicBezTo>
                    <a:pt x="477010" y="73818"/>
                    <a:pt x="480754" y="75894"/>
                    <a:pt x="483387" y="79084"/>
                  </a:cubicBezTo>
                  <a:lnTo>
                    <a:pt x="507295" y="121470"/>
                  </a:lnTo>
                  <a:cubicBezTo>
                    <a:pt x="515726" y="134891"/>
                    <a:pt x="527092" y="146225"/>
                    <a:pt x="540537" y="154617"/>
                  </a:cubicBezTo>
                  <a:lnTo>
                    <a:pt x="582828" y="178620"/>
                  </a:lnTo>
                  <a:cubicBezTo>
                    <a:pt x="585936" y="181160"/>
                    <a:pt x="588004" y="184753"/>
                    <a:pt x="588639" y="188717"/>
                  </a:cubicBezTo>
                  <a:lnTo>
                    <a:pt x="588639" y="237199"/>
                  </a:lnTo>
                  <a:cubicBezTo>
                    <a:pt x="589085" y="253344"/>
                    <a:pt x="593293" y="269162"/>
                    <a:pt x="600926" y="283395"/>
                  </a:cubicBezTo>
                  <a:lnTo>
                    <a:pt x="625119" y="325305"/>
                  </a:lnTo>
                  <a:lnTo>
                    <a:pt x="625119" y="325305"/>
                  </a:lnTo>
                  <a:cubicBezTo>
                    <a:pt x="626585" y="328995"/>
                    <a:pt x="626653" y="333094"/>
                    <a:pt x="625310" y="336830"/>
                  </a:cubicBezTo>
                  <a:close/>
                </a:path>
              </a:pathLst>
            </a:custGeom>
            <a:grpFill/>
            <a:ln w="9525" cap="flat">
              <a:noFill/>
              <a:prstDash val="solid"/>
              <a:miter/>
            </a:ln>
          </p:spPr>
          <p:txBody>
            <a:bodyPr rtlCol="0" anchor="ctr"/>
            <a:lstStyle/>
            <a:p>
              <a:endParaRPr lang="en-US" dirty="0"/>
            </a:p>
          </p:txBody>
        </p:sp>
        <p:sp>
          <p:nvSpPr>
            <p:cNvPr id="166" name="Freeform: Shape 1889417">
              <a:extLst>
                <a:ext uri="{FF2B5EF4-FFF2-40B4-BE49-F238E27FC236}">
                  <a16:creationId xmlns:a16="http://schemas.microsoft.com/office/drawing/2014/main" id="{5FEFD2C2-FD74-314D-96E8-D026804A733F}"/>
                </a:ext>
              </a:extLst>
            </p:cNvPr>
            <p:cNvSpPr/>
            <p:nvPr/>
          </p:nvSpPr>
          <p:spPr>
            <a:xfrm>
              <a:off x="8082834" y="4960379"/>
              <a:ext cx="457200" cy="457200"/>
            </a:xfrm>
            <a:custGeom>
              <a:avLst/>
              <a:gdLst>
                <a:gd name="connsiteX0" fmla="*/ 229267 w 457200"/>
                <a:gd name="connsiteY0" fmla="*/ 7144 h 457200"/>
                <a:gd name="connsiteX1" fmla="*/ 7144 w 457200"/>
                <a:gd name="connsiteY1" fmla="*/ 229457 h 457200"/>
                <a:gd name="connsiteX2" fmla="*/ 229457 w 457200"/>
                <a:gd name="connsiteY2" fmla="*/ 451580 h 457200"/>
                <a:gd name="connsiteX3" fmla="*/ 451580 w 457200"/>
                <a:gd name="connsiteY3" fmla="*/ 229362 h 457200"/>
                <a:gd name="connsiteX4" fmla="*/ 229267 w 457200"/>
                <a:gd name="connsiteY4" fmla="*/ 7144 h 457200"/>
                <a:gd name="connsiteX5" fmla="*/ 229267 w 457200"/>
                <a:gd name="connsiteY5" fmla="*/ 422910 h 457200"/>
                <a:gd name="connsiteX6" fmla="*/ 35719 w 457200"/>
                <a:gd name="connsiteY6" fmla="*/ 229172 h 457200"/>
                <a:gd name="connsiteX7" fmla="*/ 229457 w 457200"/>
                <a:gd name="connsiteY7" fmla="*/ 35623 h 457200"/>
                <a:gd name="connsiteX8" fmla="*/ 423005 w 457200"/>
                <a:gd name="connsiteY8" fmla="*/ 229362 h 457200"/>
                <a:gd name="connsiteX9" fmla="*/ 229267 w 457200"/>
                <a:gd name="connsiteY9" fmla="*/ 42291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9267" y="7144"/>
                  </a:moveTo>
                  <a:cubicBezTo>
                    <a:pt x="106539" y="7196"/>
                    <a:pt x="7091" y="106730"/>
                    <a:pt x="7144" y="229457"/>
                  </a:cubicBezTo>
                  <a:cubicBezTo>
                    <a:pt x="7196" y="352185"/>
                    <a:pt x="106730" y="451633"/>
                    <a:pt x="229457" y="451580"/>
                  </a:cubicBezTo>
                  <a:cubicBezTo>
                    <a:pt x="352148" y="451528"/>
                    <a:pt x="451580" y="352053"/>
                    <a:pt x="451580" y="229362"/>
                  </a:cubicBezTo>
                  <a:cubicBezTo>
                    <a:pt x="451475" y="106641"/>
                    <a:pt x="351988" y="7196"/>
                    <a:pt x="229267" y="7144"/>
                  </a:cubicBezTo>
                  <a:close/>
                  <a:moveTo>
                    <a:pt x="229267" y="422910"/>
                  </a:moveTo>
                  <a:cubicBezTo>
                    <a:pt x="122321" y="422858"/>
                    <a:pt x="35666" y="336117"/>
                    <a:pt x="35719" y="229172"/>
                  </a:cubicBezTo>
                  <a:cubicBezTo>
                    <a:pt x="35771" y="122226"/>
                    <a:pt x="122512" y="35571"/>
                    <a:pt x="229457" y="35623"/>
                  </a:cubicBezTo>
                  <a:cubicBezTo>
                    <a:pt x="336404" y="35676"/>
                    <a:pt x="423058" y="122416"/>
                    <a:pt x="423005" y="229362"/>
                  </a:cubicBezTo>
                  <a:cubicBezTo>
                    <a:pt x="422848" y="336265"/>
                    <a:pt x="336170" y="422858"/>
                    <a:pt x="229267" y="422910"/>
                  </a:cubicBezTo>
                  <a:close/>
                </a:path>
              </a:pathLst>
            </a:custGeom>
            <a:grpFill/>
            <a:ln w="9525" cap="flat">
              <a:noFill/>
              <a:prstDash val="solid"/>
              <a:miter/>
            </a:ln>
          </p:spPr>
          <p:txBody>
            <a:bodyPr rtlCol="0" anchor="ctr"/>
            <a:lstStyle/>
            <a:p>
              <a:endParaRPr lang="en-US" dirty="0"/>
            </a:p>
          </p:txBody>
        </p:sp>
        <p:sp>
          <p:nvSpPr>
            <p:cNvPr id="167" name="Freeform: Shape 1889418">
              <a:extLst>
                <a:ext uri="{FF2B5EF4-FFF2-40B4-BE49-F238E27FC236}">
                  <a16:creationId xmlns:a16="http://schemas.microsoft.com/office/drawing/2014/main" id="{A101D6DF-6354-514A-9697-EAF1D3D66980}"/>
                </a:ext>
              </a:extLst>
            </p:cNvPr>
            <p:cNvSpPr/>
            <p:nvPr/>
          </p:nvSpPr>
          <p:spPr>
            <a:xfrm>
              <a:off x="8165422" y="5044877"/>
              <a:ext cx="285750" cy="276225"/>
            </a:xfrm>
            <a:custGeom>
              <a:avLst/>
              <a:gdLst>
                <a:gd name="connsiteX0" fmla="*/ 266789 w 285750"/>
                <a:gd name="connsiteY0" fmla="*/ 92286 h 276225"/>
                <a:gd name="connsiteX1" fmla="*/ 197828 w 285750"/>
                <a:gd name="connsiteY1" fmla="*/ 82284 h 276225"/>
                <a:gd name="connsiteX2" fmla="*/ 167062 w 285750"/>
                <a:gd name="connsiteY2" fmla="*/ 19800 h 276225"/>
                <a:gd name="connsiteX3" fmla="*/ 136709 w 285750"/>
                <a:gd name="connsiteY3" fmla="*/ 9482 h 276225"/>
                <a:gd name="connsiteX4" fmla="*/ 126391 w 285750"/>
                <a:gd name="connsiteY4" fmla="*/ 19800 h 276225"/>
                <a:gd name="connsiteX5" fmla="*/ 95530 w 285750"/>
                <a:gd name="connsiteY5" fmla="*/ 82284 h 276225"/>
                <a:gd name="connsiteX6" fmla="*/ 26569 w 285750"/>
                <a:gd name="connsiteY6" fmla="*/ 92286 h 276225"/>
                <a:gd name="connsiteX7" fmla="*/ 7381 w 285750"/>
                <a:gd name="connsiteY7" fmla="*/ 117969 h 276225"/>
                <a:gd name="connsiteX8" fmla="*/ 13996 w 285750"/>
                <a:gd name="connsiteY8" fmla="*/ 130957 h 276225"/>
                <a:gd name="connsiteX9" fmla="*/ 63907 w 285750"/>
                <a:gd name="connsiteY9" fmla="*/ 179535 h 276225"/>
                <a:gd name="connsiteX10" fmla="*/ 52096 w 285750"/>
                <a:gd name="connsiteY10" fmla="*/ 248210 h 276225"/>
                <a:gd name="connsiteX11" fmla="*/ 70550 w 285750"/>
                <a:gd name="connsiteY11" fmla="*/ 274426 h 276225"/>
                <a:gd name="connsiteX12" fmla="*/ 85052 w 285750"/>
                <a:gd name="connsiteY12" fmla="*/ 272118 h 276225"/>
                <a:gd name="connsiteX13" fmla="*/ 146679 w 285750"/>
                <a:gd name="connsiteY13" fmla="*/ 240114 h 276225"/>
                <a:gd name="connsiteX14" fmla="*/ 208401 w 285750"/>
                <a:gd name="connsiteY14" fmla="*/ 272499 h 276225"/>
                <a:gd name="connsiteX15" fmla="*/ 218974 w 285750"/>
                <a:gd name="connsiteY15" fmla="*/ 275166 h 276225"/>
                <a:gd name="connsiteX16" fmla="*/ 241583 w 285750"/>
                <a:gd name="connsiteY16" fmla="*/ 252247 h 276225"/>
                <a:gd name="connsiteX17" fmla="*/ 241262 w 285750"/>
                <a:gd name="connsiteY17" fmla="*/ 248591 h 276225"/>
                <a:gd name="connsiteX18" fmla="*/ 229451 w 285750"/>
                <a:gd name="connsiteY18" fmla="*/ 179916 h 276225"/>
                <a:gd name="connsiteX19" fmla="*/ 279362 w 285750"/>
                <a:gd name="connsiteY19" fmla="*/ 131338 h 276225"/>
                <a:gd name="connsiteX20" fmla="*/ 279777 w 285750"/>
                <a:gd name="connsiteY20" fmla="*/ 99282 h 276225"/>
                <a:gd name="connsiteX21" fmla="*/ 266789 w 285750"/>
                <a:gd name="connsiteY21" fmla="*/ 92667 h 276225"/>
                <a:gd name="connsiteX22" fmla="*/ 207353 w 285750"/>
                <a:gd name="connsiteY22" fmla="*/ 161247 h 276225"/>
                <a:gd name="connsiteX23" fmla="*/ 200781 w 285750"/>
                <a:gd name="connsiteY23" fmla="*/ 181344 h 276225"/>
                <a:gd name="connsiteX24" fmla="*/ 211068 w 285750"/>
                <a:gd name="connsiteY24" fmla="*/ 241257 h 276225"/>
                <a:gd name="connsiteX25" fmla="*/ 157252 w 285750"/>
                <a:gd name="connsiteY25" fmla="*/ 212682 h 276225"/>
                <a:gd name="connsiteX26" fmla="*/ 136106 w 285750"/>
                <a:gd name="connsiteY26" fmla="*/ 212682 h 276225"/>
                <a:gd name="connsiteX27" fmla="*/ 82290 w 285750"/>
                <a:gd name="connsiteY27" fmla="*/ 241257 h 276225"/>
                <a:gd name="connsiteX28" fmla="*/ 92577 w 285750"/>
                <a:gd name="connsiteY28" fmla="*/ 181344 h 276225"/>
                <a:gd name="connsiteX29" fmla="*/ 86100 w 285750"/>
                <a:gd name="connsiteY29" fmla="*/ 161247 h 276225"/>
                <a:gd name="connsiteX30" fmla="*/ 42571 w 285750"/>
                <a:gd name="connsiteY30" fmla="*/ 118860 h 276225"/>
                <a:gd name="connsiteX31" fmla="*/ 102673 w 285750"/>
                <a:gd name="connsiteY31" fmla="*/ 110097 h 276225"/>
                <a:gd name="connsiteX32" fmla="*/ 119818 w 285750"/>
                <a:gd name="connsiteY32" fmla="*/ 97715 h 276225"/>
                <a:gd name="connsiteX33" fmla="*/ 146679 w 285750"/>
                <a:gd name="connsiteY33" fmla="*/ 43137 h 276225"/>
                <a:gd name="connsiteX34" fmla="*/ 173635 w 285750"/>
                <a:gd name="connsiteY34" fmla="*/ 97715 h 276225"/>
                <a:gd name="connsiteX35" fmla="*/ 190684 w 285750"/>
                <a:gd name="connsiteY35" fmla="*/ 110097 h 276225"/>
                <a:gd name="connsiteX36" fmla="*/ 250882 w 285750"/>
                <a:gd name="connsiteY36" fmla="*/ 11886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5750" h="276225">
                  <a:moveTo>
                    <a:pt x="266789" y="92286"/>
                  </a:moveTo>
                  <a:lnTo>
                    <a:pt x="197828" y="82284"/>
                  </a:lnTo>
                  <a:lnTo>
                    <a:pt x="167062" y="19800"/>
                  </a:lnTo>
                  <a:cubicBezTo>
                    <a:pt x="161529" y="8570"/>
                    <a:pt x="147940" y="3950"/>
                    <a:pt x="136709" y="9482"/>
                  </a:cubicBezTo>
                  <a:cubicBezTo>
                    <a:pt x="132227" y="11691"/>
                    <a:pt x="128599" y="15318"/>
                    <a:pt x="126391" y="19800"/>
                  </a:cubicBezTo>
                  <a:lnTo>
                    <a:pt x="95530" y="82284"/>
                  </a:lnTo>
                  <a:lnTo>
                    <a:pt x="26569" y="92286"/>
                  </a:lnTo>
                  <a:cubicBezTo>
                    <a:pt x="14178" y="94079"/>
                    <a:pt x="5587" y="105579"/>
                    <a:pt x="7381" y="117969"/>
                  </a:cubicBezTo>
                  <a:cubicBezTo>
                    <a:pt x="8096" y="122909"/>
                    <a:pt x="10421" y="127474"/>
                    <a:pt x="13996" y="130957"/>
                  </a:cubicBezTo>
                  <a:lnTo>
                    <a:pt x="63907" y="179535"/>
                  </a:lnTo>
                  <a:lnTo>
                    <a:pt x="52096" y="248210"/>
                  </a:lnTo>
                  <a:cubicBezTo>
                    <a:pt x="49952" y="260545"/>
                    <a:pt x="58214" y="272283"/>
                    <a:pt x="70550" y="274426"/>
                  </a:cubicBezTo>
                  <a:cubicBezTo>
                    <a:pt x="75506" y="275287"/>
                    <a:pt x="80608" y="274475"/>
                    <a:pt x="85052" y="272118"/>
                  </a:cubicBezTo>
                  <a:lnTo>
                    <a:pt x="146679" y="240114"/>
                  </a:lnTo>
                  <a:lnTo>
                    <a:pt x="208401" y="272499"/>
                  </a:lnTo>
                  <a:cubicBezTo>
                    <a:pt x="211647" y="274257"/>
                    <a:pt x="215282" y="275174"/>
                    <a:pt x="218974" y="275166"/>
                  </a:cubicBezTo>
                  <a:cubicBezTo>
                    <a:pt x="231546" y="275080"/>
                    <a:pt x="241669" y="264819"/>
                    <a:pt x="241583" y="252247"/>
                  </a:cubicBezTo>
                  <a:cubicBezTo>
                    <a:pt x="241575" y="251022"/>
                    <a:pt x="241467" y="249799"/>
                    <a:pt x="241262" y="248591"/>
                  </a:cubicBezTo>
                  <a:lnTo>
                    <a:pt x="229451" y="179916"/>
                  </a:lnTo>
                  <a:lnTo>
                    <a:pt x="279362" y="131338"/>
                  </a:lnTo>
                  <a:cubicBezTo>
                    <a:pt x="288329" y="122601"/>
                    <a:pt x="288515" y="108249"/>
                    <a:pt x="279777" y="99282"/>
                  </a:cubicBezTo>
                  <a:cubicBezTo>
                    <a:pt x="276294" y="95707"/>
                    <a:pt x="271729" y="93382"/>
                    <a:pt x="266789" y="92667"/>
                  </a:cubicBezTo>
                  <a:close/>
                  <a:moveTo>
                    <a:pt x="207353" y="161247"/>
                  </a:moveTo>
                  <a:cubicBezTo>
                    <a:pt x="202010" y="166469"/>
                    <a:pt x="199555" y="173974"/>
                    <a:pt x="200781" y="181344"/>
                  </a:cubicBezTo>
                  <a:lnTo>
                    <a:pt x="211068" y="241257"/>
                  </a:lnTo>
                  <a:lnTo>
                    <a:pt x="157252" y="212682"/>
                  </a:lnTo>
                  <a:cubicBezTo>
                    <a:pt x="150619" y="209258"/>
                    <a:pt x="142739" y="209258"/>
                    <a:pt x="136106" y="212682"/>
                  </a:cubicBezTo>
                  <a:lnTo>
                    <a:pt x="82290" y="241257"/>
                  </a:lnTo>
                  <a:lnTo>
                    <a:pt x="92577" y="181344"/>
                  </a:lnTo>
                  <a:cubicBezTo>
                    <a:pt x="93877" y="173986"/>
                    <a:pt x="91452" y="166461"/>
                    <a:pt x="86100" y="161247"/>
                  </a:cubicBezTo>
                  <a:lnTo>
                    <a:pt x="42571" y="118860"/>
                  </a:lnTo>
                  <a:lnTo>
                    <a:pt x="102673" y="110097"/>
                  </a:lnTo>
                  <a:cubicBezTo>
                    <a:pt x="110075" y="109036"/>
                    <a:pt x="116484" y="104408"/>
                    <a:pt x="119818" y="97715"/>
                  </a:cubicBezTo>
                  <a:lnTo>
                    <a:pt x="146679" y="43137"/>
                  </a:lnTo>
                  <a:lnTo>
                    <a:pt x="173635" y="97715"/>
                  </a:lnTo>
                  <a:cubicBezTo>
                    <a:pt x="176950" y="104382"/>
                    <a:pt x="183318" y="109007"/>
                    <a:pt x="190684" y="110097"/>
                  </a:cubicBezTo>
                  <a:lnTo>
                    <a:pt x="250882" y="118860"/>
                  </a:lnTo>
                  <a:close/>
                </a:path>
              </a:pathLst>
            </a:custGeom>
            <a:grpFill/>
            <a:ln w="9525" cap="flat">
              <a:noFill/>
              <a:prstDash val="solid"/>
              <a:miter/>
            </a:ln>
          </p:spPr>
          <p:txBody>
            <a:bodyPr rtlCol="0" anchor="ctr"/>
            <a:lstStyle/>
            <a:p>
              <a:endParaRPr lang="en-US" dirty="0"/>
            </a:p>
          </p:txBody>
        </p:sp>
      </p:grpSp>
      <p:grpSp>
        <p:nvGrpSpPr>
          <p:cNvPr id="168" name="Graphic 1889510">
            <a:extLst>
              <a:ext uri="{FF2B5EF4-FFF2-40B4-BE49-F238E27FC236}">
                <a16:creationId xmlns:a16="http://schemas.microsoft.com/office/drawing/2014/main" id="{DEE89705-C047-0944-9246-D9B231B80F05}"/>
              </a:ext>
            </a:extLst>
          </p:cNvPr>
          <p:cNvGrpSpPr/>
          <p:nvPr/>
        </p:nvGrpSpPr>
        <p:grpSpPr>
          <a:xfrm>
            <a:off x="9637050" y="4749845"/>
            <a:ext cx="476250" cy="628650"/>
            <a:chOff x="8934008" y="4875416"/>
            <a:chExt cx="476250" cy="628650"/>
          </a:xfrm>
          <a:solidFill>
            <a:srgbClr val="00B29F"/>
          </a:solidFill>
        </p:grpSpPr>
        <p:sp>
          <p:nvSpPr>
            <p:cNvPr id="169" name="Freeform: Shape 1889420">
              <a:extLst>
                <a:ext uri="{FF2B5EF4-FFF2-40B4-BE49-F238E27FC236}">
                  <a16:creationId xmlns:a16="http://schemas.microsoft.com/office/drawing/2014/main" id="{8442AA98-88FA-CD4F-B74D-D5A76148D581}"/>
                </a:ext>
              </a:extLst>
            </p:cNvPr>
            <p:cNvSpPr/>
            <p:nvPr/>
          </p:nvSpPr>
          <p:spPr>
            <a:xfrm>
              <a:off x="9057270" y="5004289"/>
              <a:ext cx="219075" cy="209550"/>
            </a:xfrm>
            <a:custGeom>
              <a:avLst/>
              <a:gdLst>
                <a:gd name="connsiteX0" fmla="*/ 151248 w 219075"/>
                <a:gd name="connsiteY0" fmla="*/ 61627 h 209550"/>
                <a:gd name="connsiteX1" fmla="*/ 129912 w 219075"/>
                <a:gd name="connsiteY1" fmla="*/ 18479 h 209550"/>
                <a:gd name="connsiteX2" fmla="*/ 129912 w 219075"/>
                <a:gd name="connsiteY2" fmla="*/ 18479 h 209550"/>
                <a:gd name="connsiteX3" fmla="*/ 111720 w 219075"/>
                <a:gd name="connsiteY3" fmla="*/ 7144 h 209550"/>
                <a:gd name="connsiteX4" fmla="*/ 93432 w 219075"/>
                <a:gd name="connsiteY4" fmla="*/ 18479 h 209550"/>
                <a:gd name="connsiteX5" fmla="*/ 72191 w 219075"/>
                <a:gd name="connsiteY5" fmla="*/ 61627 h 209550"/>
                <a:gd name="connsiteX6" fmla="*/ 24566 w 219075"/>
                <a:gd name="connsiteY6" fmla="*/ 68485 h 209550"/>
                <a:gd name="connsiteX7" fmla="*/ 8183 w 219075"/>
                <a:gd name="connsiteY7" fmla="*/ 82392 h 209550"/>
                <a:gd name="connsiteX8" fmla="*/ 13326 w 219075"/>
                <a:gd name="connsiteY8" fmla="*/ 103156 h 209550"/>
                <a:gd name="connsiteX9" fmla="*/ 48188 w 219075"/>
                <a:gd name="connsiteY9" fmla="*/ 136780 h 209550"/>
                <a:gd name="connsiteX10" fmla="*/ 40092 w 219075"/>
                <a:gd name="connsiteY10" fmla="*/ 184405 h 209550"/>
                <a:gd name="connsiteX11" fmla="*/ 56840 w 219075"/>
                <a:gd name="connsiteY11" fmla="*/ 207866 h 209550"/>
                <a:gd name="connsiteX12" fmla="*/ 69619 w 219075"/>
                <a:gd name="connsiteY12" fmla="*/ 205836 h 209550"/>
                <a:gd name="connsiteX13" fmla="*/ 112196 w 219075"/>
                <a:gd name="connsiteY13" fmla="*/ 183452 h 209550"/>
                <a:gd name="connsiteX14" fmla="*/ 154773 w 219075"/>
                <a:gd name="connsiteY14" fmla="*/ 205836 h 209550"/>
                <a:gd name="connsiteX15" fmla="*/ 164298 w 219075"/>
                <a:gd name="connsiteY15" fmla="*/ 208122 h 209550"/>
                <a:gd name="connsiteX16" fmla="*/ 175728 w 219075"/>
                <a:gd name="connsiteY16" fmla="*/ 204502 h 209550"/>
                <a:gd name="connsiteX17" fmla="*/ 183824 w 219075"/>
                <a:gd name="connsiteY17" fmla="*/ 184690 h 209550"/>
                <a:gd name="connsiteX18" fmla="*/ 175632 w 219075"/>
                <a:gd name="connsiteY18" fmla="*/ 137065 h 209550"/>
                <a:gd name="connsiteX19" fmla="*/ 210113 w 219075"/>
                <a:gd name="connsiteY19" fmla="*/ 103156 h 209550"/>
                <a:gd name="connsiteX20" fmla="*/ 215256 w 219075"/>
                <a:gd name="connsiteY20" fmla="*/ 82392 h 209550"/>
                <a:gd name="connsiteX21" fmla="*/ 198873 w 219075"/>
                <a:gd name="connsiteY21" fmla="*/ 68485 h 209550"/>
                <a:gd name="connsiteX22" fmla="*/ 152963 w 219075"/>
                <a:gd name="connsiteY22" fmla="*/ 119349 h 209550"/>
                <a:gd name="connsiteX23" fmla="*/ 146772 w 219075"/>
                <a:gd name="connsiteY23" fmla="*/ 137827 h 209550"/>
                <a:gd name="connsiteX24" fmla="*/ 152772 w 219075"/>
                <a:gd name="connsiteY24" fmla="*/ 173070 h 209550"/>
                <a:gd name="connsiteX25" fmla="*/ 121149 w 219075"/>
                <a:gd name="connsiteY25" fmla="*/ 155925 h 209550"/>
                <a:gd name="connsiteX26" fmla="*/ 102099 w 219075"/>
                <a:gd name="connsiteY26" fmla="*/ 155925 h 209550"/>
                <a:gd name="connsiteX27" fmla="*/ 70476 w 219075"/>
                <a:gd name="connsiteY27" fmla="*/ 172594 h 209550"/>
                <a:gd name="connsiteX28" fmla="*/ 76763 w 219075"/>
                <a:gd name="connsiteY28" fmla="*/ 137827 h 209550"/>
                <a:gd name="connsiteX29" fmla="*/ 70857 w 219075"/>
                <a:gd name="connsiteY29" fmla="*/ 119825 h 209550"/>
                <a:gd name="connsiteX30" fmla="*/ 45330 w 219075"/>
                <a:gd name="connsiteY30" fmla="*/ 94870 h 209550"/>
                <a:gd name="connsiteX31" fmla="*/ 80668 w 219075"/>
                <a:gd name="connsiteY31" fmla="*/ 89726 h 209550"/>
                <a:gd name="connsiteX32" fmla="*/ 95813 w 219075"/>
                <a:gd name="connsiteY32" fmla="*/ 78106 h 209550"/>
                <a:gd name="connsiteX33" fmla="*/ 111624 w 219075"/>
                <a:gd name="connsiteY33" fmla="*/ 46102 h 209550"/>
                <a:gd name="connsiteX34" fmla="*/ 127436 w 219075"/>
                <a:gd name="connsiteY34" fmla="*/ 78106 h 209550"/>
                <a:gd name="connsiteX35" fmla="*/ 142771 w 219075"/>
                <a:gd name="connsiteY35" fmla="*/ 89250 h 209550"/>
                <a:gd name="connsiteX36" fmla="*/ 178109 w 219075"/>
                <a:gd name="connsiteY36" fmla="*/ 94393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9075" h="209550">
                  <a:moveTo>
                    <a:pt x="151248" y="61627"/>
                  </a:moveTo>
                  <a:lnTo>
                    <a:pt x="129912" y="18479"/>
                  </a:lnTo>
                  <a:lnTo>
                    <a:pt x="129912" y="18479"/>
                  </a:lnTo>
                  <a:cubicBezTo>
                    <a:pt x="126555" y="11496"/>
                    <a:pt x="119467" y="7081"/>
                    <a:pt x="111720" y="7144"/>
                  </a:cubicBezTo>
                  <a:cubicBezTo>
                    <a:pt x="103957" y="7113"/>
                    <a:pt x="96857" y="11514"/>
                    <a:pt x="93432" y="18479"/>
                  </a:cubicBezTo>
                  <a:lnTo>
                    <a:pt x="72191" y="61627"/>
                  </a:lnTo>
                  <a:lnTo>
                    <a:pt x="24566" y="68485"/>
                  </a:lnTo>
                  <a:cubicBezTo>
                    <a:pt x="16887" y="69589"/>
                    <a:pt x="10519" y="74994"/>
                    <a:pt x="8183" y="82392"/>
                  </a:cubicBezTo>
                  <a:cubicBezTo>
                    <a:pt x="5717" y="89725"/>
                    <a:pt x="7723" y="97822"/>
                    <a:pt x="13326" y="103156"/>
                  </a:cubicBezTo>
                  <a:lnTo>
                    <a:pt x="48188" y="136780"/>
                  </a:lnTo>
                  <a:lnTo>
                    <a:pt x="40092" y="184405"/>
                  </a:lnTo>
                  <a:cubicBezTo>
                    <a:pt x="38238" y="195509"/>
                    <a:pt x="45737" y="206012"/>
                    <a:pt x="56840" y="207866"/>
                  </a:cubicBezTo>
                  <a:cubicBezTo>
                    <a:pt x="61207" y="208595"/>
                    <a:pt x="65693" y="207883"/>
                    <a:pt x="69619" y="205836"/>
                  </a:cubicBezTo>
                  <a:lnTo>
                    <a:pt x="112196" y="183452"/>
                  </a:lnTo>
                  <a:lnTo>
                    <a:pt x="154773" y="205836"/>
                  </a:lnTo>
                  <a:cubicBezTo>
                    <a:pt x="157718" y="207353"/>
                    <a:pt x="160985" y="208138"/>
                    <a:pt x="164298" y="208122"/>
                  </a:cubicBezTo>
                  <a:cubicBezTo>
                    <a:pt x="168387" y="208107"/>
                    <a:pt x="172375" y="206844"/>
                    <a:pt x="175728" y="204502"/>
                  </a:cubicBezTo>
                  <a:cubicBezTo>
                    <a:pt x="181973" y="199975"/>
                    <a:pt x="185112" y="192296"/>
                    <a:pt x="183824" y="184690"/>
                  </a:cubicBezTo>
                  <a:lnTo>
                    <a:pt x="175632" y="137065"/>
                  </a:lnTo>
                  <a:lnTo>
                    <a:pt x="210113" y="103156"/>
                  </a:lnTo>
                  <a:cubicBezTo>
                    <a:pt x="215674" y="97798"/>
                    <a:pt x="217674" y="89727"/>
                    <a:pt x="215256" y="82392"/>
                  </a:cubicBezTo>
                  <a:cubicBezTo>
                    <a:pt x="212881" y="75021"/>
                    <a:pt x="206532" y="69632"/>
                    <a:pt x="198873" y="68485"/>
                  </a:cubicBezTo>
                  <a:close/>
                  <a:moveTo>
                    <a:pt x="152963" y="119349"/>
                  </a:moveTo>
                  <a:cubicBezTo>
                    <a:pt x="147897" y="124059"/>
                    <a:pt x="145567" y="131016"/>
                    <a:pt x="146772" y="137827"/>
                  </a:cubicBezTo>
                  <a:lnTo>
                    <a:pt x="152772" y="173070"/>
                  </a:lnTo>
                  <a:lnTo>
                    <a:pt x="121149" y="155925"/>
                  </a:lnTo>
                  <a:cubicBezTo>
                    <a:pt x="115198" y="152742"/>
                    <a:pt x="108050" y="152742"/>
                    <a:pt x="102099" y="155925"/>
                  </a:cubicBezTo>
                  <a:lnTo>
                    <a:pt x="70476" y="172594"/>
                  </a:lnTo>
                  <a:lnTo>
                    <a:pt x="76763" y="137827"/>
                  </a:lnTo>
                  <a:cubicBezTo>
                    <a:pt x="77907" y="131218"/>
                    <a:pt x="75693" y="124472"/>
                    <a:pt x="70857" y="119825"/>
                  </a:cubicBezTo>
                  <a:lnTo>
                    <a:pt x="45330" y="94870"/>
                  </a:lnTo>
                  <a:lnTo>
                    <a:pt x="80668" y="89726"/>
                  </a:lnTo>
                  <a:cubicBezTo>
                    <a:pt x="87323" y="88586"/>
                    <a:pt x="92989" y="84239"/>
                    <a:pt x="95813" y="78106"/>
                  </a:cubicBezTo>
                  <a:lnTo>
                    <a:pt x="111624" y="46102"/>
                  </a:lnTo>
                  <a:lnTo>
                    <a:pt x="127436" y="78106"/>
                  </a:lnTo>
                  <a:cubicBezTo>
                    <a:pt x="130391" y="84127"/>
                    <a:pt x="136131" y="88298"/>
                    <a:pt x="142771" y="89250"/>
                  </a:cubicBezTo>
                  <a:lnTo>
                    <a:pt x="178109" y="94393"/>
                  </a:lnTo>
                  <a:close/>
                </a:path>
              </a:pathLst>
            </a:custGeom>
            <a:grpFill/>
            <a:ln w="9525" cap="flat">
              <a:noFill/>
              <a:prstDash val="solid"/>
              <a:miter/>
            </a:ln>
          </p:spPr>
          <p:txBody>
            <a:bodyPr rtlCol="0" anchor="ctr"/>
            <a:lstStyle/>
            <a:p>
              <a:endParaRPr lang="en-US" dirty="0"/>
            </a:p>
          </p:txBody>
        </p:sp>
        <p:sp>
          <p:nvSpPr>
            <p:cNvPr id="170" name="Freeform: Shape 1889421">
              <a:extLst>
                <a:ext uri="{FF2B5EF4-FFF2-40B4-BE49-F238E27FC236}">
                  <a16:creationId xmlns:a16="http://schemas.microsoft.com/office/drawing/2014/main" id="{FC5AD90C-7EE6-3249-BCE1-899B555B22BB}"/>
                </a:ext>
              </a:extLst>
            </p:cNvPr>
            <p:cNvSpPr/>
            <p:nvPr/>
          </p:nvSpPr>
          <p:spPr>
            <a:xfrm>
              <a:off x="8926793" y="4868272"/>
              <a:ext cx="485775" cy="638175"/>
            </a:xfrm>
            <a:custGeom>
              <a:avLst/>
              <a:gdLst>
                <a:gd name="connsiteX0" fmla="*/ 455367 w 485775"/>
                <a:gd name="connsiteY0" fmla="*/ 287179 h 638175"/>
                <a:gd name="connsiteX1" fmla="*/ 480703 w 485775"/>
                <a:gd name="connsiteY1" fmla="*/ 246793 h 638175"/>
                <a:gd name="connsiteX2" fmla="*/ 480703 w 485775"/>
                <a:gd name="connsiteY2" fmla="*/ 242221 h 638175"/>
                <a:gd name="connsiteX3" fmla="*/ 455462 w 485775"/>
                <a:gd name="connsiteY3" fmla="*/ 202311 h 638175"/>
                <a:gd name="connsiteX4" fmla="*/ 437460 w 485775"/>
                <a:gd name="connsiteY4" fmla="*/ 179546 h 638175"/>
                <a:gd name="connsiteX5" fmla="*/ 439174 w 485775"/>
                <a:gd name="connsiteY5" fmla="*/ 148495 h 638175"/>
                <a:gd name="connsiteX6" fmla="*/ 435840 w 485775"/>
                <a:gd name="connsiteY6" fmla="*/ 99441 h 638175"/>
                <a:gd name="connsiteX7" fmla="*/ 391740 w 485775"/>
                <a:gd name="connsiteY7" fmla="*/ 80391 h 638175"/>
                <a:gd name="connsiteX8" fmla="*/ 363831 w 485775"/>
                <a:gd name="connsiteY8" fmla="*/ 72771 h 638175"/>
                <a:gd name="connsiteX9" fmla="*/ 348496 w 485775"/>
                <a:gd name="connsiteY9" fmla="*/ 47530 h 638175"/>
                <a:gd name="connsiteX10" fmla="*/ 320493 w 485775"/>
                <a:gd name="connsiteY10" fmla="*/ 10001 h 638175"/>
                <a:gd name="connsiteX11" fmla="*/ 319064 w 485775"/>
                <a:gd name="connsiteY11" fmla="*/ 9620 h 638175"/>
                <a:gd name="connsiteX12" fmla="*/ 306491 w 485775"/>
                <a:gd name="connsiteY12" fmla="*/ 7144 h 638175"/>
                <a:gd name="connsiteX13" fmla="*/ 274868 w 485775"/>
                <a:gd name="connsiteY13" fmla="*/ 18860 h 638175"/>
                <a:gd name="connsiteX14" fmla="*/ 271058 w 485775"/>
                <a:gd name="connsiteY14" fmla="*/ 21050 h 638175"/>
                <a:gd name="connsiteX15" fmla="*/ 244007 w 485775"/>
                <a:gd name="connsiteY15" fmla="*/ 32099 h 638175"/>
                <a:gd name="connsiteX16" fmla="*/ 216765 w 485775"/>
                <a:gd name="connsiteY16" fmla="*/ 20860 h 638175"/>
                <a:gd name="connsiteX17" fmla="*/ 180666 w 485775"/>
                <a:gd name="connsiteY17" fmla="*/ 7144 h 638175"/>
                <a:gd name="connsiteX18" fmla="*/ 179618 w 485775"/>
                <a:gd name="connsiteY18" fmla="*/ 7144 h 638175"/>
                <a:gd name="connsiteX19" fmla="*/ 166569 w 485775"/>
                <a:gd name="connsiteY19" fmla="*/ 10382 h 638175"/>
                <a:gd name="connsiteX20" fmla="*/ 139613 w 485775"/>
                <a:gd name="connsiteY20" fmla="*/ 47625 h 638175"/>
                <a:gd name="connsiteX21" fmla="*/ 124278 w 485775"/>
                <a:gd name="connsiteY21" fmla="*/ 72962 h 638175"/>
                <a:gd name="connsiteX22" fmla="*/ 96655 w 485775"/>
                <a:gd name="connsiteY22" fmla="*/ 80486 h 638175"/>
                <a:gd name="connsiteX23" fmla="*/ 52078 w 485775"/>
                <a:gd name="connsiteY23" fmla="*/ 99536 h 638175"/>
                <a:gd name="connsiteX24" fmla="*/ 48840 w 485775"/>
                <a:gd name="connsiteY24" fmla="*/ 148400 h 638175"/>
                <a:gd name="connsiteX25" fmla="*/ 50554 w 485775"/>
                <a:gd name="connsiteY25" fmla="*/ 179546 h 638175"/>
                <a:gd name="connsiteX26" fmla="*/ 32647 w 485775"/>
                <a:gd name="connsiteY26" fmla="*/ 202311 h 638175"/>
                <a:gd name="connsiteX27" fmla="*/ 7215 w 485775"/>
                <a:gd name="connsiteY27" fmla="*/ 242602 h 638175"/>
                <a:gd name="connsiteX28" fmla="*/ 7215 w 485775"/>
                <a:gd name="connsiteY28" fmla="*/ 247269 h 638175"/>
                <a:gd name="connsiteX29" fmla="*/ 32457 w 485775"/>
                <a:gd name="connsiteY29" fmla="*/ 287084 h 638175"/>
                <a:gd name="connsiteX30" fmla="*/ 50364 w 485775"/>
                <a:gd name="connsiteY30" fmla="*/ 309944 h 638175"/>
                <a:gd name="connsiteX31" fmla="*/ 48840 w 485775"/>
                <a:gd name="connsiteY31" fmla="*/ 340519 h 638175"/>
                <a:gd name="connsiteX32" fmla="*/ 52078 w 485775"/>
                <a:gd name="connsiteY32" fmla="*/ 389573 h 638175"/>
                <a:gd name="connsiteX33" fmla="*/ 96274 w 485775"/>
                <a:gd name="connsiteY33" fmla="*/ 408623 h 638175"/>
                <a:gd name="connsiteX34" fmla="*/ 111609 w 485775"/>
                <a:gd name="connsiteY34" fmla="*/ 411194 h 638175"/>
                <a:gd name="connsiteX35" fmla="*/ 111609 w 485775"/>
                <a:gd name="connsiteY35" fmla="*/ 411766 h 638175"/>
                <a:gd name="connsiteX36" fmla="*/ 111609 w 485775"/>
                <a:gd name="connsiteY36" fmla="*/ 619030 h 638175"/>
                <a:gd name="connsiteX37" fmla="*/ 125858 w 485775"/>
                <a:gd name="connsiteY37" fmla="*/ 633356 h 638175"/>
                <a:gd name="connsiteX38" fmla="*/ 133993 w 485775"/>
                <a:gd name="connsiteY38" fmla="*/ 630841 h 638175"/>
                <a:gd name="connsiteX39" fmla="*/ 244007 w 485775"/>
                <a:gd name="connsiteY39" fmla="*/ 555689 h 638175"/>
                <a:gd name="connsiteX40" fmla="*/ 354211 w 485775"/>
                <a:gd name="connsiteY40" fmla="*/ 630841 h 638175"/>
                <a:gd name="connsiteX41" fmla="*/ 362307 w 485775"/>
                <a:gd name="connsiteY41" fmla="*/ 633317 h 638175"/>
                <a:gd name="connsiteX42" fmla="*/ 368975 w 485775"/>
                <a:gd name="connsiteY42" fmla="*/ 631698 h 638175"/>
                <a:gd name="connsiteX43" fmla="*/ 376595 w 485775"/>
                <a:gd name="connsiteY43" fmla="*/ 619030 h 638175"/>
                <a:gd name="connsiteX44" fmla="*/ 376595 w 485775"/>
                <a:gd name="connsiteY44" fmla="*/ 411480 h 638175"/>
                <a:gd name="connsiteX45" fmla="*/ 391454 w 485775"/>
                <a:gd name="connsiteY45" fmla="*/ 409004 h 638175"/>
                <a:gd name="connsiteX46" fmla="*/ 436031 w 485775"/>
                <a:gd name="connsiteY46" fmla="*/ 389954 h 638175"/>
                <a:gd name="connsiteX47" fmla="*/ 439269 w 485775"/>
                <a:gd name="connsiteY47" fmla="*/ 341090 h 638175"/>
                <a:gd name="connsiteX48" fmla="*/ 437555 w 485775"/>
                <a:gd name="connsiteY48" fmla="*/ 310039 h 638175"/>
                <a:gd name="connsiteX49" fmla="*/ 455367 w 485775"/>
                <a:gd name="connsiteY49" fmla="*/ 287179 h 638175"/>
                <a:gd name="connsiteX50" fmla="*/ 252008 w 485775"/>
                <a:gd name="connsiteY50" fmla="*/ 526542 h 638175"/>
                <a:gd name="connsiteX51" fmla="*/ 235815 w 485775"/>
                <a:gd name="connsiteY51" fmla="*/ 526542 h 638175"/>
                <a:gd name="connsiteX52" fmla="*/ 140565 w 485775"/>
                <a:gd name="connsiteY52" fmla="*/ 591979 h 638175"/>
                <a:gd name="connsiteX53" fmla="*/ 140565 w 485775"/>
                <a:gd name="connsiteY53" fmla="*/ 443008 h 638175"/>
                <a:gd name="connsiteX54" fmla="*/ 167997 w 485775"/>
                <a:gd name="connsiteY54" fmla="*/ 479203 h 638175"/>
                <a:gd name="connsiteX55" fmla="*/ 169426 w 485775"/>
                <a:gd name="connsiteY55" fmla="*/ 479870 h 638175"/>
                <a:gd name="connsiteX56" fmla="*/ 181999 w 485775"/>
                <a:gd name="connsiteY56" fmla="*/ 482346 h 638175"/>
                <a:gd name="connsiteX57" fmla="*/ 213622 w 485775"/>
                <a:gd name="connsiteY57" fmla="*/ 470535 h 638175"/>
                <a:gd name="connsiteX58" fmla="*/ 217432 w 485775"/>
                <a:gd name="connsiteY58" fmla="*/ 468344 h 638175"/>
                <a:gd name="connsiteX59" fmla="*/ 244483 w 485775"/>
                <a:gd name="connsiteY59" fmla="*/ 457391 h 638175"/>
                <a:gd name="connsiteX60" fmla="*/ 271820 w 485775"/>
                <a:gd name="connsiteY60" fmla="*/ 468535 h 638175"/>
                <a:gd name="connsiteX61" fmla="*/ 307824 w 485775"/>
                <a:gd name="connsiteY61" fmla="*/ 482060 h 638175"/>
                <a:gd name="connsiteX62" fmla="*/ 308872 w 485775"/>
                <a:gd name="connsiteY62" fmla="*/ 482060 h 638175"/>
                <a:gd name="connsiteX63" fmla="*/ 321540 w 485775"/>
                <a:gd name="connsiteY63" fmla="*/ 478822 h 638175"/>
                <a:gd name="connsiteX64" fmla="*/ 347925 w 485775"/>
                <a:gd name="connsiteY64" fmla="*/ 442913 h 638175"/>
                <a:gd name="connsiteX65" fmla="*/ 347925 w 485775"/>
                <a:gd name="connsiteY65" fmla="*/ 592074 h 638175"/>
                <a:gd name="connsiteX66" fmla="*/ 435269 w 485775"/>
                <a:gd name="connsiteY66" fmla="*/ 266891 h 638175"/>
                <a:gd name="connsiteX67" fmla="*/ 410218 w 485775"/>
                <a:gd name="connsiteY67" fmla="*/ 301466 h 638175"/>
                <a:gd name="connsiteX68" fmla="*/ 410980 w 485775"/>
                <a:gd name="connsiteY68" fmla="*/ 345853 h 638175"/>
                <a:gd name="connsiteX69" fmla="*/ 412314 w 485775"/>
                <a:gd name="connsiteY69" fmla="*/ 373761 h 638175"/>
                <a:gd name="connsiteX70" fmla="*/ 387358 w 485775"/>
                <a:gd name="connsiteY70" fmla="*/ 380619 h 638175"/>
                <a:gd name="connsiteX71" fmla="*/ 346401 w 485775"/>
                <a:gd name="connsiteY71" fmla="*/ 393764 h 638175"/>
                <a:gd name="connsiteX72" fmla="*/ 322398 w 485775"/>
                <a:gd name="connsiteY72" fmla="*/ 430054 h 638175"/>
                <a:gd name="connsiteX73" fmla="*/ 308682 w 485775"/>
                <a:gd name="connsiteY73" fmla="*/ 453295 h 638175"/>
                <a:gd name="connsiteX74" fmla="*/ 307348 w 485775"/>
                <a:gd name="connsiteY74" fmla="*/ 453295 h 638175"/>
                <a:gd name="connsiteX75" fmla="*/ 285441 w 485775"/>
                <a:gd name="connsiteY75" fmla="*/ 443770 h 638175"/>
                <a:gd name="connsiteX76" fmla="*/ 244007 w 485775"/>
                <a:gd name="connsiteY76" fmla="*/ 428911 h 638175"/>
                <a:gd name="connsiteX77" fmla="*/ 202478 w 485775"/>
                <a:gd name="connsiteY77" fmla="*/ 443770 h 638175"/>
                <a:gd name="connsiteX78" fmla="*/ 198668 w 485775"/>
                <a:gd name="connsiteY78" fmla="*/ 446056 h 638175"/>
                <a:gd name="connsiteX79" fmla="*/ 181523 w 485775"/>
                <a:gd name="connsiteY79" fmla="*/ 453866 h 638175"/>
                <a:gd name="connsiteX80" fmla="*/ 179618 w 485775"/>
                <a:gd name="connsiteY80" fmla="*/ 453866 h 638175"/>
                <a:gd name="connsiteX81" fmla="*/ 165521 w 485775"/>
                <a:gd name="connsiteY81" fmla="*/ 430435 h 638175"/>
                <a:gd name="connsiteX82" fmla="*/ 141613 w 485775"/>
                <a:gd name="connsiteY82" fmla="*/ 394240 h 638175"/>
                <a:gd name="connsiteX83" fmla="*/ 100275 w 485775"/>
                <a:gd name="connsiteY83" fmla="*/ 381095 h 638175"/>
                <a:gd name="connsiteX84" fmla="*/ 75605 w 485775"/>
                <a:gd name="connsiteY84" fmla="*/ 374237 h 638175"/>
                <a:gd name="connsiteX85" fmla="*/ 77034 w 485775"/>
                <a:gd name="connsiteY85" fmla="*/ 346234 h 638175"/>
                <a:gd name="connsiteX86" fmla="*/ 77796 w 485775"/>
                <a:gd name="connsiteY86" fmla="*/ 301943 h 638175"/>
                <a:gd name="connsiteX87" fmla="*/ 52745 w 485775"/>
                <a:gd name="connsiteY87" fmla="*/ 267367 h 638175"/>
                <a:gd name="connsiteX88" fmla="*/ 35790 w 485775"/>
                <a:gd name="connsiteY88" fmla="*/ 245269 h 638175"/>
                <a:gd name="connsiteX89" fmla="*/ 52745 w 485775"/>
                <a:gd name="connsiteY89" fmla="*/ 223076 h 638175"/>
                <a:gd name="connsiteX90" fmla="*/ 77796 w 485775"/>
                <a:gd name="connsiteY90" fmla="*/ 188119 h 638175"/>
                <a:gd name="connsiteX91" fmla="*/ 77034 w 485775"/>
                <a:gd name="connsiteY91" fmla="*/ 143732 h 638175"/>
                <a:gd name="connsiteX92" fmla="*/ 75700 w 485775"/>
                <a:gd name="connsiteY92" fmla="*/ 115729 h 638175"/>
                <a:gd name="connsiteX93" fmla="*/ 100656 w 485775"/>
                <a:gd name="connsiteY93" fmla="*/ 108776 h 638175"/>
                <a:gd name="connsiteX94" fmla="*/ 141613 w 485775"/>
                <a:gd name="connsiteY94" fmla="*/ 95631 h 638175"/>
                <a:gd name="connsiteX95" fmla="*/ 165616 w 485775"/>
                <a:gd name="connsiteY95" fmla="*/ 59436 h 638175"/>
                <a:gd name="connsiteX96" fmla="*/ 179332 w 485775"/>
                <a:gd name="connsiteY96" fmla="*/ 36195 h 638175"/>
                <a:gd name="connsiteX97" fmla="*/ 180666 w 485775"/>
                <a:gd name="connsiteY97" fmla="*/ 36195 h 638175"/>
                <a:gd name="connsiteX98" fmla="*/ 202573 w 485775"/>
                <a:gd name="connsiteY98" fmla="*/ 45720 h 638175"/>
                <a:gd name="connsiteX99" fmla="*/ 244007 w 485775"/>
                <a:gd name="connsiteY99" fmla="*/ 60579 h 638175"/>
                <a:gd name="connsiteX100" fmla="*/ 285536 w 485775"/>
                <a:gd name="connsiteY100" fmla="*/ 45625 h 638175"/>
                <a:gd name="connsiteX101" fmla="*/ 289346 w 485775"/>
                <a:gd name="connsiteY101" fmla="*/ 43434 h 638175"/>
                <a:gd name="connsiteX102" fmla="*/ 306491 w 485775"/>
                <a:gd name="connsiteY102" fmla="*/ 35719 h 638175"/>
                <a:gd name="connsiteX103" fmla="*/ 308396 w 485775"/>
                <a:gd name="connsiteY103" fmla="*/ 35719 h 638175"/>
                <a:gd name="connsiteX104" fmla="*/ 322493 w 485775"/>
                <a:gd name="connsiteY104" fmla="*/ 59531 h 638175"/>
                <a:gd name="connsiteX105" fmla="*/ 346401 w 485775"/>
                <a:gd name="connsiteY105" fmla="*/ 95631 h 638175"/>
                <a:gd name="connsiteX106" fmla="*/ 388215 w 485775"/>
                <a:gd name="connsiteY106" fmla="*/ 108871 h 638175"/>
                <a:gd name="connsiteX107" fmla="*/ 412885 w 485775"/>
                <a:gd name="connsiteY107" fmla="*/ 115729 h 638175"/>
                <a:gd name="connsiteX108" fmla="*/ 411456 w 485775"/>
                <a:gd name="connsiteY108" fmla="*/ 143637 h 638175"/>
                <a:gd name="connsiteX109" fmla="*/ 410218 w 485775"/>
                <a:gd name="connsiteY109" fmla="*/ 188119 h 638175"/>
                <a:gd name="connsiteX110" fmla="*/ 435269 w 485775"/>
                <a:gd name="connsiteY110" fmla="*/ 222790 h 638175"/>
                <a:gd name="connsiteX111" fmla="*/ 452223 w 485775"/>
                <a:gd name="connsiteY111" fmla="*/ 244888 h 638175"/>
                <a:gd name="connsiteX112" fmla="*/ 435269 w 485775"/>
                <a:gd name="connsiteY112" fmla="*/ 266891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85775" h="638175">
                  <a:moveTo>
                    <a:pt x="455367" y="287179"/>
                  </a:moveTo>
                  <a:cubicBezTo>
                    <a:pt x="469559" y="273082"/>
                    <a:pt x="479560" y="261938"/>
                    <a:pt x="480703" y="246793"/>
                  </a:cubicBezTo>
                  <a:cubicBezTo>
                    <a:pt x="480798" y="245271"/>
                    <a:pt x="480798" y="243743"/>
                    <a:pt x="480703" y="242221"/>
                  </a:cubicBezTo>
                  <a:cubicBezTo>
                    <a:pt x="479370" y="227171"/>
                    <a:pt x="469368" y="216218"/>
                    <a:pt x="455462" y="202311"/>
                  </a:cubicBezTo>
                  <a:cubicBezTo>
                    <a:pt x="447943" y="196058"/>
                    <a:pt x="441812" y="188305"/>
                    <a:pt x="437460" y="179546"/>
                  </a:cubicBezTo>
                  <a:cubicBezTo>
                    <a:pt x="436012" y="169182"/>
                    <a:pt x="436594" y="158636"/>
                    <a:pt x="439174" y="148495"/>
                  </a:cubicBezTo>
                  <a:cubicBezTo>
                    <a:pt x="442889" y="127064"/>
                    <a:pt x="444603" y="112109"/>
                    <a:pt x="435840" y="99441"/>
                  </a:cubicBezTo>
                  <a:cubicBezTo>
                    <a:pt x="427077" y="86773"/>
                    <a:pt x="409551" y="83058"/>
                    <a:pt x="391740" y="80391"/>
                  </a:cubicBezTo>
                  <a:cubicBezTo>
                    <a:pt x="382003" y="79853"/>
                    <a:pt x="372490" y="77256"/>
                    <a:pt x="363831" y="72771"/>
                  </a:cubicBezTo>
                  <a:cubicBezTo>
                    <a:pt x="357046" y="65496"/>
                    <a:pt x="351826" y="56904"/>
                    <a:pt x="348496" y="47530"/>
                  </a:cubicBezTo>
                  <a:cubicBezTo>
                    <a:pt x="340019" y="28480"/>
                    <a:pt x="333447" y="16097"/>
                    <a:pt x="320493" y="10001"/>
                  </a:cubicBezTo>
                  <a:lnTo>
                    <a:pt x="319064" y="9620"/>
                  </a:lnTo>
                  <a:cubicBezTo>
                    <a:pt x="315070" y="7996"/>
                    <a:pt x="310802" y="7156"/>
                    <a:pt x="306491" y="7144"/>
                  </a:cubicBezTo>
                  <a:cubicBezTo>
                    <a:pt x="295086" y="8124"/>
                    <a:pt x="284158" y="12173"/>
                    <a:pt x="274868" y="18860"/>
                  </a:cubicBezTo>
                  <a:lnTo>
                    <a:pt x="271058" y="21050"/>
                  </a:lnTo>
                  <a:cubicBezTo>
                    <a:pt x="262940" y="26634"/>
                    <a:pt x="253713" y="30402"/>
                    <a:pt x="244007" y="32099"/>
                  </a:cubicBezTo>
                  <a:cubicBezTo>
                    <a:pt x="234237" y="30311"/>
                    <a:pt x="224954" y="26481"/>
                    <a:pt x="216765" y="20860"/>
                  </a:cubicBezTo>
                  <a:cubicBezTo>
                    <a:pt x="206110" y="13264"/>
                    <a:pt x="193677" y="8540"/>
                    <a:pt x="180666" y="7144"/>
                  </a:cubicBezTo>
                  <a:lnTo>
                    <a:pt x="179618" y="7144"/>
                  </a:lnTo>
                  <a:cubicBezTo>
                    <a:pt x="175086" y="7269"/>
                    <a:pt x="170634" y="8374"/>
                    <a:pt x="166569" y="10382"/>
                  </a:cubicBezTo>
                  <a:cubicBezTo>
                    <a:pt x="154281" y="16669"/>
                    <a:pt x="148185" y="28670"/>
                    <a:pt x="139613" y="47625"/>
                  </a:cubicBezTo>
                  <a:cubicBezTo>
                    <a:pt x="136280" y="57027"/>
                    <a:pt x="131061" y="65648"/>
                    <a:pt x="124278" y="72962"/>
                  </a:cubicBezTo>
                  <a:cubicBezTo>
                    <a:pt x="115715" y="77418"/>
                    <a:pt x="106295" y="79984"/>
                    <a:pt x="96655" y="80486"/>
                  </a:cubicBezTo>
                  <a:cubicBezTo>
                    <a:pt x="78653" y="83058"/>
                    <a:pt x="61698" y="85439"/>
                    <a:pt x="52078" y="99536"/>
                  </a:cubicBezTo>
                  <a:cubicBezTo>
                    <a:pt x="43410" y="111919"/>
                    <a:pt x="45315" y="126968"/>
                    <a:pt x="48840" y="148400"/>
                  </a:cubicBezTo>
                  <a:cubicBezTo>
                    <a:pt x="51466" y="158566"/>
                    <a:pt x="52049" y="169153"/>
                    <a:pt x="50554" y="179546"/>
                  </a:cubicBezTo>
                  <a:cubicBezTo>
                    <a:pt x="46232" y="188297"/>
                    <a:pt x="40134" y="196050"/>
                    <a:pt x="32647" y="202311"/>
                  </a:cubicBezTo>
                  <a:cubicBezTo>
                    <a:pt x="18455" y="216694"/>
                    <a:pt x="8454" y="227552"/>
                    <a:pt x="7215" y="242602"/>
                  </a:cubicBezTo>
                  <a:cubicBezTo>
                    <a:pt x="7120" y="244156"/>
                    <a:pt x="7120" y="245715"/>
                    <a:pt x="7215" y="247269"/>
                  </a:cubicBezTo>
                  <a:cubicBezTo>
                    <a:pt x="8549" y="262223"/>
                    <a:pt x="18550" y="273177"/>
                    <a:pt x="32457" y="287084"/>
                  </a:cubicBezTo>
                  <a:cubicBezTo>
                    <a:pt x="39978" y="293348"/>
                    <a:pt x="46082" y="301141"/>
                    <a:pt x="50364" y="309944"/>
                  </a:cubicBezTo>
                  <a:cubicBezTo>
                    <a:pt x="51877" y="320136"/>
                    <a:pt x="51359" y="330527"/>
                    <a:pt x="48840" y="340519"/>
                  </a:cubicBezTo>
                  <a:cubicBezTo>
                    <a:pt x="45125" y="361950"/>
                    <a:pt x="43410" y="377000"/>
                    <a:pt x="52078" y="389573"/>
                  </a:cubicBezTo>
                  <a:cubicBezTo>
                    <a:pt x="60746" y="402146"/>
                    <a:pt x="78462" y="405956"/>
                    <a:pt x="96274" y="408623"/>
                  </a:cubicBezTo>
                  <a:cubicBezTo>
                    <a:pt x="101322" y="409289"/>
                    <a:pt x="106752" y="410051"/>
                    <a:pt x="111609" y="411194"/>
                  </a:cubicBezTo>
                  <a:cubicBezTo>
                    <a:pt x="111609" y="411194"/>
                    <a:pt x="111609" y="411194"/>
                    <a:pt x="111609" y="411766"/>
                  </a:cubicBezTo>
                  <a:lnTo>
                    <a:pt x="111609" y="619030"/>
                  </a:lnTo>
                  <a:cubicBezTo>
                    <a:pt x="111587" y="626920"/>
                    <a:pt x="117967" y="633334"/>
                    <a:pt x="125858" y="633356"/>
                  </a:cubicBezTo>
                  <a:cubicBezTo>
                    <a:pt x="128762" y="633364"/>
                    <a:pt x="131600" y="632487"/>
                    <a:pt x="133993" y="630841"/>
                  </a:cubicBezTo>
                  <a:lnTo>
                    <a:pt x="244007" y="555689"/>
                  </a:lnTo>
                  <a:lnTo>
                    <a:pt x="354211" y="630841"/>
                  </a:lnTo>
                  <a:cubicBezTo>
                    <a:pt x="356589" y="632482"/>
                    <a:pt x="359417" y="633347"/>
                    <a:pt x="362307" y="633317"/>
                  </a:cubicBezTo>
                  <a:cubicBezTo>
                    <a:pt x="364630" y="633347"/>
                    <a:pt x="366924" y="632791"/>
                    <a:pt x="368975" y="631698"/>
                  </a:cubicBezTo>
                  <a:cubicBezTo>
                    <a:pt x="373656" y="629203"/>
                    <a:pt x="376585" y="624335"/>
                    <a:pt x="376595" y="619030"/>
                  </a:cubicBezTo>
                  <a:lnTo>
                    <a:pt x="376595" y="411480"/>
                  </a:lnTo>
                  <a:cubicBezTo>
                    <a:pt x="381357" y="410432"/>
                    <a:pt x="386120" y="409670"/>
                    <a:pt x="391454" y="409004"/>
                  </a:cubicBezTo>
                  <a:cubicBezTo>
                    <a:pt x="409456" y="406432"/>
                    <a:pt x="426411" y="403955"/>
                    <a:pt x="436031" y="389954"/>
                  </a:cubicBezTo>
                  <a:cubicBezTo>
                    <a:pt x="444699" y="377571"/>
                    <a:pt x="442984" y="362617"/>
                    <a:pt x="439269" y="341090"/>
                  </a:cubicBezTo>
                  <a:cubicBezTo>
                    <a:pt x="436642" y="330957"/>
                    <a:pt x="436059" y="320400"/>
                    <a:pt x="437555" y="310039"/>
                  </a:cubicBezTo>
                  <a:cubicBezTo>
                    <a:pt x="441778" y="301226"/>
                    <a:pt x="447853" y="293428"/>
                    <a:pt x="455367" y="287179"/>
                  </a:cubicBezTo>
                  <a:close/>
                  <a:moveTo>
                    <a:pt x="252008" y="526542"/>
                  </a:moveTo>
                  <a:cubicBezTo>
                    <a:pt x="247100" y="523293"/>
                    <a:pt x="240724" y="523293"/>
                    <a:pt x="235815" y="526542"/>
                  </a:cubicBezTo>
                  <a:lnTo>
                    <a:pt x="140565" y="591979"/>
                  </a:lnTo>
                  <a:lnTo>
                    <a:pt x="140565" y="443008"/>
                  </a:lnTo>
                  <a:cubicBezTo>
                    <a:pt x="148757" y="461010"/>
                    <a:pt x="155329" y="473297"/>
                    <a:pt x="167997" y="479203"/>
                  </a:cubicBezTo>
                  <a:lnTo>
                    <a:pt x="169426" y="479870"/>
                  </a:lnTo>
                  <a:cubicBezTo>
                    <a:pt x="173420" y="481494"/>
                    <a:pt x="177688" y="482335"/>
                    <a:pt x="181999" y="482346"/>
                  </a:cubicBezTo>
                  <a:cubicBezTo>
                    <a:pt x="193421" y="481375"/>
                    <a:pt x="204360" y="477290"/>
                    <a:pt x="213622" y="470535"/>
                  </a:cubicBezTo>
                  <a:lnTo>
                    <a:pt x="217432" y="468344"/>
                  </a:lnTo>
                  <a:cubicBezTo>
                    <a:pt x="225545" y="462770"/>
                    <a:pt x="234777" y="459033"/>
                    <a:pt x="244483" y="457391"/>
                  </a:cubicBezTo>
                  <a:cubicBezTo>
                    <a:pt x="254290" y="459100"/>
                    <a:pt x="263613" y="462901"/>
                    <a:pt x="271820" y="468535"/>
                  </a:cubicBezTo>
                  <a:cubicBezTo>
                    <a:pt x="282485" y="476014"/>
                    <a:pt x="294872" y="480668"/>
                    <a:pt x="307824" y="482060"/>
                  </a:cubicBezTo>
                  <a:lnTo>
                    <a:pt x="308872" y="482060"/>
                  </a:lnTo>
                  <a:cubicBezTo>
                    <a:pt x="313274" y="481870"/>
                    <a:pt x="317587" y="480767"/>
                    <a:pt x="321540" y="478822"/>
                  </a:cubicBezTo>
                  <a:cubicBezTo>
                    <a:pt x="333447" y="472916"/>
                    <a:pt x="339543" y="461200"/>
                    <a:pt x="347925" y="442913"/>
                  </a:cubicBezTo>
                  <a:lnTo>
                    <a:pt x="347925" y="592074"/>
                  </a:lnTo>
                  <a:close/>
                  <a:moveTo>
                    <a:pt x="435269" y="266891"/>
                  </a:moveTo>
                  <a:cubicBezTo>
                    <a:pt x="424225" y="276201"/>
                    <a:pt x="415624" y="288071"/>
                    <a:pt x="410218" y="301466"/>
                  </a:cubicBezTo>
                  <a:cubicBezTo>
                    <a:pt x="406990" y="316117"/>
                    <a:pt x="407251" y="331321"/>
                    <a:pt x="410980" y="345853"/>
                  </a:cubicBezTo>
                  <a:cubicBezTo>
                    <a:pt x="414028" y="363284"/>
                    <a:pt x="414409" y="370904"/>
                    <a:pt x="412314" y="373761"/>
                  </a:cubicBezTo>
                  <a:cubicBezTo>
                    <a:pt x="410218" y="376619"/>
                    <a:pt x="403932" y="378333"/>
                    <a:pt x="387358" y="380619"/>
                  </a:cubicBezTo>
                  <a:cubicBezTo>
                    <a:pt x="372811" y="381449"/>
                    <a:pt x="358714" y="385972"/>
                    <a:pt x="346401" y="393764"/>
                  </a:cubicBezTo>
                  <a:cubicBezTo>
                    <a:pt x="335555" y="403718"/>
                    <a:pt x="327314" y="416178"/>
                    <a:pt x="322398" y="430054"/>
                  </a:cubicBezTo>
                  <a:cubicBezTo>
                    <a:pt x="315349" y="445294"/>
                    <a:pt x="312015" y="451771"/>
                    <a:pt x="308682" y="453295"/>
                  </a:cubicBezTo>
                  <a:cubicBezTo>
                    <a:pt x="308241" y="453380"/>
                    <a:pt x="307788" y="453380"/>
                    <a:pt x="307348" y="453295"/>
                  </a:cubicBezTo>
                  <a:cubicBezTo>
                    <a:pt x="299550" y="451411"/>
                    <a:pt x="292137" y="448188"/>
                    <a:pt x="285441" y="443770"/>
                  </a:cubicBezTo>
                  <a:cubicBezTo>
                    <a:pt x="273109" y="435391"/>
                    <a:pt x="258852" y="430279"/>
                    <a:pt x="244007" y="428911"/>
                  </a:cubicBezTo>
                  <a:cubicBezTo>
                    <a:pt x="229128" y="430262"/>
                    <a:pt x="214837" y="435375"/>
                    <a:pt x="202478" y="443770"/>
                  </a:cubicBezTo>
                  <a:lnTo>
                    <a:pt x="198668" y="446056"/>
                  </a:lnTo>
                  <a:cubicBezTo>
                    <a:pt x="193541" y="449795"/>
                    <a:pt x="187708" y="452453"/>
                    <a:pt x="181523" y="453866"/>
                  </a:cubicBezTo>
                  <a:cubicBezTo>
                    <a:pt x="180895" y="454000"/>
                    <a:pt x="180245" y="454000"/>
                    <a:pt x="179618" y="453866"/>
                  </a:cubicBezTo>
                  <a:cubicBezTo>
                    <a:pt x="173239" y="447198"/>
                    <a:pt x="168423" y="439194"/>
                    <a:pt x="165521" y="430435"/>
                  </a:cubicBezTo>
                  <a:cubicBezTo>
                    <a:pt x="160625" y="416600"/>
                    <a:pt x="152416" y="404172"/>
                    <a:pt x="141613" y="394240"/>
                  </a:cubicBezTo>
                  <a:cubicBezTo>
                    <a:pt x="129189" y="386386"/>
                    <a:pt x="114954" y="381860"/>
                    <a:pt x="100275" y="381095"/>
                  </a:cubicBezTo>
                  <a:cubicBezTo>
                    <a:pt x="83987" y="378714"/>
                    <a:pt x="77510" y="377000"/>
                    <a:pt x="75605" y="374237"/>
                  </a:cubicBezTo>
                  <a:cubicBezTo>
                    <a:pt x="73700" y="371475"/>
                    <a:pt x="73986" y="363760"/>
                    <a:pt x="77034" y="346234"/>
                  </a:cubicBezTo>
                  <a:cubicBezTo>
                    <a:pt x="80664" y="331721"/>
                    <a:pt x="80925" y="316571"/>
                    <a:pt x="77796" y="301943"/>
                  </a:cubicBezTo>
                  <a:cubicBezTo>
                    <a:pt x="72400" y="288542"/>
                    <a:pt x="63798" y="276669"/>
                    <a:pt x="52745" y="267367"/>
                  </a:cubicBezTo>
                  <a:cubicBezTo>
                    <a:pt x="42077" y="256223"/>
                    <a:pt x="35790" y="249460"/>
                    <a:pt x="35790" y="245269"/>
                  </a:cubicBezTo>
                  <a:cubicBezTo>
                    <a:pt x="35790" y="241078"/>
                    <a:pt x="41982" y="233744"/>
                    <a:pt x="52745" y="223076"/>
                  </a:cubicBezTo>
                  <a:cubicBezTo>
                    <a:pt x="63851" y="213669"/>
                    <a:pt x="72457" y="201660"/>
                    <a:pt x="77796" y="188119"/>
                  </a:cubicBezTo>
                  <a:cubicBezTo>
                    <a:pt x="81023" y="173468"/>
                    <a:pt x="80762" y="158264"/>
                    <a:pt x="77034" y="143732"/>
                  </a:cubicBezTo>
                  <a:cubicBezTo>
                    <a:pt x="73890" y="126111"/>
                    <a:pt x="73890" y="118586"/>
                    <a:pt x="75700" y="115729"/>
                  </a:cubicBezTo>
                  <a:cubicBezTo>
                    <a:pt x="77510" y="112871"/>
                    <a:pt x="84082" y="111157"/>
                    <a:pt x="100656" y="108776"/>
                  </a:cubicBezTo>
                  <a:cubicBezTo>
                    <a:pt x="115211" y="107984"/>
                    <a:pt x="129316" y="103457"/>
                    <a:pt x="141613" y="95631"/>
                  </a:cubicBezTo>
                  <a:cubicBezTo>
                    <a:pt x="152446" y="85703"/>
                    <a:pt x="160686" y="73278"/>
                    <a:pt x="165616" y="59436"/>
                  </a:cubicBezTo>
                  <a:cubicBezTo>
                    <a:pt x="172569" y="43910"/>
                    <a:pt x="176284" y="37624"/>
                    <a:pt x="179332" y="36195"/>
                  </a:cubicBezTo>
                  <a:cubicBezTo>
                    <a:pt x="179332" y="36195"/>
                    <a:pt x="179904" y="36195"/>
                    <a:pt x="180666" y="36195"/>
                  </a:cubicBezTo>
                  <a:cubicBezTo>
                    <a:pt x="188467" y="38068"/>
                    <a:pt x="195882" y="41291"/>
                    <a:pt x="202573" y="45720"/>
                  </a:cubicBezTo>
                  <a:cubicBezTo>
                    <a:pt x="214905" y="54099"/>
                    <a:pt x="229161" y="59211"/>
                    <a:pt x="244007" y="60579"/>
                  </a:cubicBezTo>
                  <a:cubicBezTo>
                    <a:pt x="258903" y="59236"/>
                    <a:pt x="273204" y="54087"/>
                    <a:pt x="285536" y="45625"/>
                  </a:cubicBezTo>
                  <a:lnTo>
                    <a:pt x="289346" y="43434"/>
                  </a:lnTo>
                  <a:cubicBezTo>
                    <a:pt x="294456" y="39688"/>
                    <a:pt x="300298" y="37059"/>
                    <a:pt x="306491" y="35719"/>
                  </a:cubicBezTo>
                  <a:cubicBezTo>
                    <a:pt x="307119" y="35593"/>
                    <a:pt x="307767" y="35593"/>
                    <a:pt x="308396" y="35719"/>
                  </a:cubicBezTo>
                  <a:cubicBezTo>
                    <a:pt x="314844" y="42481"/>
                    <a:pt x="319666" y="50625"/>
                    <a:pt x="322493" y="59531"/>
                  </a:cubicBezTo>
                  <a:cubicBezTo>
                    <a:pt x="327416" y="73325"/>
                    <a:pt x="335621" y="85715"/>
                    <a:pt x="346401" y="95631"/>
                  </a:cubicBezTo>
                  <a:cubicBezTo>
                    <a:pt x="358975" y="103552"/>
                    <a:pt x="373373" y="108111"/>
                    <a:pt x="388215" y="108871"/>
                  </a:cubicBezTo>
                  <a:cubicBezTo>
                    <a:pt x="404503" y="111157"/>
                    <a:pt x="410980" y="112967"/>
                    <a:pt x="412885" y="115729"/>
                  </a:cubicBezTo>
                  <a:cubicBezTo>
                    <a:pt x="414790" y="118491"/>
                    <a:pt x="414504" y="126206"/>
                    <a:pt x="411456" y="143637"/>
                  </a:cubicBezTo>
                  <a:cubicBezTo>
                    <a:pt x="407639" y="158173"/>
                    <a:pt x="407215" y="173393"/>
                    <a:pt x="410218" y="188119"/>
                  </a:cubicBezTo>
                  <a:cubicBezTo>
                    <a:pt x="415611" y="201549"/>
                    <a:pt x="424212" y="213452"/>
                    <a:pt x="435269" y="222790"/>
                  </a:cubicBezTo>
                  <a:cubicBezTo>
                    <a:pt x="445937" y="233458"/>
                    <a:pt x="451747" y="240125"/>
                    <a:pt x="452223" y="244888"/>
                  </a:cubicBezTo>
                  <a:cubicBezTo>
                    <a:pt x="452700" y="249650"/>
                    <a:pt x="446032" y="256127"/>
                    <a:pt x="435269" y="266891"/>
                  </a:cubicBezTo>
                  <a:close/>
                </a:path>
              </a:pathLst>
            </a:custGeom>
            <a:grpFill/>
            <a:ln w="9525" cap="flat">
              <a:noFill/>
              <a:prstDash val="solid"/>
              <a:miter/>
            </a:ln>
          </p:spPr>
          <p:txBody>
            <a:bodyPr rtlCol="0" anchor="ctr"/>
            <a:lstStyle/>
            <a:p>
              <a:endParaRPr lang="en-US" dirty="0"/>
            </a:p>
          </p:txBody>
        </p:sp>
        <p:sp>
          <p:nvSpPr>
            <p:cNvPr id="171" name="Freeform: Shape 1889422">
              <a:extLst>
                <a:ext uri="{FF2B5EF4-FFF2-40B4-BE49-F238E27FC236}">
                  <a16:creationId xmlns:a16="http://schemas.microsoft.com/office/drawing/2014/main" id="{21A04F58-0323-4341-B67E-6FBFF4B5ED63}"/>
                </a:ext>
              </a:extLst>
            </p:cNvPr>
            <p:cNvSpPr/>
            <p:nvPr/>
          </p:nvSpPr>
          <p:spPr>
            <a:xfrm>
              <a:off x="9006112" y="4950187"/>
              <a:ext cx="323850" cy="323850"/>
            </a:xfrm>
            <a:custGeom>
              <a:avLst/>
              <a:gdLst>
                <a:gd name="connsiteX0" fmla="*/ 164687 w 323850"/>
                <a:gd name="connsiteY0" fmla="*/ 7144 h 323850"/>
                <a:gd name="connsiteX1" fmla="*/ 7144 w 323850"/>
                <a:gd name="connsiteY1" fmla="*/ 164687 h 323850"/>
                <a:gd name="connsiteX2" fmla="*/ 164687 w 323850"/>
                <a:gd name="connsiteY2" fmla="*/ 322231 h 323850"/>
                <a:gd name="connsiteX3" fmla="*/ 322231 w 323850"/>
                <a:gd name="connsiteY3" fmla="*/ 164687 h 323850"/>
                <a:gd name="connsiteX4" fmla="*/ 164687 w 323850"/>
                <a:gd name="connsiteY4" fmla="*/ 7144 h 323850"/>
                <a:gd name="connsiteX5" fmla="*/ 164687 w 323850"/>
                <a:gd name="connsiteY5" fmla="*/ 293656 h 323850"/>
                <a:gd name="connsiteX6" fmla="*/ 35719 w 323850"/>
                <a:gd name="connsiteY6" fmla="*/ 164687 h 323850"/>
                <a:gd name="connsiteX7" fmla="*/ 164687 w 323850"/>
                <a:gd name="connsiteY7" fmla="*/ 35719 h 323850"/>
                <a:gd name="connsiteX8" fmla="*/ 293656 w 323850"/>
                <a:gd name="connsiteY8" fmla="*/ 164687 h 323850"/>
                <a:gd name="connsiteX9" fmla="*/ 164687 w 323850"/>
                <a:gd name="connsiteY9" fmla="*/ 293656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323850">
                  <a:moveTo>
                    <a:pt x="164687" y="7144"/>
                  </a:moveTo>
                  <a:cubicBezTo>
                    <a:pt x="77678" y="7144"/>
                    <a:pt x="7144" y="77678"/>
                    <a:pt x="7144" y="164687"/>
                  </a:cubicBezTo>
                  <a:cubicBezTo>
                    <a:pt x="7144" y="251696"/>
                    <a:pt x="77678" y="322231"/>
                    <a:pt x="164687" y="322231"/>
                  </a:cubicBezTo>
                  <a:cubicBezTo>
                    <a:pt x="251696" y="322231"/>
                    <a:pt x="322231" y="251696"/>
                    <a:pt x="322231" y="164687"/>
                  </a:cubicBezTo>
                  <a:cubicBezTo>
                    <a:pt x="322126" y="77722"/>
                    <a:pt x="251652" y="7249"/>
                    <a:pt x="164687" y="7144"/>
                  </a:cubicBezTo>
                  <a:close/>
                  <a:moveTo>
                    <a:pt x="164687" y="293656"/>
                  </a:moveTo>
                  <a:cubicBezTo>
                    <a:pt x="93460" y="293656"/>
                    <a:pt x="35719" y="235914"/>
                    <a:pt x="35719" y="164687"/>
                  </a:cubicBezTo>
                  <a:cubicBezTo>
                    <a:pt x="35719" y="93460"/>
                    <a:pt x="93460" y="35719"/>
                    <a:pt x="164687" y="35719"/>
                  </a:cubicBezTo>
                  <a:cubicBezTo>
                    <a:pt x="235914" y="35719"/>
                    <a:pt x="293656" y="93460"/>
                    <a:pt x="293656" y="164687"/>
                  </a:cubicBezTo>
                  <a:cubicBezTo>
                    <a:pt x="293603" y="235893"/>
                    <a:pt x="235893" y="293603"/>
                    <a:pt x="164687" y="293656"/>
                  </a:cubicBezTo>
                  <a:close/>
                </a:path>
              </a:pathLst>
            </a:custGeom>
            <a:grpFill/>
            <a:ln w="9525" cap="flat">
              <a:noFill/>
              <a:prstDash val="solid"/>
              <a:miter/>
            </a:ln>
          </p:spPr>
          <p:txBody>
            <a:bodyPr rtlCol="0" anchor="ctr"/>
            <a:lstStyle/>
            <a:p>
              <a:endParaRPr lang="en-US" dirty="0"/>
            </a:p>
          </p:txBody>
        </p:sp>
      </p:grpSp>
      <p:sp>
        <p:nvSpPr>
          <p:cNvPr id="172" name="Graphic 1889434">
            <a:extLst>
              <a:ext uri="{FF2B5EF4-FFF2-40B4-BE49-F238E27FC236}">
                <a16:creationId xmlns:a16="http://schemas.microsoft.com/office/drawing/2014/main" id="{3A296236-ABB1-1448-BF86-56700138B664}"/>
              </a:ext>
            </a:extLst>
          </p:cNvPr>
          <p:cNvSpPr/>
          <p:nvPr/>
        </p:nvSpPr>
        <p:spPr>
          <a:xfrm>
            <a:off x="8435912" y="5670575"/>
            <a:ext cx="523875" cy="638175"/>
          </a:xfrm>
          <a:custGeom>
            <a:avLst/>
            <a:gdLst>
              <a:gd name="connsiteX0" fmla="*/ 526069 w 523875"/>
              <a:gd name="connsiteY0" fmla="*/ 21431 h 638175"/>
              <a:gd name="connsiteX1" fmla="*/ 511972 w 523875"/>
              <a:gd name="connsiteY1" fmla="*/ 7144 h 638175"/>
              <a:gd name="connsiteX2" fmla="*/ 511972 w 523875"/>
              <a:gd name="connsiteY2" fmla="*/ 7144 h 638175"/>
              <a:gd name="connsiteX3" fmla="*/ 21434 w 523875"/>
              <a:gd name="connsiteY3" fmla="*/ 7144 h 638175"/>
              <a:gd name="connsiteX4" fmla="*/ 7144 w 523875"/>
              <a:gd name="connsiteY4" fmla="*/ 21428 h 638175"/>
              <a:gd name="connsiteX5" fmla="*/ 7147 w 523875"/>
              <a:gd name="connsiteY5" fmla="*/ 21717 h 638175"/>
              <a:gd name="connsiteX6" fmla="*/ 7147 w 523875"/>
              <a:gd name="connsiteY6" fmla="*/ 207740 h 638175"/>
              <a:gd name="connsiteX7" fmla="*/ 15433 w 523875"/>
              <a:gd name="connsiteY7" fmla="*/ 220790 h 638175"/>
              <a:gd name="connsiteX8" fmla="*/ 245272 w 523875"/>
              <a:gd name="connsiteY8" fmla="*/ 325469 h 638175"/>
              <a:gd name="connsiteX9" fmla="*/ 207172 w 523875"/>
              <a:gd name="connsiteY9" fmla="*/ 401669 h 638175"/>
              <a:gd name="connsiteX10" fmla="*/ 121447 w 523875"/>
              <a:gd name="connsiteY10" fmla="*/ 414242 h 638175"/>
              <a:gd name="connsiteX11" fmla="*/ 100667 w 523875"/>
              <a:gd name="connsiteY11" fmla="*/ 442099 h 638175"/>
              <a:gd name="connsiteX12" fmla="*/ 107826 w 523875"/>
              <a:gd name="connsiteY12" fmla="*/ 456152 h 638175"/>
              <a:gd name="connsiteX13" fmla="*/ 170215 w 523875"/>
              <a:gd name="connsiteY13" fmla="*/ 516922 h 638175"/>
              <a:gd name="connsiteX14" fmla="*/ 155546 w 523875"/>
              <a:gd name="connsiteY14" fmla="*/ 602647 h 638175"/>
              <a:gd name="connsiteX15" fmla="*/ 175632 w 523875"/>
              <a:gd name="connsiteY15" fmla="*/ 631008 h 638175"/>
              <a:gd name="connsiteX16" fmla="*/ 191170 w 523875"/>
              <a:gd name="connsiteY16" fmla="*/ 628555 h 638175"/>
              <a:gd name="connsiteX17" fmla="*/ 267751 w 523875"/>
              <a:gd name="connsiteY17" fmla="*/ 588169 h 638175"/>
              <a:gd name="connsiteX18" fmla="*/ 344808 w 523875"/>
              <a:gd name="connsiteY18" fmla="*/ 628745 h 638175"/>
              <a:gd name="connsiteX19" fmla="*/ 356333 w 523875"/>
              <a:gd name="connsiteY19" fmla="*/ 631603 h 638175"/>
              <a:gd name="connsiteX20" fmla="*/ 380820 w 523875"/>
              <a:gd name="connsiteY20" fmla="*/ 606562 h 638175"/>
              <a:gd name="connsiteX21" fmla="*/ 380527 w 523875"/>
              <a:gd name="connsiteY21" fmla="*/ 603028 h 638175"/>
              <a:gd name="connsiteX22" fmla="*/ 365763 w 523875"/>
              <a:gd name="connsiteY22" fmla="*/ 517303 h 638175"/>
              <a:gd name="connsiteX23" fmla="*/ 428152 w 523875"/>
              <a:gd name="connsiteY23" fmla="*/ 456533 h 638175"/>
              <a:gd name="connsiteX24" fmla="*/ 428584 w 523875"/>
              <a:gd name="connsiteY24" fmla="*/ 421782 h 638175"/>
              <a:gd name="connsiteX25" fmla="*/ 414531 w 523875"/>
              <a:gd name="connsiteY25" fmla="*/ 414623 h 638175"/>
              <a:gd name="connsiteX26" fmla="*/ 328330 w 523875"/>
              <a:gd name="connsiteY26" fmla="*/ 402050 h 638175"/>
              <a:gd name="connsiteX27" fmla="*/ 290230 w 523875"/>
              <a:gd name="connsiteY27" fmla="*/ 324707 h 638175"/>
              <a:gd name="connsiteX28" fmla="*/ 517782 w 523875"/>
              <a:gd name="connsiteY28" fmla="*/ 220504 h 638175"/>
              <a:gd name="connsiteX29" fmla="*/ 526164 w 523875"/>
              <a:gd name="connsiteY29" fmla="*/ 207169 h 638175"/>
              <a:gd name="connsiteX30" fmla="*/ 266703 w 523875"/>
              <a:gd name="connsiteY30" fmla="*/ 303943 h 638175"/>
              <a:gd name="connsiteX31" fmla="*/ 182597 w 523875"/>
              <a:gd name="connsiteY31" fmla="*/ 265843 h 638175"/>
              <a:gd name="connsiteX32" fmla="*/ 182597 w 523875"/>
              <a:gd name="connsiteY32" fmla="*/ 264414 h 638175"/>
              <a:gd name="connsiteX33" fmla="*/ 182597 w 523875"/>
              <a:gd name="connsiteY33" fmla="*/ 35814 h 638175"/>
              <a:gd name="connsiteX34" fmla="*/ 352237 w 523875"/>
              <a:gd name="connsiteY34" fmla="*/ 35814 h 638175"/>
              <a:gd name="connsiteX35" fmla="*/ 352237 w 523875"/>
              <a:gd name="connsiteY35" fmla="*/ 264414 h 638175"/>
              <a:gd name="connsiteX36" fmla="*/ 35722 w 523875"/>
              <a:gd name="connsiteY36" fmla="*/ 35719 h 638175"/>
              <a:gd name="connsiteX37" fmla="*/ 154403 w 523875"/>
              <a:gd name="connsiteY37" fmla="*/ 35719 h 638175"/>
              <a:gd name="connsiteX38" fmla="*/ 154403 w 523875"/>
              <a:gd name="connsiteY38" fmla="*/ 252413 h 638175"/>
              <a:gd name="connsiteX39" fmla="*/ 35722 w 523875"/>
              <a:gd name="connsiteY39" fmla="*/ 198596 h 638175"/>
              <a:gd name="connsiteX40" fmla="*/ 322138 w 523875"/>
              <a:gd name="connsiteY40" fmla="*/ 430054 h 638175"/>
              <a:gd name="connsiteX41" fmla="*/ 402434 w 523875"/>
              <a:gd name="connsiteY41" fmla="*/ 441674 h 638175"/>
              <a:gd name="connsiteX42" fmla="*/ 344332 w 523875"/>
              <a:gd name="connsiteY42" fmla="*/ 498824 h 638175"/>
              <a:gd name="connsiteX43" fmla="*/ 337283 w 523875"/>
              <a:gd name="connsiteY43" fmla="*/ 520541 h 638175"/>
              <a:gd name="connsiteX44" fmla="*/ 350999 w 523875"/>
              <a:gd name="connsiteY44" fmla="*/ 600551 h 638175"/>
              <a:gd name="connsiteX45" fmla="*/ 279181 w 523875"/>
              <a:gd name="connsiteY45" fmla="*/ 562451 h 638175"/>
              <a:gd name="connsiteX46" fmla="*/ 267751 w 523875"/>
              <a:gd name="connsiteY46" fmla="*/ 559689 h 638175"/>
              <a:gd name="connsiteX47" fmla="*/ 256321 w 523875"/>
              <a:gd name="connsiteY47" fmla="*/ 562451 h 638175"/>
              <a:gd name="connsiteX48" fmla="*/ 184502 w 523875"/>
              <a:gd name="connsiteY48" fmla="*/ 600551 h 638175"/>
              <a:gd name="connsiteX49" fmla="*/ 198218 w 523875"/>
              <a:gd name="connsiteY49" fmla="*/ 520541 h 638175"/>
              <a:gd name="connsiteX50" fmla="*/ 191074 w 523875"/>
              <a:gd name="connsiteY50" fmla="*/ 498824 h 638175"/>
              <a:gd name="connsiteX51" fmla="*/ 132972 w 523875"/>
              <a:gd name="connsiteY51" fmla="*/ 441674 h 638175"/>
              <a:gd name="connsiteX52" fmla="*/ 213363 w 523875"/>
              <a:gd name="connsiteY52" fmla="*/ 430054 h 638175"/>
              <a:gd name="connsiteX53" fmla="*/ 231841 w 523875"/>
              <a:gd name="connsiteY53" fmla="*/ 416719 h 638175"/>
              <a:gd name="connsiteX54" fmla="*/ 267751 w 523875"/>
              <a:gd name="connsiteY54" fmla="*/ 343948 h 638175"/>
              <a:gd name="connsiteX55" fmla="*/ 303565 w 523875"/>
              <a:gd name="connsiteY55" fmla="*/ 416719 h 638175"/>
              <a:gd name="connsiteX56" fmla="*/ 322138 w 523875"/>
              <a:gd name="connsiteY56" fmla="*/ 430054 h 638175"/>
              <a:gd name="connsiteX57" fmla="*/ 380622 w 523875"/>
              <a:gd name="connsiteY57" fmla="*/ 251841 h 638175"/>
              <a:gd name="connsiteX58" fmla="*/ 380812 w 523875"/>
              <a:gd name="connsiteY58" fmla="*/ 35719 h 638175"/>
              <a:gd name="connsiteX59" fmla="*/ 497494 w 523875"/>
              <a:gd name="connsiteY59" fmla="*/ 35719 h 638175"/>
              <a:gd name="connsiteX60" fmla="*/ 497494 w 523875"/>
              <a:gd name="connsiteY60" fmla="*/ 198311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23875" h="638175">
                <a:moveTo>
                  <a:pt x="526069" y="21431"/>
                </a:moveTo>
                <a:cubicBezTo>
                  <a:pt x="526070" y="13614"/>
                  <a:pt x="519788" y="7248"/>
                  <a:pt x="511972" y="7144"/>
                </a:cubicBezTo>
                <a:lnTo>
                  <a:pt x="511972" y="7144"/>
                </a:lnTo>
                <a:lnTo>
                  <a:pt x="21434" y="7144"/>
                </a:lnTo>
                <a:cubicBezTo>
                  <a:pt x="13543" y="7142"/>
                  <a:pt x="7145" y="13538"/>
                  <a:pt x="7144" y="21428"/>
                </a:cubicBezTo>
                <a:cubicBezTo>
                  <a:pt x="7144" y="21525"/>
                  <a:pt x="7145" y="21621"/>
                  <a:pt x="7147" y="21717"/>
                </a:cubicBezTo>
                <a:lnTo>
                  <a:pt x="7147" y="207740"/>
                </a:lnTo>
                <a:cubicBezTo>
                  <a:pt x="7138" y="213330"/>
                  <a:pt x="10370" y="218420"/>
                  <a:pt x="15433" y="220790"/>
                </a:cubicBezTo>
                <a:lnTo>
                  <a:pt x="245272" y="325469"/>
                </a:lnTo>
                <a:lnTo>
                  <a:pt x="207172" y="401669"/>
                </a:lnTo>
                <a:lnTo>
                  <a:pt x="121447" y="414242"/>
                </a:lnTo>
                <a:cubicBezTo>
                  <a:pt x="108016" y="416197"/>
                  <a:pt x="98712" y="428669"/>
                  <a:pt x="100667" y="442099"/>
                </a:cubicBezTo>
                <a:cubicBezTo>
                  <a:pt x="101444" y="447443"/>
                  <a:pt x="103961" y="452381"/>
                  <a:pt x="107826" y="456152"/>
                </a:cubicBezTo>
                <a:lnTo>
                  <a:pt x="170215" y="516922"/>
                </a:lnTo>
                <a:lnTo>
                  <a:pt x="155546" y="602647"/>
                </a:lnTo>
                <a:cubicBezTo>
                  <a:pt x="153261" y="616026"/>
                  <a:pt x="162254" y="628723"/>
                  <a:pt x="175632" y="631008"/>
                </a:cubicBezTo>
                <a:cubicBezTo>
                  <a:pt x="180940" y="631915"/>
                  <a:pt x="186400" y="631053"/>
                  <a:pt x="191170" y="628555"/>
                </a:cubicBezTo>
                <a:lnTo>
                  <a:pt x="267751" y="588169"/>
                </a:lnTo>
                <a:lnTo>
                  <a:pt x="344808" y="628745"/>
                </a:lnTo>
                <a:cubicBezTo>
                  <a:pt x="348363" y="630615"/>
                  <a:pt x="352317" y="631595"/>
                  <a:pt x="356333" y="631603"/>
                </a:cubicBezTo>
                <a:cubicBezTo>
                  <a:pt x="370010" y="631450"/>
                  <a:pt x="380972" y="620239"/>
                  <a:pt x="380820" y="606562"/>
                </a:cubicBezTo>
                <a:cubicBezTo>
                  <a:pt x="380807" y="605380"/>
                  <a:pt x="380709" y="604197"/>
                  <a:pt x="380527" y="603028"/>
                </a:cubicBezTo>
                <a:lnTo>
                  <a:pt x="365763" y="517303"/>
                </a:lnTo>
                <a:lnTo>
                  <a:pt x="428152" y="456533"/>
                </a:lnTo>
                <a:cubicBezTo>
                  <a:pt x="437867" y="447057"/>
                  <a:pt x="438060" y="431498"/>
                  <a:pt x="428584" y="421782"/>
                </a:cubicBezTo>
                <a:cubicBezTo>
                  <a:pt x="424813" y="417917"/>
                  <a:pt x="419874" y="415400"/>
                  <a:pt x="414531" y="414623"/>
                </a:cubicBezTo>
                <a:lnTo>
                  <a:pt x="328330" y="402050"/>
                </a:lnTo>
                <a:lnTo>
                  <a:pt x="290230" y="324707"/>
                </a:lnTo>
                <a:lnTo>
                  <a:pt x="517782" y="220504"/>
                </a:lnTo>
                <a:cubicBezTo>
                  <a:pt x="522978" y="218120"/>
                  <a:pt x="526269" y="212885"/>
                  <a:pt x="526164" y="207169"/>
                </a:cubicBezTo>
                <a:close/>
                <a:moveTo>
                  <a:pt x="266703" y="303943"/>
                </a:moveTo>
                <a:lnTo>
                  <a:pt x="182597" y="265843"/>
                </a:lnTo>
                <a:cubicBezTo>
                  <a:pt x="182597" y="265367"/>
                  <a:pt x="182597" y="264890"/>
                  <a:pt x="182597" y="264414"/>
                </a:cubicBezTo>
                <a:lnTo>
                  <a:pt x="182597" y="35814"/>
                </a:lnTo>
                <a:lnTo>
                  <a:pt x="352237" y="35814"/>
                </a:lnTo>
                <a:lnTo>
                  <a:pt x="352237" y="264414"/>
                </a:lnTo>
                <a:close/>
                <a:moveTo>
                  <a:pt x="35722" y="35719"/>
                </a:moveTo>
                <a:lnTo>
                  <a:pt x="154403" y="35719"/>
                </a:lnTo>
                <a:lnTo>
                  <a:pt x="154403" y="252413"/>
                </a:lnTo>
                <a:lnTo>
                  <a:pt x="35722" y="198596"/>
                </a:lnTo>
                <a:close/>
                <a:moveTo>
                  <a:pt x="322138" y="430054"/>
                </a:moveTo>
                <a:lnTo>
                  <a:pt x="402434" y="441674"/>
                </a:lnTo>
                <a:lnTo>
                  <a:pt x="344332" y="498824"/>
                </a:lnTo>
                <a:cubicBezTo>
                  <a:pt x="338514" y="504439"/>
                  <a:pt x="335872" y="512580"/>
                  <a:pt x="337283" y="520541"/>
                </a:cubicBezTo>
                <a:lnTo>
                  <a:pt x="350999" y="600551"/>
                </a:lnTo>
                <a:lnTo>
                  <a:pt x="279181" y="562451"/>
                </a:lnTo>
                <a:cubicBezTo>
                  <a:pt x="275636" y="560657"/>
                  <a:pt x="271723" y="559711"/>
                  <a:pt x="267751" y="559689"/>
                </a:cubicBezTo>
                <a:cubicBezTo>
                  <a:pt x="263775" y="559686"/>
                  <a:pt x="259856" y="560633"/>
                  <a:pt x="256321" y="562451"/>
                </a:cubicBezTo>
                <a:lnTo>
                  <a:pt x="184502" y="600551"/>
                </a:lnTo>
                <a:lnTo>
                  <a:pt x="198218" y="520541"/>
                </a:lnTo>
                <a:cubicBezTo>
                  <a:pt x="199537" y="512569"/>
                  <a:pt x="196868" y="504456"/>
                  <a:pt x="191074" y="498824"/>
                </a:cubicBezTo>
                <a:lnTo>
                  <a:pt x="132972" y="441674"/>
                </a:lnTo>
                <a:lnTo>
                  <a:pt x="213363" y="430054"/>
                </a:lnTo>
                <a:cubicBezTo>
                  <a:pt x="221335" y="428906"/>
                  <a:pt x="228240" y="423923"/>
                  <a:pt x="231841" y="416719"/>
                </a:cubicBezTo>
                <a:lnTo>
                  <a:pt x="267751" y="343948"/>
                </a:lnTo>
                <a:lnTo>
                  <a:pt x="303565" y="416719"/>
                </a:lnTo>
                <a:cubicBezTo>
                  <a:pt x="307211" y="423927"/>
                  <a:pt x="314143" y="428904"/>
                  <a:pt x="322138" y="430054"/>
                </a:cubicBezTo>
                <a:close/>
                <a:moveTo>
                  <a:pt x="380622" y="251841"/>
                </a:moveTo>
                <a:lnTo>
                  <a:pt x="380812" y="35719"/>
                </a:lnTo>
                <a:lnTo>
                  <a:pt x="497494" y="35719"/>
                </a:lnTo>
                <a:lnTo>
                  <a:pt x="497494" y="198311"/>
                </a:lnTo>
                <a:close/>
              </a:path>
            </a:pathLst>
          </a:custGeom>
          <a:solidFill>
            <a:srgbClr val="00B29F"/>
          </a:solidFill>
          <a:ln w="9525" cap="flat">
            <a:noFill/>
            <a:prstDash val="solid"/>
            <a:miter/>
          </a:ln>
        </p:spPr>
        <p:txBody>
          <a:bodyPr rtlCol="0" anchor="ctr"/>
          <a:lstStyle/>
          <a:p>
            <a:endParaRPr lang="en-US" dirty="0"/>
          </a:p>
        </p:txBody>
      </p:sp>
      <p:grpSp>
        <p:nvGrpSpPr>
          <p:cNvPr id="173" name="Graphic 1889482">
            <a:extLst>
              <a:ext uri="{FF2B5EF4-FFF2-40B4-BE49-F238E27FC236}">
                <a16:creationId xmlns:a16="http://schemas.microsoft.com/office/drawing/2014/main" id="{1CE410DB-5093-5C44-B4AD-0A0DB6A638AA}"/>
              </a:ext>
            </a:extLst>
          </p:cNvPr>
          <p:cNvGrpSpPr/>
          <p:nvPr/>
        </p:nvGrpSpPr>
        <p:grpSpPr>
          <a:xfrm>
            <a:off x="2860159" y="5675337"/>
            <a:ext cx="600075" cy="628650"/>
            <a:chOff x="4096122" y="5818517"/>
            <a:chExt cx="600075" cy="628650"/>
          </a:xfrm>
          <a:solidFill>
            <a:srgbClr val="00B29F"/>
          </a:solidFill>
        </p:grpSpPr>
        <p:sp>
          <p:nvSpPr>
            <p:cNvPr id="174" name="Freeform: Shape 1889454">
              <a:extLst>
                <a:ext uri="{FF2B5EF4-FFF2-40B4-BE49-F238E27FC236}">
                  <a16:creationId xmlns:a16="http://schemas.microsoft.com/office/drawing/2014/main" id="{B520202E-AA44-324E-A9EC-A174F69CD785}"/>
                </a:ext>
              </a:extLst>
            </p:cNvPr>
            <p:cNvSpPr/>
            <p:nvPr/>
          </p:nvSpPr>
          <p:spPr>
            <a:xfrm>
              <a:off x="4088978" y="5840364"/>
              <a:ext cx="609600" cy="609600"/>
            </a:xfrm>
            <a:custGeom>
              <a:avLst/>
              <a:gdLst>
                <a:gd name="connsiteX0" fmla="*/ 513683 w 609600"/>
                <a:gd name="connsiteY0" fmla="*/ 74737 h 609600"/>
                <a:gd name="connsiteX1" fmla="*/ 336804 w 609600"/>
                <a:gd name="connsiteY1" fmla="*/ 7395 h 609600"/>
                <a:gd name="connsiteX2" fmla="*/ 322993 w 609600"/>
                <a:gd name="connsiteY2" fmla="*/ 20254 h 609600"/>
                <a:gd name="connsiteX3" fmla="*/ 294989 w 609600"/>
                <a:gd name="connsiteY3" fmla="*/ 288763 h 609600"/>
                <a:gd name="connsiteX4" fmla="*/ 74676 w 609600"/>
                <a:gd name="connsiteY4" fmla="*/ 138840 h 609600"/>
                <a:gd name="connsiteX5" fmla="*/ 54769 w 609600"/>
                <a:gd name="connsiteY5" fmla="*/ 141793 h 609600"/>
                <a:gd name="connsiteX6" fmla="*/ 7144 w 609600"/>
                <a:gd name="connsiteY6" fmla="*/ 304765 h 609600"/>
                <a:gd name="connsiteX7" fmla="*/ 305276 w 609600"/>
                <a:gd name="connsiteY7" fmla="*/ 602898 h 609600"/>
                <a:gd name="connsiteX8" fmla="*/ 603409 w 609600"/>
                <a:gd name="connsiteY8" fmla="*/ 304765 h 609600"/>
                <a:gd name="connsiteX9" fmla="*/ 513683 w 609600"/>
                <a:gd name="connsiteY9" fmla="*/ 74737 h 609600"/>
                <a:gd name="connsiteX10" fmla="*/ 305276 w 609600"/>
                <a:gd name="connsiteY10" fmla="*/ 574323 h 609600"/>
                <a:gd name="connsiteX11" fmla="*/ 35719 w 609600"/>
                <a:gd name="connsiteY11" fmla="*/ 304765 h 609600"/>
                <a:gd name="connsiteX12" fmla="*/ 69723 w 609600"/>
                <a:gd name="connsiteY12" fmla="*/ 170368 h 609600"/>
                <a:gd name="connsiteX13" fmla="*/ 299371 w 609600"/>
                <a:gd name="connsiteY13" fmla="*/ 325244 h 609600"/>
                <a:gd name="connsiteX14" fmla="*/ 319164 w 609600"/>
                <a:gd name="connsiteY14" fmla="*/ 321183 h 609600"/>
                <a:gd name="connsiteX15" fmla="*/ 321469 w 609600"/>
                <a:gd name="connsiteY15" fmla="*/ 314576 h 609600"/>
                <a:gd name="connsiteX16" fmla="*/ 350615 w 609600"/>
                <a:gd name="connsiteY16" fmla="*/ 35875 h 609600"/>
                <a:gd name="connsiteX17" fmla="*/ 493871 w 609600"/>
                <a:gd name="connsiteY17" fmla="*/ 95311 h 609600"/>
                <a:gd name="connsiteX18" fmla="*/ 574834 w 609600"/>
                <a:gd name="connsiteY18" fmla="*/ 304861 h 609600"/>
                <a:gd name="connsiteX19" fmla="*/ 305276 w 609600"/>
                <a:gd name="connsiteY19" fmla="*/ 57432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 h="609600">
                  <a:moveTo>
                    <a:pt x="513683" y="74737"/>
                  </a:moveTo>
                  <a:cubicBezTo>
                    <a:pt x="466597" y="28757"/>
                    <a:pt x="402547" y="4372"/>
                    <a:pt x="336804" y="7395"/>
                  </a:cubicBezTo>
                  <a:cubicBezTo>
                    <a:pt x="329622" y="7599"/>
                    <a:pt x="323708" y="13104"/>
                    <a:pt x="322993" y="20254"/>
                  </a:cubicBezTo>
                  <a:cubicBezTo>
                    <a:pt x="313468" y="119885"/>
                    <a:pt x="300323" y="239329"/>
                    <a:pt x="294989" y="288763"/>
                  </a:cubicBezTo>
                  <a:cubicBezTo>
                    <a:pt x="262223" y="267999"/>
                    <a:pt x="188119" y="219421"/>
                    <a:pt x="74676" y="138840"/>
                  </a:cubicBezTo>
                  <a:cubicBezTo>
                    <a:pt x="68355" y="134191"/>
                    <a:pt x="59468" y="135509"/>
                    <a:pt x="54769" y="141793"/>
                  </a:cubicBezTo>
                  <a:cubicBezTo>
                    <a:pt x="14954" y="194561"/>
                    <a:pt x="7144" y="241519"/>
                    <a:pt x="7144" y="304765"/>
                  </a:cubicBezTo>
                  <a:cubicBezTo>
                    <a:pt x="7144" y="469419"/>
                    <a:pt x="140622" y="602898"/>
                    <a:pt x="305276" y="602898"/>
                  </a:cubicBezTo>
                  <a:cubicBezTo>
                    <a:pt x="469930" y="602898"/>
                    <a:pt x="603409" y="469419"/>
                    <a:pt x="603409" y="304765"/>
                  </a:cubicBezTo>
                  <a:cubicBezTo>
                    <a:pt x="603409" y="213706"/>
                    <a:pt x="570738" y="129886"/>
                    <a:pt x="513683" y="74737"/>
                  </a:cubicBezTo>
                  <a:close/>
                  <a:moveTo>
                    <a:pt x="305276" y="574323"/>
                  </a:moveTo>
                  <a:cubicBezTo>
                    <a:pt x="156469" y="574166"/>
                    <a:pt x="35876" y="453573"/>
                    <a:pt x="35719" y="304765"/>
                  </a:cubicBezTo>
                  <a:cubicBezTo>
                    <a:pt x="35719" y="250949"/>
                    <a:pt x="41339" y="212373"/>
                    <a:pt x="69723" y="170368"/>
                  </a:cubicBezTo>
                  <a:cubicBezTo>
                    <a:pt x="219170" y="276571"/>
                    <a:pt x="298323" y="324768"/>
                    <a:pt x="299371" y="325244"/>
                  </a:cubicBezTo>
                  <a:cubicBezTo>
                    <a:pt x="305958" y="329588"/>
                    <a:pt x="314819" y="327770"/>
                    <a:pt x="319164" y="321183"/>
                  </a:cubicBezTo>
                  <a:cubicBezTo>
                    <a:pt x="320468" y="319206"/>
                    <a:pt x="321260" y="316935"/>
                    <a:pt x="321469" y="314576"/>
                  </a:cubicBezTo>
                  <a:cubicBezTo>
                    <a:pt x="321469" y="312957"/>
                    <a:pt x="337947" y="162176"/>
                    <a:pt x="350615" y="35875"/>
                  </a:cubicBezTo>
                  <a:cubicBezTo>
                    <a:pt x="404242" y="36489"/>
                    <a:pt x="455561" y="57781"/>
                    <a:pt x="493871" y="95311"/>
                  </a:cubicBezTo>
                  <a:cubicBezTo>
                    <a:pt x="545306" y="145031"/>
                    <a:pt x="574834" y="221422"/>
                    <a:pt x="574834" y="304861"/>
                  </a:cubicBezTo>
                  <a:cubicBezTo>
                    <a:pt x="574572" y="453609"/>
                    <a:pt x="454024" y="574113"/>
                    <a:pt x="305276" y="574323"/>
                  </a:cubicBezTo>
                  <a:close/>
                </a:path>
              </a:pathLst>
            </a:custGeom>
            <a:grpFill/>
            <a:ln w="9525" cap="flat">
              <a:noFill/>
              <a:prstDash val="solid"/>
              <a:miter/>
            </a:ln>
          </p:spPr>
          <p:txBody>
            <a:bodyPr rtlCol="0" anchor="ctr"/>
            <a:lstStyle/>
            <a:p>
              <a:endParaRPr lang="en-US" dirty="0"/>
            </a:p>
          </p:txBody>
        </p:sp>
        <p:sp>
          <p:nvSpPr>
            <p:cNvPr id="175" name="Freeform: Shape 1889455">
              <a:extLst>
                <a:ext uri="{FF2B5EF4-FFF2-40B4-BE49-F238E27FC236}">
                  <a16:creationId xmlns:a16="http://schemas.microsoft.com/office/drawing/2014/main" id="{4CCAF8A6-11EA-7F49-873C-F7A14AD987B1}"/>
                </a:ext>
              </a:extLst>
            </p:cNvPr>
            <p:cNvSpPr/>
            <p:nvPr/>
          </p:nvSpPr>
          <p:spPr>
            <a:xfrm>
              <a:off x="4138087" y="5811462"/>
              <a:ext cx="257175" cy="276225"/>
            </a:xfrm>
            <a:custGeom>
              <a:avLst/>
              <a:gdLst>
                <a:gd name="connsiteX0" fmla="*/ 12899 w 257175"/>
                <a:gd name="connsiteY0" fmla="*/ 131452 h 276225"/>
                <a:gd name="connsiteX1" fmla="*/ 213686 w 257175"/>
                <a:gd name="connsiteY1" fmla="*/ 273470 h 276225"/>
                <a:gd name="connsiteX2" fmla="*/ 221782 w 257175"/>
                <a:gd name="connsiteY2" fmla="*/ 275946 h 276225"/>
                <a:gd name="connsiteX3" fmla="*/ 235974 w 257175"/>
                <a:gd name="connsiteY3" fmla="*/ 262992 h 276225"/>
                <a:gd name="connsiteX4" fmla="*/ 252929 w 257175"/>
                <a:gd name="connsiteY4" fmla="*/ 22200 h 276225"/>
                <a:gd name="connsiteX5" fmla="*/ 239499 w 257175"/>
                <a:gd name="connsiteY5" fmla="*/ 7532 h 276225"/>
                <a:gd name="connsiteX6" fmla="*/ 9946 w 257175"/>
                <a:gd name="connsiteY6" fmla="*/ 111259 h 276225"/>
                <a:gd name="connsiteX7" fmla="*/ 12899 w 257175"/>
                <a:gd name="connsiteY7" fmla="*/ 131452 h 276225"/>
                <a:gd name="connsiteX8" fmla="*/ 223878 w 257175"/>
                <a:gd name="connsiteY8" fmla="*/ 35630 h 276225"/>
                <a:gd name="connsiteX9" fmla="*/ 209685 w 257175"/>
                <a:gd name="connsiteY9" fmla="*/ 235655 h 276225"/>
                <a:gd name="connsiteX10" fmla="*/ 41950 w 257175"/>
                <a:gd name="connsiteY10" fmla="*/ 116879 h 276225"/>
                <a:gd name="connsiteX11" fmla="*/ 223878 w 257175"/>
                <a:gd name="connsiteY11" fmla="*/ 3563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276225">
                  <a:moveTo>
                    <a:pt x="12899" y="131452"/>
                  </a:moveTo>
                  <a:cubicBezTo>
                    <a:pt x="117102" y="207652"/>
                    <a:pt x="212924" y="272803"/>
                    <a:pt x="213686" y="273470"/>
                  </a:cubicBezTo>
                  <a:cubicBezTo>
                    <a:pt x="216082" y="275073"/>
                    <a:pt x="218899" y="275935"/>
                    <a:pt x="221782" y="275946"/>
                  </a:cubicBezTo>
                  <a:cubicBezTo>
                    <a:pt x="229110" y="275842"/>
                    <a:pt x="235204" y="270280"/>
                    <a:pt x="235974" y="262992"/>
                  </a:cubicBezTo>
                  <a:cubicBezTo>
                    <a:pt x="235974" y="261373"/>
                    <a:pt x="250357" y="106687"/>
                    <a:pt x="252929" y="22200"/>
                  </a:cubicBezTo>
                  <a:cubicBezTo>
                    <a:pt x="253199" y="14467"/>
                    <a:pt x="247225" y="7942"/>
                    <a:pt x="239499" y="7532"/>
                  </a:cubicBezTo>
                  <a:cubicBezTo>
                    <a:pt x="150682" y="2806"/>
                    <a:pt x="65097" y="41480"/>
                    <a:pt x="9946" y="111259"/>
                  </a:cubicBezTo>
                  <a:cubicBezTo>
                    <a:pt x="5267" y="117671"/>
                    <a:pt x="6580" y="126648"/>
                    <a:pt x="12899" y="131452"/>
                  </a:cubicBezTo>
                  <a:close/>
                  <a:moveTo>
                    <a:pt x="223878" y="35630"/>
                  </a:moveTo>
                  <a:cubicBezTo>
                    <a:pt x="221211" y="99543"/>
                    <a:pt x="213495" y="192507"/>
                    <a:pt x="209685" y="235655"/>
                  </a:cubicBezTo>
                  <a:cubicBezTo>
                    <a:pt x="177967" y="213843"/>
                    <a:pt x="112816" y="168980"/>
                    <a:pt x="41950" y="116879"/>
                  </a:cubicBezTo>
                  <a:cubicBezTo>
                    <a:pt x="88386" y="65304"/>
                    <a:pt x="154478" y="35788"/>
                    <a:pt x="223878" y="35630"/>
                  </a:cubicBezTo>
                  <a:close/>
                </a:path>
              </a:pathLst>
            </a:custGeom>
            <a:grpFill/>
            <a:ln w="9525" cap="flat">
              <a:noFill/>
              <a:prstDash val="solid"/>
              <a:miter/>
            </a:ln>
          </p:spPr>
          <p:txBody>
            <a:bodyPr rtlCol="0" anchor="ctr"/>
            <a:lstStyle/>
            <a:p>
              <a:endParaRPr lang="en-US" dirty="0"/>
            </a:p>
          </p:txBody>
        </p:sp>
      </p:grpSp>
      <p:grpSp>
        <p:nvGrpSpPr>
          <p:cNvPr id="176" name="Graphic 1889470">
            <a:extLst>
              <a:ext uri="{FF2B5EF4-FFF2-40B4-BE49-F238E27FC236}">
                <a16:creationId xmlns:a16="http://schemas.microsoft.com/office/drawing/2014/main" id="{C056FC80-788B-414B-9E2A-3EDF0681B8A8}"/>
              </a:ext>
            </a:extLst>
          </p:cNvPr>
          <p:cNvGrpSpPr/>
          <p:nvPr/>
        </p:nvGrpSpPr>
        <p:grpSpPr>
          <a:xfrm>
            <a:off x="3926556" y="5684862"/>
            <a:ext cx="600075" cy="609600"/>
            <a:chOff x="5216180" y="5804232"/>
            <a:chExt cx="600075" cy="609600"/>
          </a:xfrm>
          <a:solidFill>
            <a:srgbClr val="00B29F"/>
          </a:solidFill>
        </p:grpSpPr>
        <p:sp>
          <p:nvSpPr>
            <p:cNvPr id="177" name="Freeform: Shape 1889458">
              <a:extLst>
                <a:ext uri="{FF2B5EF4-FFF2-40B4-BE49-F238E27FC236}">
                  <a16:creationId xmlns:a16="http://schemas.microsoft.com/office/drawing/2014/main" id="{34551C00-0DB8-F34A-ADE2-E80246AD66F6}"/>
                </a:ext>
              </a:extLst>
            </p:cNvPr>
            <p:cNvSpPr/>
            <p:nvPr/>
          </p:nvSpPr>
          <p:spPr>
            <a:xfrm>
              <a:off x="5292058" y="6052849"/>
              <a:ext cx="438150" cy="361950"/>
            </a:xfrm>
            <a:custGeom>
              <a:avLst/>
              <a:gdLst>
                <a:gd name="connsiteX0" fmla="*/ 409897 w 438150"/>
                <a:gd name="connsiteY0" fmla="*/ 146099 h 361950"/>
                <a:gd name="connsiteX1" fmla="*/ 397133 w 438150"/>
                <a:gd name="connsiteY1" fmla="*/ 133241 h 361950"/>
                <a:gd name="connsiteX2" fmla="*/ 308837 w 438150"/>
                <a:gd name="connsiteY2" fmla="*/ 43420 h 361950"/>
                <a:gd name="connsiteX3" fmla="*/ 139666 w 438150"/>
                <a:gd name="connsiteY3" fmla="*/ 40965 h 361950"/>
                <a:gd name="connsiteX4" fmla="*/ 138815 w 438150"/>
                <a:gd name="connsiteY4" fmla="*/ 41801 h 361950"/>
                <a:gd name="connsiteX5" fmla="*/ 48899 w 438150"/>
                <a:gd name="connsiteY5" fmla="*/ 130002 h 361950"/>
                <a:gd name="connsiteX6" fmla="*/ 45756 w 438150"/>
                <a:gd name="connsiteY6" fmla="*/ 133241 h 361950"/>
                <a:gd name="connsiteX7" fmla="*/ 44137 w 438150"/>
                <a:gd name="connsiteY7" fmla="*/ 134860 h 361950"/>
                <a:gd name="connsiteX8" fmla="*/ 42518 w 438150"/>
                <a:gd name="connsiteY8" fmla="*/ 136479 h 361950"/>
                <a:gd name="connsiteX9" fmla="*/ 7180 w 438150"/>
                <a:gd name="connsiteY9" fmla="*/ 223061 h 361950"/>
                <a:gd name="connsiteX10" fmla="*/ 124147 w 438150"/>
                <a:gd name="connsiteY10" fmla="*/ 353078 h 361950"/>
                <a:gd name="connsiteX11" fmla="*/ 132338 w 438150"/>
                <a:gd name="connsiteY11" fmla="*/ 353078 h 361950"/>
                <a:gd name="connsiteX12" fmla="*/ 220445 w 438150"/>
                <a:gd name="connsiteY12" fmla="*/ 322407 h 361950"/>
                <a:gd name="connsiteX13" fmla="*/ 315123 w 438150"/>
                <a:gd name="connsiteY13" fmla="*/ 357650 h 361950"/>
                <a:gd name="connsiteX14" fmla="*/ 317885 w 438150"/>
                <a:gd name="connsiteY14" fmla="*/ 357650 h 361950"/>
                <a:gd name="connsiteX15" fmla="*/ 438662 w 438150"/>
                <a:gd name="connsiteY15" fmla="*/ 232491 h 361950"/>
                <a:gd name="connsiteX16" fmla="*/ 410087 w 438150"/>
                <a:gd name="connsiteY16" fmla="*/ 145814 h 361950"/>
                <a:gd name="connsiteX17" fmla="*/ 409897 w 438150"/>
                <a:gd name="connsiteY17" fmla="*/ 229919 h 361950"/>
                <a:gd name="connsiteX18" fmla="*/ 409897 w 438150"/>
                <a:gd name="connsiteY18" fmla="*/ 232110 h 361950"/>
                <a:gd name="connsiteX19" fmla="*/ 317695 w 438150"/>
                <a:gd name="connsiteY19" fmla="*/ 329360 h 361950"/>
                <a:gd name="connsiteX20" fmla="*/ 315790 w 438150"/>
                <a:gd name="connsiteY20" fmla="*/ 329360 h 361950"/>
                <a:gd name="connsiteX21" fmla="*/ 241209 w 438150"/>
                <a:gd name="connsiteY21" fmla="*/ 303167 h 361950"/>
                <a:gd name="connsiteX22" fmla="*/ 220730 w 438150"/>
                <a:gd name="connsiteY22" fmla="*/ 293642 h 361950"/>
                <a:gd name="connsiteX23" fmla="*/ 220254 w 438150"/>
                <a:gd name="connsiteY23" fmla="*/ 293642 h 361950"/>
                <a:gd name="connsiteX24" fmla="*/ 200061 w 438150"/>
                <a:gd name="connsiteY24" fmla="*/ 302024 h 361950"/>
                <a:gd name="connsiteX25" fmla="*/ 132148 w 438150"/>
                <a:gd name="connsiteY25" fmla="*/ 324312 h 361950"/>
                <a:gd name="connsiteX26" fmla="*/ 125195 w 438150"/>
                <a:gd name="connsiteY26" fmla="*/ 324312 h 361950"/>
                <a:gd name="connsiteX27" fmla="*/ 124623 w 438150"/>
                <a:gd name="connsiteY27" fmla="*/ 324312 h 361950"/>
                <a:gd name="connsiteX28" fmla="*/ 35660 w 438150"/>
                <a:gd name="connsiteY28" fmla="*/ 224109 h 361950"/>
                <a:gd name="connsiteX29" fmla="*/ 62996 w 438150"/>
                <a:gd name="connsiteY29" fmla="*/ 156291 h 361950"/>
                <a:gd name="connsiteX30" fmla="*/ 64235 w 438150"/>
                <a:gd name="connsiteY30" fmla="*/ 155053 h 361950"/>
                <a:gd name="connsiteX31" fmla="*/ 65854 w 438150"/>
                <a:gd name="connsiteY31" fmla="*/ 153434 h 361950"/>
                <a:gd name="connsiteX32" fmla="*/ 68902 w 438150"/>
                <a:gd name="connsiteY32" fmla="*/ 150481 h 361950"/>
                <a:gd name="connsiteX33" fmla="*/ 158532 w 438150"/>
                <a:gd name="connsiteY33" fmla="*/ 62375 h 361950"/>
                <a:gd name="connsiteX34" fmla="*/ 287309 w 438150"/>
                <a:gd name="connsiteY34" fmla="*/ 62357 h 361950"/>
                <a:gd name="connsiteX35" fmla="*/ 288358 w 438150"/>
                <a:gd name="connsiteY35" fmla="*/ 63422 h 361950"/>
                <a:gd name="connsiteX36" fmla="*/ 376845 w 438150"/>
                <a:gd name="connsiteY36" fmla="*/ 153434 h 361950"/>
                <a:gd name="connsiteX37" fmla="*/ 383036 w 438150"/>
                <a:gd name="connsiteY37" fmla="*/ 159244 h 361950"/>
                <a:gd name="connsiteX38" fmla="*/ 386084 w 438150"/>
                <a:gd name="connsiteY38" fmla="*/ 161911 h 361950"/>
                <a:gd name="connsiteX39" fmla="*/ 388180 w 438150"/>
                <a:gd name="connsiteY39" fmla="*/ 164673 h 361950"/>
                <a:gd name="connsiteX40" fmla="*/ 409897 w 438150"/>
                <a:gd name="connsiteY40" fmla="*/ 229919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8150" h="361950">
                  <a:moveTo>
                    <a:pt x="409897" y="146099"/>
                  </a:moveTo>
                  <a:cubicBezTo>
                    <a:pt x="406060" y="141417"/>
                    <a:pt x="401786" y="137112"/>
                    <a:pt x="397133" y="133241"/>
                  </a:cubicBezTo>
                  <a:lnTo>
                    <a:pt x="308837" y="43420"/>
                  </a:lnTo>
                  <a:cubicBezTo>
                    <a:pt x="262800" y="-3973"/>
                    <a:pt x="187060" y="-5072"/>
                    <a:pt x="139666" y="40965"/>
                  </a:cubicBezTo>
                  <a:cubicBezTo>
                    <a:pt x="139381" y="41242"/>
                    <a:pt x="139097" y="41521"/>
                    <a:pt x="138815" y="41801"/>
                  </a:cubicBezTo>
                  <a:lnTo>
                    <a:pt x="48899" y="130002"/>
                  </a:lnTo>
                  <a:lnTo>
                    <a:pt x="45756" y="133241"/>
                  </a:lnTo>
                  <a:lnTo>
                    <a:pt x="44137" y="134860"/>
                  </a:lnTo>
                  <a:lnTo>
                    <a:pt x="42518" y="136479"/>
                  </a:lnTo>
                  <a:cubicBezTo>
                    <a:pt x="20904" y="160274"/>
                    <a:pt x="8388" y="190938"/>
                    <a:pt x="7180" y="223061"/>
                  </a:cubicBezTo>
                  <a:cubicBezTo>
                    <a:pt x="5561" y="293737"/>
                    <a:pt x="58520" y="351458"/>
                    <a:pt x="124147" y="353078"/>
                  </a:cubicBezTo>
                  <a:lnTo>
                    <a:pt x="132338" y="353078"/>
                  </a:lnTo>
                  <a:cubicBezTo>
                    <a:pt x="167581" y="353078"/>
                    <a:pt x="199585" y="343553"/>
                    <a:pt x="220445" y="322407"/>
                  </a:cubicBezTo>
                  <a:cubicBezTo>
                    <a:pt x="241304" y="344886"/>
                    <a:pt x="276547" y="356126"/>
                    <a:pt x="315123" y="357650"/>
                  </a:cubicBezTo>
                  <a:lnTo>
                    <a:pt x="317885" y="357650"/>
                  </a:lnTo>
                  <a:cubicBezTo>
                    <a:pt x="383989" y="357650"/>
                    <a:pt x="437043" y="302024"/>
                    <a:pt x="438662" y="232491"/>
                  </a:cubicBezTo>
                  <a:cubicBezTo>
                    <a:pt x="441061" y="200946"/>
                    <a:pt x="430776" y="169748"/>
                    <a:pt x="410087" y="145814"/>
                  </a:cubicBezTo>
                  <a:close/>
                  <a:moveTo>
                    <a:pt x="409897" y="229919"/>
                  </a:moveTo>
                  <a:cubicBezTo>
                    <a:pt x="409847" y="230649"/>
                    <a:pt x="409847" y="231381"/>
                    <a:pt x="409897" y="232110"/>
                  </a:cubicBezTo>
                  <a:cubicBezTo>
                    <a:pt x="408659" y="286593"/>
                    <a:pt x="368177" y="329360"/>
                    <a:pt x="317695" y="329360"/>
                  </a:cubicBezTo>
                  <a:lnTo>
                    <a:pt x="315790" y="329360"/>
                  </a:lnTo>
                  <a:cubicBezTo>
                    <a:pt x="282452" y="327932"/>
                    <a:pt x="255306" y="318311"/>
                    <a:pt x="241209" y="303167"/>
                  </a:cubicBezTo>
                  <a:cubicBezTo>
                    <a:pt x="235981" y="297314"/>
                    <a:pt x="228575" y="293869"/>
                    <a:pt x="220730" y="293642"/>
                  </a:cubicBezTo>
                  <a:lnTo>
                    <a:pt x="220254" y="293642"/>
                  </a:lnTo>
                  <a:cubicBezTo>
                    <a:pt x="212678" y="293648"/>
                    <a:pt x="205415" y="296663"/>
                    <a:pt x="200061" y="302024"/>
                  </a:cubicBezTo>
                  <a:cubicBezTo>
                    <a:pt x="185678" y="316406"/>
                    <a:pt x="161961" y="324312"/>
                    <a:pt x="132148" y="324312"/>
                  </a:cubicBezTo>
                  <a:lnTo>
                    <a:pt x="125195" y="324312"/>
                  </a:lnTo>
                  <a:lnTo>
                    <a:pt x="124623" y="324312"/>
                  </a:lnTo>
                  <a:cubicBezTo>
                    <a:pt x="74617" y="322883"/>
                    <a:pt x="34612" y="278306"/>
                    <a:pt x="35660" y="224109"/>
                  </a:cubicBezTo>
                  <a:cubicBezTo>
                    <a:pt x="36626" y="199016"/>
                    <a:pt x="46291" y="175040"/>
                    <a:pt x="62996" y="156291"/>
                  </a:cubicBezTo>
                  <a:lnTo>
                    <a:pt x="64235" y="155053"/>
                  </a:lnTo>
                  <a:lnTo>
                    <a:pt x="65854" y="153434"/>
                  </a:lnTo>
                  <a:lnTo>
                    <a:pt x="68902" y="150481"/>
                  </a:lnTo>
                  <a:lnTo>
                    <a:pt x="158532" y="62375"/>
                  </a:lnTo>
                  <a:cubicBezTo>
                    <a:pt x="194088" y="26809"/>
                    <a:pt x="251743" y="26801"/>
                    <a:pt x="287309" y="62357"/>
                  </a:cubicBezTo>
                  <a:cubicBezTo>
                    <a:pt x="287662" y="62709"/>
                    <a:pt x="288011" y="63064"/>
                    <a:pt x="288358" y="63422"/>
                  </a:cubicBezTo>
                  <a:lnTo>
                    <a:pt x="376845" y="153434"/>
                  </a:lnTo>
                  <a:cubicBezTo>
                    <a:pt x="378941" y="155529"/>
                    <a:pt x="381036" y="157434"/>
                    <a:pt x="383036" y="159244"/>
                  </a:cubicBezTo>
                  <a:lnTo>
                    <a:pt x="386084" y="161911"/>
                  </a:lnTo>
                  <a:cubicBezTo>
                    <a:pt x="386698" y="162894"/>
                    <a:pt x="387399" y="163818"/>
                    <a:pt x="388180" y="164673"/>
                  </a:cubicBezTo>
                  <a:cubicBezTo>
                    <a:pt x="403713" y="182722"/>
                    <a:pt x="411515" y="206161"/>
                    <a:pt x="409897" y="229919"/>
                  </a:cubicBezTo>
                  <a:close/>
                </a:path>
              </a:pathLst>
            </a:custGeom>
            <a:grpFill/>
            <a:ln w="9525" cap="flat">
              <a:noFill/>
              <a:prstDash val="solid"/>
              <a:miter/>
            </a:ln>
          </p:spPr>
          <p:txBody>
            <a:bodyPr rtlCol="0" anchor="ctr"/>
            <a:lstStyle/>
            <a:p>
              <a:endParaRPr lang="en-US" dirty="0"/>
            </a:p>
          </p:txBody>
        </p:sp>
        <p:sp>
          <p:nvSpPr>
            <p:cNvPr id="178" name="Freeform: Shape 1889459">
              <a:extLst>
                <a:ext uri="{FF2B5EF4-FFF2-40B4-BE49-F238E27FC236}">
                  <a16:creationId xmlns:a16="http://schemas.microsoft.com/office/drawing/2014/main" id="{BAE0DE1D-AB0E-D542-8E45-FE8255FDEE18}"/>
                </a:ext>
              </a:extLst>
            </p:cNvPr>
            <p:cNvSpPr/>
            <p:nvPr/>
          </p:nvSpPr>
          <p:spPr>
            <a:xfrm>
              <a:off x="5209110" y="5948060"/>
              <a:ext cx="180975" cy="219075"/>
            </a:xfrm>
            <a:custGeom>
              <a:avLst/>
              <a:gdLst>
                <a:gd name="connsiteX0" fmla="*/ 175091 w 180975"/>
                <a:gd name="connsiteY0" fmla="*/ 127349 h 219075"/>
                <a:gd name="connsiteX1" fmla="*/ 175091 w 180975"/>
                <a:gd name="connsiteY1" fmla="*/ 127349 h 219075"/>
                <a:gd name="connsiteX2" fmla="*/ 62506 w 180975"/>
                <a:gd name="connsiteY2" fmla="*/ 7144 h 219075"/>
                <a:gd name="connsiteX3" fmla="*/ 51552 w 180975"/>
                <a:gd name="connsiteY3" fmla="*/ 8572 h 219075"/>
                <a:gd name="connsiteX4" fmla="*/ 14690 w 180975"/>
                <a:gd name="connsiteY4" fmla="*/ 170498 h 219075"/>
                <a:gd name="connsiteX5" fmla="*/ 74222 w 180975"/>
                <a:gd name="connsiteY5" fmla="*/ 216122 h 219075"/>
                <a:gd name="connsiteX6" fmla="*/ 133372 w 180975"/>
                <a:gd name="connsiteY6" fmla="*/ 199358 h 219075"/>
                <a:gd name="connsiteX7" fmla="*/ 175091 w 180975"/>
                <a:gd name="connsiteY7" fmla="*/ 127349 h 219075"/>
                <a:gd name="connsiteX8" fmla="*/ 119465 w 180975"/>
                <a:gd name="connsiteY8" fmla="*/ 174974 h 219075"/>
                <a:gd name="connsiteX9" fmla="*/ 74222 w 180975"/>
                <a:gd name="connsiteY9" fmla="*/ 188119 h 219075"/>
                <a:gd name="connsiteX10" fmla="*/ 42218 w 180975"/>
                <a:gd name="connsiteY10" fmla="*/ 163544 h 219075"/>
                <a:gd name="connsiteX11" fmla="*/ 38408 w 180975"/>
                <a:gd name="connsiteY11" fmla="*/ 77819 h 219075"/>
                <a:gd name="connsiteX12" fmla="*/ 59458 w 180975"/>
                <a:gd name="connsiteY12" fmla="*/ 36671 h 219075"/>
                <a:gd name="connsiteX13" fmla="*/ 62506 w 180975"/>
                <a:gd name="connsiteY13" fmla="*/ 36671 h 219075"/>
                <a:gd name="connsiteX14" fmla="*/ 147469 w 180975"/>
                <a:gd name="connsiteY14" fmla="*/ 135541 h 219075"/>
                <a:gd name="connsiteX15" fmla="*/ 120608 w 180975"/>
                <a:gd name="connsiteY15" fmla="*/ 17497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975" h="219075">
                  <a:moveTo>
                    <a:pt x="175091" y="127349"/>
                  </a:moveTo>
                  <a:lnTo>
                    <a:pt x="175091" y="127349"/>
                  </a:lnTo>
                  <a:cubicBezTo>
                    <a:pt x="160328" y="72676"/>
                    <a:pt x="106130" y="7144"/>
                    <a:pt x="62506" y="7144"/>
                  </a:cubicBezTo>
                  <a:cubicBezTo>
                    <a:pt x="58808" y="7144"/>
                    <a:pt x="55126" y="7624"/>
                    <a:pt x="51552" y="8572"/>
                  </a:cubicBezTo>
                  <a:cubicBezTo>
                    <a:pt x="7070" y="21431"/>
                    <a:pt x="-1407" y="111252"/>
                    <a:pt x="14690" y="170498"/>
                  </a:cubicBezTo>
                  <a:cubicBezTo>
                    <a:pt x="20383" y="198421"/>
                    <a:pt x="45778" y="217884"/>
                    <a:pt x="74222" y="216122"/>
                  </a:cubicBezTo>
                  <a:cubicBezTo>
                    <a:pt x="95018" y="215492"/>
                    <a:pt x="115337" y="209733"/>
                    <a:pt x="133372" y="199358"/>
                  </a:cubicBezTo>
                  <a:cubicBezTo>
                    <a:pt x="152612" y="189548"/>
                    <a:pt x="183092" y="157829"/>
                    <a:pt x="175091" y="127349"/>
                  </a:cubicBezTo>
                  <a:close/>
                  <a:moveTo>
                    <a:pt x="119465" y="174974"/>
                  </a:moveTo>
                  <a:cubicBezTo>
                    <a:pt x="105664" y="182937"/>
                    <a:pt x="90142" y="187447"/>
                    <a:pt x="74222" y="188119"/>
                  </a:cubicBezTo>
                  <a:cubicBezTo>
                    <a:pt x="58677" y="189881"/>
                    <a:pt x="44529" y="179017"/>
                    <a:pt x="42218" y="163544"/>
                  </a:cubicBezTo>
                  <a:cubicBezTo>
                    <a:pt x="35048" y="135538"/>
                    <a:pt x="33751" y="106351"/>
                    <a:pt x="38408" y="77819"/>
                  </a:cubicBezTo>
                  <a:cubicBezTo>
                    <a:pt x="42408" y="55340"/>
                    <a:pt x="50695" y="39148"/>
                    <a:pt x="59458" y="36671"/>
                  </a:cubicBezTo>
                  <a:cubicBezTo>
                    <a:pt x="60468" y="36520"/>
                    <a:pt x="61495" y="36520"/>
                    <a:pt x="62506" y="36671"/>
                  </a:cubicBezTo>
                  <a:cubicBezTo>
                    <a:pt x="86890" y="36671"/>
                    <a:pt x="134229" y="86582"/>
                    <a:pt x="147469" y="135541"/>
                  </a:cubicBezTo>
                  <a:cubicBezTo>
                    <a:pt x="150707" y="147733"/>
                    <a:pt x="132991" y="168783"/>
                    <a:pt x="120608" y="174974"/>
                  </a:cubicBezTo>
                  <a:close/>
                </a:path>
              </a:pathLst>
            </a:custGeom>
            <a:grpFill/>
            <a:ln w="9525" cap="flat">
              <a:noFill/>
              <a:prstDash val="solid"/>
              <a:miter/>
            </a:ln>
          </p:spPr>
          <p:txBody>
            <a:bodyPr rtlCol="0" anchor="ctr"/>
            <a:lstStyle/>
            <a:p>
              <a:endParaRPr lang="en-US" dirty="0"/>
            </a:p>
          </p:txBody>
        </p:sp>
        <p:sp>
          <p:nvSpPr>
            <p:cNvPr id="179" name="Freeform: Shape 1889460">
              <a:extLst>
                <a:ext uri="{FF2B5EF4-FFF2-40B4-BE49-F238E27FC236}">
                  <a16:creationId xmlns:a16="http://schemas.microsoft.com/office/drawing/2014/main" id="{AF203F5C-1C2F-3144-9FE5-9CD541302040}"/>
                </a:ext>
              </a:extLst>
            </p:cNvPr>
            <p:cNvSpPr/>
            <p:nvPr/>
          </p:nvSpPr>
          <p:spPr>
            <a:xfrm>
              <a:off x="5643627" y="5954346"/>
              <a:ext cx="180975" cy="219075"/>
            </a:xfrm>
            <a:custGeom>
              <a:avLst/>
              <a:gdLst>
                <a:gd name="connsiteX0" fmla="*/ 135291 w 180975"/>
                <a:gd name="connsiteY0" fmla="*/ 8763 h 219075"/>
                <a:gd name="connsiteX1" fmla="*/ 135291 w 180975"/>
                <a:gd name="connsiteY1" fmla="*/ 8763 h 219075"/>
                <a:gd name="connsiteX2" fmla="*/ 124146 w 180975"/>
                <a:gd name="connsiteY2" fmla="*/ 7144 h 219075"/>
                <a:gd name="connsiteX3" fmla="*/ 8513 w 180975"/>
                <a:gd name="connsiteY3" fmla="*/ 124301 h 219075"/>
                <a:gd name="connsiteX4" fmla="*/ 48613 w 180975"/>
                <a:gd name="connsiteY4" fmla="*/ 198025 h 219075"/>
                <a:gd name="connsiteX5" fmla="*/ 108811 w 180975"/>
                <a:gd name="connsiteY5" fmla="*/ 215456 h 219075"/>
                <a:gd name="connsiteX6" fmla="*/ 167390 w 180975"/>
                <a:gd name="connsiteY6" fmla="*/ 170783 h 219075"/>
                <a:gd name="connsiteX7" fmla="*/ 135291 w 180975"/>
                <a:gd name="connsiteY7" fmla="*/ 8763 h 219075"/>
                <a:gd name="connsiteX8" fmla="*/ 140243 w 180975"/>
                <a:gd name="connsiteY8" fmla="*/ 161735 h 219075"/>
                <a:gd name="connsiteX9" fmla="*/ 140243 w 180975"/>
                <a:gd name="connsiteY9" fmla="*/ 162687 h 219075"/>
                <a:gd name="connsiteX10" fmla="*/ 109097 w 180975"/>
                <a:gd name="connsiteY10" fmla="*/ 186881 h 219075"/>
                <a:gd name="connsiteX11" fmla="*/ 62805 w 180975"/>
                <a:gd name="connsiteY11" fmla="*/ 173736 h 219075"/>
                <a:gd name="connsiteX12" fmla="*/ 36040 w 180975"/>
                <a:gd name="connsiteY12" fmla="*/ 132588 h 219075"/>
                <a:gd name="connsiteX13" fmla="*/ 124146 w 180975"/>
                <a:gd name="connsiteY13" fmla="*/ 36195 h 219075"/>
                <a:gd name="connsiteX14" fmla="*/ 127194 w 180975"/>
                <a:gd name="connsiteY14" fmla="*/ 36195 h 219075"/>
                <a:gd name="connsiteX15" fmla="*/ 137672 w 180975"/>
                <a:gd name="connsiteY15" fmla="*/ 47816 h 219075"/>
                <a:gd name="connsiteX16" fmla="*/ 140243 w 180975"/>
                <a:gd name="connsiteY16" fmla="*/ 16173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975" h="219075">
                  <a:moveTo>
                    <a:pt x="135291" y="8763"/>
                  </a:moveTo>
                  <a:lnTo>
                    <a:pt x="135291" y="8763"/>
                  </a:lnTo>
                  <a:cubicBezTo>
                    <a:pt x="131674" y="7687"/>
                    <a:pt x="127920" y="7141"/>
                    <a:pt x="124146" y="7144"/>
                  </a:cubicBezTo>
                  <a:cubicBezTo>
                    <a:pt x="81474" y="7144"/>
                    <a:pt x="24705" y="69818"/>
                    <a:pt x="8513" y="124301"/>
                  </a:cubicBezTo>
                  <a:cubicBezTo>
                    <a:pt x="512" y="152876"/>
                    <a:pt x="29372" y="186881"/>
                    <a:pt x="48613" y="198025"/>
                  </a:cubicBezTo>
                  <a:cubicBezTo>
                    <a:pt x="66932" y="208715"/>
                    <a:pt x="87614" y="214703"/>
                    <a:pt x="108811" y="215456"/>
                  </a:cubicBezTo>
                  <a:cubicBezTo>
                    <a:pt x="136610" y="216816"/>
                    <a:pt x="161346" y="197951"/>
                    <a:pt x="167390" y="170783"/>
                  </a:cubicBezTo>
                  <a:cubicBezTo>
                    <a:pt x="186630" y="113062"/>
                    <a:pt x="178629" y="21336"/>
                    <a:pt x="135291" y="8763"/>
                  </a:cubicBezTo>
                  <a:close/>
                  <a:moveTo>
                    <a:pt x="140243" y="161735"/>
                  </a:moveTo>
                  <a:lnTo>
                    <a:pt x="140243" y="162687"/>
                  </a:lnTo>
                  <a:cubicBezTo>
                    <a:pt x="137982" y="177772"/>
                    <a:pt x="124272" y="188422"/>
                    <a:pt x="109097" y="186881"/>
                  </a:cubicBezTo>
                  <a:cubicBezTo>
                    <a:pt x="92825" y="186339"/>
                    <a:pt x="76933" y="181827"/>
                    <a:pt x="62805" y="173736"/>
                  </a:cubicBezTo>
                  <a:cubicBezTo>
                    <a:pt x="49280" y="165735"/>
                    <a:pt x="33278" y="143256"/>
                    <a:pt x="36040" y="132588"/>
                  </a:cubicBezTo>
                  <a:cubicBezTo>
                    <a:pt x="50423" y="84963"/>
                    <a:pt x="99381" y="36195"/>
                    <a:pt x="124146" y="36195"/>
                  </a:cubicBezTo>
                  <a:cubicBezTo>
                    <a:pt x="125159" y="36085"/>
                    <a:pt x="126181" y="36085"/>
                    <a:pt x="127194" y="36195"/>
                  </a:cubicBezTo>
                  <a:cubicBezTo>
                    <a:pt x="131950" y="38709"/>
                    <a:pt x="135662" y="42825"/>
                    <a:pt x="137672" y="47816"/>
                  </a:cubicBezTo>
                  <a:cubicBezTo>
                    <a:pt x="151292" y="73914"/>
                    <a:pt x="152531" y="125063"/>
                    <a:pt x="140243" y="161735"/>
                  </a:cubicBezTo>
                  <a:close/>
                </a:path>
              </a:pathLst>
            </a:custGeom>
            <a:grpFill/>
            <a:ln w="9525" cap="flat">
              <a:noFill/>
              <a:prstDash val="solid"/>
              <a:miter/>
            </a:ln>
          </p:spPr>
          <p:txBody>
            <a:bodyPr rtlCol="0" anchor="ctr"/>
            <a:lstStyle/>
            <a:p>
              <a:endParaRPr lang="en-US" dirty="0"/>
            </a:p>
          </p:txBody>
        </p:sp>
        <p:sp>
          <p:nvSpPr>
            <p:cNvPr id="180" name="Freeform: Shape 1889461">
              <a:extLst>
                <a:ext uri="{FF2B5EF4-FFF2-40B4-BE49-F238E27FC236}">
                  <a16:creationId xmlns:a16="http://schemas.microsoft.com/office/drawing/2014/main" id="{B3AF2CED-6A37-914E-BFF1-B34F4A189DF0}"/>
                </a:ext>
              </a:extLst>
            </p:cNvPr>
            <p:cNvSpPr/>
            <p:nvPr/>
          </p:nvSpPr>
          <p:spPr>
            <a:xfrm>
              <a:off x="5524650" y="5797088"/>
              <a:ext cx="161925" cy="238125"/>
            </a:xfrm>
            <a:custGeom>
              <a:avLst/>
              <a:gdLst>
                <a:gd name="connsiteX0" fmla="*/ 75578 w 161925"/>
                <a:gd name="connsiteY0" fmla="*/ 231458 h 238125"/>
                <a:gd name="connsiteX1" fmla="*/ 108249 w 161925"/>
                <a:gd name="connsiteY1" fmla="*/ 226981 h 238125"/>
                <a:gd name="connsiteX2" fmla="*/ 108249 w 161925"/>
                <a:gd name="connsiteY2" fmla="*/ 226981 h 238125"/>
                <a:gd name="connsiteX3" fmla="*/ 162827 w 161925"/>
                <a:gd name="connsiteY3" fmla="*/ 162782 h 238125"/>
                <a:gd name="connsiteX4" fmla="*/ 78912 w 161925"/>
                <a:gd name="connsiteY4" fmla="*/ 7144 h 238125"/>
                <a:gd name="connsiteX5" fmla="*/ 77769 w 161925"/>
                <a:gd name="connsiteY5" fmla="*/ 7144 h 238125"/>
                <a:gd name="connsiteX6" fmla="*/ 7189 w 161925"/>
                <a:gd name="connsiteY6" fmla="*/ 166021 h 238125"/>
                <a:gd name="connsiteX7" fmla="*/ 75578 w 161925"/>
                <a:gd name="connsiteY7" fmla="*/ 231458 h 238125"/>
                <a:gd name="connsiteX8" fmla="*/ 70625 w 161925"/>
                <a:gd name="connsiteY8" fmla="*/ 40958 h 238125"/>
                <a:gd name="connsiteX9" fmla="*/ 77769 w 161925"/>
                <a:gd name="connsiteY9" fmla="*/ 36100 h 238125"/>
                <a:gd name="connsiteX10" fmla="*/ 78912 w 161925"/>
                <a:gd name="connsiteY10" fmla="*/ 36100 h 238125"/>
                <a:gd name="connsiteX11" fmla="*/ 110821 w 161925"/>
                <a:gd name="connsiteY11" fmla="*/ 74200 h 238125"/>
                <a:gd name="connsiteX12" fmla="*/ 134252 w 161925"/>
                <a:gd name="connsiteY12" fmla="*/ 164306 h 238125"/>
                <a:gd name="connsiteX13" fmla="*/ 134252 w 161925"/>
                <a:gd name="connsiteY13" fmla="*/ 165068 h 238125"/>
                <a:gd name="connsiteX14" fmla="*/ 100248 w 161925"/>
                <a:gd name="connsiteY14" fmla="*/ 200406 h 238125"/>
                <a:gd name="connsiteX15" fmla="*/ 75578 w 161925"/>
                <a:gd name="connsiteY15" fmla="*/ 203740 h 238125"/>
                <a:gd name="connsiteX16" fmla="*/ 35764 w 161925"/>
                <a:gd name="connsiteY16" fmla="*/ 166116 h 238125"/>
                <a:gd name="connsiteX17" fmla="*/ 70625 w 161925"/>
                <a:gd name="connsiteY17" fmla="*/ 40577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925" h="238125">
                  <a:moveTo>
                    <a:pt x="75578" y="231458"/>
                  </a:moveTo>
                  <a:cubicBezTo>
                    <a:pt x="86617" y="231385"/>
                    <a:pt x="97598" y="229880"/>
                    <a:pt x="108249" y="226981"/>
                  </a:cubicBezTo>
                  <a:lnTo>
                    <a:pt x="108249" y="226981"/>
                  </a:lnTo>
                  <a:cubicBezTo>
                    <a:pt x="129109" y="220599"/>
                    <a:pt x="164446" y="194881"/>
                    <a:pt x="162827" y="162782"/>
                  </a:cubicBezTo>
                  <a:cubicBezTo>
                    <a:pt x="161208" y="97631"/>
                    <a:pt x="121774" y="7144"/>
                    <a:pt x="78912" y="7144"/>
                  </a:cubicBezTo>
                  <a:lnTo>
                    <a:pt x="77769" y="7144"/>
                  </a:lnTo>
                  <a:cubicBezTo>
                    <a:pt x="34430" y="7144"/>
                    <a:pt x="5855" y="100203"/>
                    <a:pt x="7189" y="166021"/>
                  </a:cubicBezTo>
                  <a:cubicBezTo>
                    <a:pt x="8427" y="215551"/>
                    <a:pt x="41479" y="231458"/>
                    <a:pt x="75578" y="231458"/>
                  </a:cubicBezTo>
                  <a:close/>
                  <a:moveTo>
                    <a:pt x="70625" y="40958"/>
                  </a:moveTo>
                  <a:cubicBezTo>
                    <a:pt x="74435" y="37148"/>
                    <a:pt x="76912" y="36100"/>
                    <a:pt x="77769" y="36100"/>
                  </a:cubicBezTo>
                  <a:lnTo>
                    <a:pt x="78912" y="36100"/>
                  </a:lnTo>
                  <a:cubicBezTo>
                    <a:pt x="83198" y="36100"/>
                    <a:pt x="96533" y="45625"/>
                    <a:pt x="110821" y="74200"/>
                  </a:cubicBezTo>
                  <a:cubicBezTo>
                    <a:pt x="124730" y="102310"/>
                    <a:pt x="132705" y="132981"/>
                    <a:pt x="134252" y="164306"/>
                  </a:cubicBezTo>
                  <a:lnTo>
                    <a:pt x="134252" y="165068"/>
                  </a:lnTo>
                  <a:cubicBezTo>
                    <a:pt x="135014" y="179261"/>
                    <a:pt x="112916" y="196310"/>
                    <a:pt x="100248" y="200406"/>
                  </a:cubicBezTo>
                  <a:cubicBezTo>
                    <a:pt x="92200" y="202563"/>
                    <a:pt x="83910" y="203684"/>
                    <a:pt x="75578" y="203740"/>
                  </a:cubicBezTo>
                  <a:cubicBezTo>
                    <a:pt x="41288" y="203740"/>
                    <a:pt x="36240" y="184690"/>
                    <a:pt x="35764" y="166116"/>
                  </a:cubicBezTo>
                  <a:cubicBezTo>
                    <a:pt x="34430" y="118301"/>
                    <a:pt x="50623" y="61151"/>
                    <a:pt x="70625" y="40577"/>
                  </a:cubicBezTo>
                  <a:close/>
                </a:path>
              </a:pathLst>
            </a:custGeom>
            <a:grpFill/>
            <a:ln w="9525" cap="flat">
              <a:noFill/>
              <a:prstDash val="solid"/>
              <a:miter/>
            </a:ln>
          </p:spPr>
          <p:txBody>
            <a:bodyPr rtlCol="0" anchor="ctr"/>
            <a:lstStyle/>
            <a:p>
              <a:endParaRPr lang="en-US" dirty="0"/>
            </a:p>
          </p:txBody>
        </p:sp>
        <p:sp>
          <p:nvSpPr>
            <p:cNvPr id="181" name="Freeform: Shape 1889462">
              <a:extLst>
                <a:ext uri="{FF2B5EF4-FFF2-40B4-BE49-F238E27FC236}">
                  <a16:creationId xmlns:a16="http://schemas.microsoft.com/office/drawing/2014/main" id="{43988F25-DE72-DF42-BF7A-5DBC7ADAB444}"/>
                </a:ext>
              </a:extLst>
            </p:cNvPr>
            <p:cNvSpPr/>
            <p:nvPr/>
          </p:nvSpPr>
          <p:spPr>
            <a:xfrm>
              <a:off x="5348196" y="5800327"/>
              <a:ext cx="161925" cy="228600"/>
            </a:xfrm>
            <a:custGeom>
              <a:avLst/>
              <a:gdLst>
                <a:gd name="connsiteX0" fmla="*/ 61722 w 161925"/>
                <a:gd name="connsiteY0" fmla="*/ 223742 h 228600"/>
                <a:gd name="connsiteX1" fmla="*/ 61722 w 161925"/>
                <a:gd name="connsiteY1" fmla="*/ 223742 h 228600"/>
                <a:gd name="connsiteX2" fmla="*/ 92297 w 161925"/>
                <a:gd name="connsiteY2" fmla="*/ 228029 h 228600"/>
                <a:gd name="connsiteX3" fmla="*/ 159544 w 161925"/>
                <a:gd name="connsiteY3" fmla="*/ 162782 h 228600"/>
                <a:gd name="connsiteX4" fmla="*/ 88964 w 161925"/>
                <a:gd name="connsiteY4" fmla="*/ 7144 h 228600"/>
                <a:gd name="connsiteX5" fmla="*/ 7144 w 161925"/>
                <a:gd name="connsiteY5" fmla="*/ 161163 h 228600"/>
                <a:gd name="connsiteX6" fmla="*/ 61722 w 161925"/>
                <a:gd name="connsiteY6" fmla="*/ 223742 h 228600"/>
                <a:gd name="connsiteX7" fmla="*/ 88964 w 161925"/>
                <a:gd name="connsiteY7" fmla="*/ 35719 h 228600"/>
                <a:gd name="connsiteX8" fmla="*/ 130969 w 161925"/>
                <a:gd name="connsiteY8" fmla="*/ 162782 h 228600"/>
                <a:gd name="connsiteX9" fmla="*/ 92297 w 161925"/>
                <a:gd name="connsiteY9" fmla="*/ 199454 h 228600"/>
                <a:gd name="connsiteX10" fmla="*/ 69437 w 161925"/>
                <a:gd name="connsiteY10" fmla="*/ 196215 h 228600"/>
                <a:gd name="connsiteX11" fmla="*/ 68104 w 161925"/>
                <a:gd name="connsiteY11" fmla="*/ 196215 h 228600"/>
                <a:gd name="connsiteX12" fmla="*/ 35719 w 161925"/>
                <a:gd name="connsiteY12" fmla="*/ 161449 h 228600"/>
                <a:gd name="connsiteX13" fmla="*/ 88964 w 161925"/>
                <a:gd name="connsiteY13" fmla="*/ 357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925" h="228600">
                  <a:moveTo>
                    <a:pt x="61722" y="223742"/>
                  </a:moveTo>
                  <a:lnTo>
                    <a:pt x="61722" y="223742"/>
                  </a:lnTo>
                  <a:cubicBezTo>
                    <a:pt x="71673" y="226547"/>
                    <a:pt x="81959" y="227989"/>
                    <a:pt x="92297" y="228029"/>
                  </a:cubicBezTo>
                  <a:cubicBezTo>
                    <a:pt x="126016" y="228029"/>
                    <a:pt x="159544" y="211741"/>
                    <a:pt x="159544" y="162782"/>
                  </a:cubicBezTo>
                  <a:cubicBezTo>
                    <a:pt x="159544" y="96965"/>
                    <a:pt x="130969" y="7144"/>
                    <a:pt x="88964" y="7144"/>
                  </a:cubicBezTo>
                  <a:cubicBezTo>
                    <a:pt x="46958" y="7144"/>
                    <a:pt x="7144" y="95345"/>
                    <a:pt x="7144" y="161163"/>
                  </a:cubicBezTo>
                  <a:cubicBezTo>
                    <a:pt x="7144" y="193262"/>
                    <a:pt x="40862" y="218885"/>
                    <a:pt x="61722" y="223742"/>
                  </a:cubicBezTo>
                  <a:close/>
                  <a:moveTo>
                    <a:pt x="88964" y="35719"/>
                  </a:moveTo>
                  <a:cubicBezTo>
                    <a:pt x="98489" y="35719"/>
                    <a:pt x="130969" y="89821"/>
                    <a:pt x="130969" y="162782"/>
                  </a:cubicBezTo>
                  <a:cubicBezTo>
                    <a:pt x="130969" y="173736"/>
                    <a:pt x="130969" y="199454"/>
                    <a:pt x="92297" y="199454"/>
                  </a:cubicBezTo>
                  <a:cubicBezTo>
                    <a:pt x="84566" y="199410"/>
                    <a:pt x="76876" y="198320"/>
                    <a:pt x="69437" y="196215"/>
                  </a:cubicBezTo>
                  <a:lnTo>
                    <a:pt x="68104" y="196215"/>
                  </a:lnTo>
                  <a:cubicBezTo>
                    <a:pt x="57055" y="193643"/>
                    <a:pt x="35719" y="177165"/>
                    <a:pt x="35719" y="161449"/>
                  </a:cubicBezTo>
                  <a:cubicBezTo>
                    <a:pt x="35719" y="96679"/>
                    <a:pt x="74486" y="35719"/>
                    <a:pt x="88964" y="35719"/>
                  </a:cubicBezTo>
                  <a:close/>
                </a:path>
              </a:pathLst>
            </a:custGeom>
            <a:grpFill/>
            <a:ln w="9525" cap="flat">
              <a:noFill/>
              <a:prstDash val="solid"/>
              <a:miter/>
            </a:ln>
          </p:spPr>
          <p:txBody>
            <a:bodyPr rtlCol="0" anchor="ctr"/>
            <a:lstStyle/>
            <a:p>
              <a:endParaRPr lang="en-US" dirty="0"/>
            </a:p>
          </p:txBody>
        </p:sp>
      </p:grpSp>
      <p:grpSp>
        <p:nvGrpSpPr>
          <p:cNvPr id="182" name="Graphic 1889496">
            <a:extLst>
              <a:ext uri="{FF2B5EF4-FFF2-40B4-BE49-F238E27FC236}">
                <a16:creationId xmlns:a16="http://schemas.microsoft.com/office/drawing/2014/main" id="{78C169D7-81A1-EB4E-91B5-B0688DB1A7CE}"/>
              </a:ext>
            </a:extLst>
          </p:cNvPr>
          <p:cNvGrpSpPr/>
          <p:nvPr/>
        </p:nvGrpSpPr>
        <p:grpSpPr>
          <a:xfrm>
            <a:off x="10646500" y="5684862"/>
            <a:ext cx="638175" cy="609600"/>
            <a:chOff x="7058655" y="5837567"/>
            <a:chExt cx="638175" cy="609600"/>
          </a:xfrm>
          <a:solidFill>
            <a:srgbClr val="00B29F"/>
          </a:solidFill>
        </p:grpSpPr>
        <p:sp>
          <p:nvSpPr>
            <p:cNvPr id="183" name="Freeform: Shape 1889471">
              <a:extLst>
                <a:ext uri="{FF2B5EF4-FFF2-40B4-BE49-F238E27FC236}">
                  <a16:creationId xmlns:a16="http://schemas.microsoft.com/office/drawing/2014/main" id="{E4DD7EB6-7236-954D-B750-341F5B2FDC0C}"/>
                </a:ext>
              </a:extLst>
            </p:cNvPr>
            <p:cNvSpPr/>
            <p:nvPr/>
          </p:nvSpPr>
          <p:spPr>
            <a:xfrm>
              <a:off x="7051511" y="5830419"/>
              <a:ext cx="647700" cy="619125"/>
            </a:xfrm>
            <a:custGeom>
              <a:avLst/>
              <a:gdLst>
                <a:gd name="connsiteX0" fmla="*/ 548545 w 647700"/>
                <a:gd name="connsiteY0" fmla="*/ 83348 h 619125"/>
                <a:gd name="connsiteX1" fmla="*/ 548545 w 647700"/>
                <a:gd name="connsiteY1" fmla="*/ 83348 h 619125"/>
                <a:gd name="connsiteX2" fmla="*/ 330137 w 647700"/>
                <a:gd name="connsiteY2" fmla="*/ 7148 h 619125"/>
                <a:gd name="connsiteX3" fmla="*/ 320612 w 647700"/>
                <a:gd name="connsiteY3" fmla="*/ 7148 h 619125"/>
                <a:gd name="connsiteX4" fmla="*/ 101537 w 647700"/>
                <a:gd name="connsiteY4" fmla="*/ 83348 h 619125"/>
                <a:gd name="connsiteX5" fmla="*/ 7144 w 647700"/>
                <a:gd name="connsiteY5" fmla="*/ 272228 h 619125"/>
                <a:gd name="connsiteX6" fmla="*/ 102394 w 647700"/>
                <a:gd name="connsiteY6" fmla="*/ 461585 h 619125"/>
                <a:gd name="connsiteX7" fmla="*/ 151543 w 647700"/>
                <a:gd name="connsiteY7" fmla="*/ 494637 h 619125"/>
                <a:gd name="connsiteX8" fmla="*/ 153162 w 647700"/>
                <a:gd name="connsiteY8" fmla="*/ 592554 h 619125"/>
                <a:gd name="connsiteX9" fmla="*/ 179546 w 647700"/>
                <a:gd name="connsiteY9" fmla="*/ 619034 h 619125"/>
                <a:gd name="connsiteX10" fmla="*/ 198596 w 647700"/>
                <a:gd name="connsiteY10" fmla="*/ 610556 h 619125"/>
                <a:gd name="connsiteX11" fmla="*/ 270320 w 647700"/>
                <a:gd name="connsiteY11" fmla="*/ 533404 h 619125"/>
                <a:gd name="connsiteX12" fmla="*/ 324993 w 647700"/>
                <a:gd name="connsiteY12" fmla="*/ 537214 h 619125"/>
                <a:gd name="connsiteX13" fmla="*/ 330994 w 647700"/>
                <a:gd name="connsiteY13" fmla="*/ 537214 h 619125"/>
                <a:gd name="connsiteX14" fmla="*/ 550069 w 647700"/>
                <a:gd name="connsiteY14" fmla="*/ 461014 h 619125"/>
                <a:gd name="connsiteX15" fmla="*/ 644462 w 647700"/>
                <a:gd name="connsiteY15" fmla="*/ 272419 h 619125"/>
                <a:gd name="connsiteX16" fmla="*/ 548545 w 647700"/>
                <a:gd name="connsiteY16" fmla="*/ 83348 h 619125"/>
                <a:gd name="connsiteX17" fmla="*/ 531876 w 647700"/>
                <a:gd name="connsiteY17" fmla="*/ 438630 h 619125"/>
                <a:gd name="connsiteX18" fmla="*/ 330994 w 647700"/>
                <a:gd name="connsiteY18" fmla="*/ 508734 h 619125"/>
                <a:gd name="connsiteX19" fmla="*/ 325469 w 647700"/>
                <a:gd name="connsiteY19" fmla="*/ 508734 h 619125"/>
                <a:gd name="connsiteX20" fmla="*/ 268319 w 647700"/>
                <a:gd name="connsiteY20" fmla="*/ 504162 h 619125"/>
                <a:gd name="connsiteX21" fmla="*/ 255461 w 647700"/>
                <a:gd name="connsiteY21" fmla="*/ 508448 h 619125"/>
                <a:gd name="connsiteX22" fmla="*/ 182118 w 647700"/>
                <a:gd name="connsiteY22" fmla="*/ 587315 h 619125"/>
                <a:gd name="connsiteX23" fmla="*/ 180499 w 647700"/>
                <a:gd name="connsiteY23" fmla="*/ 485874 h 619125"/>
                <a:gd name="connsiteX24" fmla="*/ 172688 w 647700"/>
                <a:gd name="connsiteY24" fmla="*/ 473301 h 619125"/>
                <a:gd name="connsiteX25" fmla="*/ 120968 w 647700"/>
                <a:gd name="connsiteY25" fmla="*/ 439678 h 619125"/>
                <a:gd name="connsiteX26" fmla="*/ 35719 w 647700"/>
                <a:gd name="connsiteY26" fmla="*/ 272228 h 619125"/>
                <a:gd name="connsiteX27" fmla="*/ 119063 w 647700"/>
                <a:gd name="connsiteY27" fmla="*/ 105827 h 619125"/>
                <a:gd name="connsiteX28" fmla="*/ 320231 w 647700"/>
                <a:gd name="connsiteY28" fmla="*/ 35723 h 619125"/>
                <a:gd name="connsiteX29" fmla="*/ 329756 w 647700"/>
                <a:gd name="connsiteY29" fmla="*/ 35723 h 619125"/>
                <a:gd name="connsiteX30" fmla="*/ 529781 w 647700"/>
                <a:gd name="connsiteY30" fmla="*/ 105160 h 619125"/>
                <a:gd name="connsiteX31" fmla="*/ 529781 w 647700"/>
                <a:gd name="connsiteY31" fmla="*/ 105160 h 619125"/>
                <a:gd name="connsiteX32" fmla="*/ 615506 w 647700"/>
                <a:gd name="connsiteY32" fmla="*/ 272133 h 619125"/>
                <a:gd name="connsiteX33" fmla="*/ 531876 w 647700"/>
                <a:gd name="connsiteY33" fmla="*/ 43863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7700" h="619125">
                  <a:moveTo>
                    <a:pt x="548545" y="83348"/>
                  </a:moveTo>
                  <a:lnTo>
                    <a:pt x="548545" y="83348"/>
                  </a:lnTo>
                  <a:cubicBezTo>
                    <a:pt x="486410" y="34058"/>
                    <a:pt x="409446" y="7206"/>
                    <a:pt x="330137" y="7148"/>
                  </a:cubicBezTo>
                  <a:lnTo>
                    <a:pt x="320612" y="7148"/>
                  </a:lnTo>
                  <a:cubicBezTo>
                    <a:pt x="241025" y="6774"/>
                    <a:pt x="163712" y="33666"/>
                    <a:pt x="101537" y="83348"/>
                  </a:cubicBezTo>
                  <a:cubicBezTo>
                    <a:pt x="40481" y="133544"/>
                    <a:pt x="7144" y="200505"/>
                    <a:pt x="7144" y="272228"/>
                  </a:cubicBezTo>
                  <a:cubicBezTo>
                    <a:pt x="7144" y="343952"/>
                    <a:pt x="40958" y="411103"/>
                    <a:pt x="102394" y="461585"/>
                  </a:cubicBezTo>
                  <a:cubicBezTo>
                    <a:pt x="117685" y="474145"/>
                    <a:pt x="134142" y="485213"/>
                    <a:pt x="151543" y="494637"/>
                  </a:cubicBezTo>
                  <a:lnTo>
                    <a:pt x="153162" y="592554"/>
                  </a:lnTo>
                  <a:cubicBezTo>
                    <a:pt x="153162" y="607142"/>
                    <a:pt x="164960" y="618981"/>
                    <a:pt x="179546" y="619034"/>
                  </a:cubicBezTo>
                  <a:cubicBezTo>
                    <a:pt x="186781" y="618899"/>
                    <a:pt x="193654" y="615841"/>
                    <a:pt x="198596" y="610556"/>
                  </a:cubicBezTo>
                  <a:lnTo>
                    <a:pt x="270320" y="533404"/>
                  </a:lnTo>
                  <a:cubicBezTo>
                    <a:pt x="288427" y="536005"/>
                    <a:pt x="306700" y="537279"/>
                    <a:pt x="324993" y="537214"/>
                  </a:cubicBezTo>
                  <a:lnTo>
                    <a:pt x="330994" y="537214"/>
                  </a:lnTo>
                  <a:cubicBezTo>
                    <a:pt x="410577" y="537572"/>
                    <a:pt x="487886" y="510682"/>
                    <a:pt x="550069" y="461014"/>
                  </a:cubicBezTo>
                  <a:cubicBezTo>
                    <a:pt x="610934" y="411103"/>
                    <a:pt x="644462" y="344142"/>
                    <a:pt x="644462" y="272419"/>
                  </a:cubicBezTo>
                  <a:cubicBezTo>
                    <a:pt x="644462" y="200696"/>
                    <a:pt x="610267" y="133449"/>
                    <a:pt x="548545" y="83348"/>
                  </a:cubicBezTo>
                  <a:close/>
                  <a:moveTo>
                    <a:pt x="531876" y="438630"/>
                  </a:moveTo>
                  <a:cubicBezTo>
                    <a:pt x="474855" y="484197"/>
                    <a:pt x="403985" y="508928"/>
                    <a:pt x="330994" y="508734"/>
                  </a:cubicBezTo>
                  <a:lnTo>
                    <a:pt x="325469" y="508734"/>
                  </a:lnTo>
                  <a:cubicBezTo>
                    <a:pt x="306325" y="508799"/>
                    <a:pt x="287209" y="507269"/>
                    <a:pt x="268319" y="504162"/>
                  </a:cubicBezTo>
                  <a:cubicBezTo>
                    <a:pt x="263583" y="503319"/>
                    <a:pt x="258744" y="504933"/>
                    <a:pt x="255461" y="508448"/>
                  </a:cubicBezTo>
                  <a:lnTo>
                    <a:pt x="182118" y="587315"/>
                  </a:lnTo>
                  <a:lnTo>
                    <a:pt x="180499" y="485874"/>
                  </a:lnTo>
                  <a:cubicBezTo>
                    <a:pt x="180376" y="480574"/>
                    <a:pt x="177385" y="475760"/>
                    <a:pt x="172688" y="473301"/>
                  </a:cubicBezTo>
                  <a:cubicBezTo>
                    <a:pt x="154290" y="463984"/>
                    <a:pt x="136950" y="452711"/>
                    <a:pt x="120968" y="439678"/>
                  </a:cubicBezTo>
                  <a:cubicBezTo>
                    <a:pt x="65818" y="394529"/>
                    <a:pt x="35719" y="335189"/>
                    <a:pt x="35719" y="272228"/>
                  </a:cubicBezTo>
                  <a:cubicBezTo>
                    <a:pt x="35719" y="209268"/>
                    <a:pt x="65437" y="150023"/>
                    <a:pt x="119063" y="105827"/>
                  </a:cubicBezTo>
                  <a:cubicBezTo>
                    <a:pt x="176168" y="60212"/>
                    <a:pt x="247144" y="35478"/>
                    <a:pt x="320231" y="35723"/>
                  </a:cubicBezTo>
                  <a:lnTo>
                    <a:pt x="329756" y="35723"/>
                  </a:lnTo>
                  <a:cubicBezTo>
                    <a:pt x="402327" y="35803"/>
                    <a:pt x="472769" y="60256"/>
                    <a:pt x="529781" y="105160"/>
                  </a:cubicBezTo>
                  <a:lnTo>
                    <a:pt x="529781" y="105160"/>
                  </a:lnTo>
                  <a:cubicBezTo>
                    <a:pt x="584835" y="150023"/>
                    <a:pt x="615506" y="209363"/>
                    <a:pt x="615506" y="272133"/>
                  </a:cubicBezTo>
                  <a:cubicBezTo>
                    <a:pt x="615506" y="334903"/>
                    <a:pt x="585883" y="394339"/>
                    <a:pt x="531876" y="438630"/>
                  </a:cubicBezTo>
                  <a:close/>
                </a:path>
              </a:pathLst>
            </a:custGeom>
            <a:grpFill/>
            <a:ln w="9525" cap="flat">
              <a:noFill/>
              <a:prstDash val="solid"/>
              <a:miter/>
            </a:ln>
          </p:spPr>
          <p:txBody>
            <a:bodyPr rtlCol="0" anchor="ctr"/>
            <a:lstStyle/>
            <a:p>
              <a:endParaRPr lang="en-US" dirty="0"/>
            </a:p>
          </p:txBody>
        </p:sp>
        <p:sp>
          <p:nvSpPr>
            <p:cNvPr id="184" name="Freeform: Shape 1889473">
              <a:extLst>
                <a:ext uri="{FF2B5EF4-FFF2-40B4-BE49-F238E27FC236}">
                  <a16:creationId xmlns:a16="http://schemas.microsoft.com/office/drawing/2014/main" id="{C22D2952-7146-9B44-B670-78A7046A2F65}"/>
                </a:ext>
              </a:extLst>
            </p:cNvPr>
            <p:cNvSpPr/>
            <p:nvPr/>
          </p:nvSpPr>
          <p:spPr>
            <a:xfrm>
              <a:off x="7272491" y="5951962"/>
              <a:ext cx="209550" cy="238125"/>
            </a:xfrm>
            <a:custGeom>
              <a:avLst/>
              <a:gdLst>
                <a:gd name="connsiteX0" fmla="*/ 101632 w 209550"/>
                <a:gd name="connsiteY0" fmla="*/ 7144 h 238125"/>
                <a:gd name="connsiteX1" fmla="*/ 7144 w 209550"/>
                <a:gd name="connsiteY1" fmla="*/ 71342 h 238125"/>
                <a:gd name="connsiteX2" fmla="*/ 21431 w 209550"/>
                <a:gd name="connsiteY2" fmla="*/ 85630 h 238125"/>
                <a:gd name="connsiteX3" fmla="*/ 35719 w 209550"/>
                <a:gd name="connsiteY3" fmla="*/ 71342 h 238125"/>
                <a:gd name="connsiteX4" fmla="*/ 101632 w 209550"/>
                <a:gd name="connsiteY4" fmla="*/ 35719 h 238125"/>
                <a:gd name="connsiteX5" fmla="*/ 178879 w 209550"/>
                <a:gd name="connsiteY5" fmla="*/ 91440 h 238125"/>
                <a:gd name="connsiteX6" fmla="*/ 100203 w 209550"/>
                <a:gd name="connsiteY6" fmla="*/ 142875 h 238125"/>
                <a:gd name="connsiteX7" fmla="*/ 87154 w 209550"/>
                <a:gd name="connsiteY7" fmla="*/ 157163 h 238125"/>
                <a:gd name="connsiteX8" fmla="*/ 87154 w 209550"/>
                <a:gd name="connsiteY8" fmla="*/ 220789 h 238125"/>
                <a:gd name="connsiteX9" fmla="*/ 101441 w 209550"/>
                <a:gd name="connsiteY9" fmla="*/ 235077 h 238125"/>
                <a:gd name="connsiteX10" fmla="*/ 115729 w 209550"/>
                <a:gd name="connsiteY10" fmla="*/ 220789 h 238125"/>
                <a:gd name="connsiteX11" fmla="*/ 115729 w 209550"/>
                <a:gd name="connsiteY11" fmla="*/ 169545 h 238125"/>
                <a:gd name="connsiteX12" fmla="*/ 207454 w 209550"/>
                <a:gd name="connsiteY12" fmla="*/ 91440 h 238125"/>
                <a:gd name="connsiteX13" fmla="*/ 101632 w 209550"/>
                <a:gd name="connsiteY13" fmla="*/ 714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50" h="238125">
                  <a:moveTo>
                    <a:pt x="101632" y="7144"/>
                  </a:moveTo>
                  <a:cubicBezTo>
                    <a:pt x="45053" y="7144"/>
                    <a:pt x="7144" y="40291"/>
                    <a:pt x="7144" y="71342"/>
                  </a:cubicBezTo>
                  <a:cubicBezTo>
                    <a:pt x="7144" y="79233"/>
                    <a:pt x="13541" y="85630"/>
                    <a:pt x="21431" y="85630"/>
                  </a:cubicBezTo>
                  <a:cubicBezTo>
                    <a:pt x="29322" y="85630"/>
                    <a:pt x="35719" y="79233"/>
                    <a:pt x="35719" y="71342"/>
                  </a:cubicBezTo>
                  <a:cubicBezTo>
                    <a:pt x="35719" y="57150"/>
                    <a:pt x="62008" y="35719"/>
                    <a:pt x="101632" y="35719"/>
                  </a:cubicBezTo>
                  <a:cubicBezTo>
                    <a:pt x="178879" y="35719"/>
                    <a:pt x="178879" y="77629"/>
                    <a:pt x="178879" y="91440"/>
                  </a:cubicBezTo>
                  <a:cubicBezTo>
                    <a:pt x="178879" y="135350"/>
                    <a:pt x="100965" y="142875"/>
                    <a:pt x="100203" y="142875"/>
                  </a:cubicBezTo>
                  <a:cubicBezTo>
                    <a:pt x="92799" y="143519"/>
                    <a:pt x="87126" y="149731"/>
                    <a:pt x="87154" y="157163"/>
                  </a:cubicBezTo>
                  <a:lnTo>
                    <a:pt x="87154" y="220789"/>
                  </a:lnTo>
                  <a:cubicBezTo>
                    <a:pt x="87154" y="228680"/>
                    <a:pt x="93551" y="235077"/>
                    <a:pt x="101441" y="235077"/>
                  </a:cubicBezTo>
                  <a:cubicBezTo>
                    <a:pt x="109332" y="235077"/>
                    <a:pt x="115729" y="228680"/>
                    <a:pt x="115729" y="220789"/>
                  </a:cubicBezTo>
                  <a:lnTo>
                    <a:pt x="115729" y="169545"/>
                  </a:lnTo>
                  <a:cubicBezTo>
                    <a:pt x="144304" y="164592"/>
                    <a:pt x="207454" y="147066"/>
                    <a:pt x="207454" y="91440"/>
                  </a:cubicBezTo>
                  <a:cubicBezTo>
                    <a:pt x="207454" y="59912"/>
                    <a:pt x="193643" y="7144"/>
                    <a:pt x="101632" y="7144"/>
                  </a:cubicBezTo>
                  <a:close/>
                </a:path>
              </a:pathLst>
            </a:custGeom>
            <a:grpFill/>
            <a:ln w="9525" cap="flat">
              <a:noFill/>
              <a:prstDash val="solid"/>
              <a:miter/>
            </a:ln>
          </p:spPr>
          <p:txBody>
            <a:bodyPr rtlCol="0" anchor="ctr"/>
            <a:lstStyle/>
            <a:p>
              <a:endParaRPr lang="en-US" dirty="0"/>
            </a:p>
          </p:txBody>
        </p:sp>
        <p:sp>
          <p:nvSpPr>
            <p:cNvPr id="185" name="Freeform: Shape 1889475">
              <a:extLst>
                <a:ext uri="{FF2B5EF4-FFF2-40B4-BE49-F238E27FC236}">
                  <a16:creationId xmlns:a16="http://schemas.microsoft.com/office/drawing/2014/main" id="{53CD7C12-CA1C-854B-95EE-F72B95D6C284}"/>
                </a:ext>
              </a:extLst>
            </p:cNvPr>
            <p:cNvSpPr/>
            <p:nvPr/>
          </p:nvSpPr>
          <p:spPr>
            <a:xfrm>
              <a:off x="7345358" y="6202946"/>
              <a:ext cx="57150" cy="57150"/>
            </a:xfrm>
            <a:custGeom>
              <a:avLst/>
              <a:gdLst>
                <a:gd name="connsiteX0" fmla="*/ 50768 w 57150"/>
                <a:gd name="connsiteY0" fmla="*/ 28956 h 57150"/>
                <a:gd name="connsiteX1" fmla="*/ 28956 w 57150"/>
                <a:gd name="connsiteY1" fmla="*/ 50768 h 57150"/>
                <a:gd name="connsiteX2" fmla="*/ 7144 w 57150"/>
                <a:gd name="connsiteY2" fmla="*/ 28956 h 57150"/>
                <a:gd name="connsiteX3" fmla="*/ 28956 w 57150"/>
                <a:gd name="connsiteY3" fmla="*/ 7144 h 57150"/>
                <a:gd name="connsiteX4" fmla="*/ 50768 w 57150"/>
                <a:gd name="connsiteY4" fmla="*/ 28956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0768" y="28956"/>
                  </a:moveTo>
                  <a:cubicBezTo>
                    <a:pt x="50768" y="41003"/>
                    <a:pt x="41003" y="50768"/>
                    <a:pt x="28956" y="50768"/>
                  </a:cubicBezTo>
                  <a:cubicBezTo>
                    <a:pt x="16909" y="50768"/>
                    <a:pt x="7144" y="41003"/>
                    <a:pt x="7144" y="28956"/>
                  </a:cubicBezTo>
                  <a:cubicBezTo>
                    <a:pt x="7144" y="16909"/>
                    <a:pt x="16909" y="7144"/>
                    <a:pt x="28956" y="7144"/>
                  </a:cubicBezTo>
                  <a:cubicBezTo>
                    <a:pt x="41003" y="7144"/>
                    <a:pt x="50768" y="16909"/>
                    <a:pt x="50768" y="28956"/>
                  </a:cubicBezTo>
                  <a:close/>
                </a:path>
              </a:pathLst>
            </a:custGeom>
            <a:grpFill/>
            <a:ln w="9525" cap="flat">
              <a:noFill/>
              <a:prstDash val="solid"/>
              <a:miter/>
            </a:ln>
          </p:spPr>
          <p:txBody>
            <a:bodyPr rtlCol="0" anchor="ctr"/>
            <a:lstStyle/>
            <a:p>
              <a:endParaRPr lang="en-US" dirty="0"/>
            </a:p>
          </p:txBody>
        </p:sp>
      </p:grpSp>
      <p:grpSp>
        <p:nvGrpSpPr>
          <p:cNvPr id="186" name="Graphic 1889516">
            <a:extLst>
              <a:ext uri="{FF2B5EF4-FFF2-40B4-BE49-F238E27FC236}">
                <a16:creationId xmlns:a16="http://schemas.microsoft.com/office/drawing/2014/main" id="{F1171959-8744-704B-A343-BCAED5E20703}"/>
              </a:ext>
            </a:extLst>
          </p:cNvPr>
          <p:cNvGrpSpPr/>
          <p:nvPr/>
        </p:nvGrpSpPr>
        <p:grpSpPr>
          <a:xfrm>
            <a:off x="6287739" y="5665812"/>
            <a:ext cx="571500" cy="647700"/>
            <a:chOff x="8941206" y="5791616"/>
            <a:chExt cx="571500" cy="647700"/>
          </a:xfrm>
          <a:solidFill>
            <a:srgbClr val="00B29F"/>
          </a:solidFill>
        </p:grpSpPr>
        <p:sp>
          <p:nvSpPr>
            <p:cNvPr id="187" name="Freeform: Shape 1889481">
              <a:extLst>
                <a:ext uri="{FF2B5EF4-FFF2-40B4-BE49-F238E27FC236}">
                  <a16:creationId xmlns:a16="http://schemas.microsoft.com/office/drawing/2014/main" id="{77754F70-ACED-6643-8899-9DCF6A8501F2}"/>
                </a:ext>
              </a:extLst>
            </p:cNvPr>
            <p:cNvSpPr/>
            <p:nvPr/>
          </p:nvSpPr>
          <p:spPr>
            <a:xfrm>
              <a:off x="8934062" y="5784472"/>
              <a:ext cx="581025" cy="657225"/>
            </a:xfrm>
            <a:custGeom>
              <a:avLst/>
              <a:gdLst>
                <a:gd name="connsiteX0" fmla="*/ 498539 w 581025"/>
                <a:gd name="connsiteY0" fmla="*/ 7144 h 657225"/>
                <a:gd name="connsiteX1" fmla="*/ 85344 w 581025"/>
                <a:gd name="connsiteY1" fmla="*/ 7144 h 657225"/>
                <a:gd name="connsiteX2" fmla="*/ 7144 w 581025"/>
                <a:gd name="connsiteY2" fmla="*/ 85344 h 657225"/>
                <a:gd name="connsiteX3" fmla="*/ 7144 w 581025"/>
                <a:gd name="connsiteY3" fmla="*/ 498539 h 657225"/>
                <a:gd name="connsiteX4" fmla="*/ 42863 w 581025"/>
                <a:gd name="connsiteY4" fmla="*/ 564071 h 657225"/>
                <a:gd name="connsiteX5" fmla="*/ 42863 w 581025"/>
                <a:gd name="connsiteY5" fmla="*/ 641795 h 657225"/>
                <a:gd name="connsiteX6" fmla="*/ 57150 w 581025"/>
                <a:gd name="connsiteY6" fmla="*/ 656082 h 657225"/>
                <a:gd name="connsiteX7" fmla="*/ 103632 w 581025"/>
                <a:gd name="connsiteY7" fmla="*/ 656082 h 657225"/>
                <a:gd name="connsiteX8" fmla="*/ 114395 w 581025"/>
                <a:gd name="connsiteY8" fmla="*/ 651129 h 657225"/>
                <a:gd name="connsiteX9" fmla="*/ 178594 w 581025"/>
                <a:gd name="connsiteY9" fmla="*/ 576739 h 657225"/>
                <a:gd name="connsiteX10" fmla="*/ 409289 w 581025"/>
                <a:gd name="connsiteY10" fmla="*/ 576739 h 657225"/>
                <a:gd name="connsiteX11" fmla="*/ 473869 w 581025"/>
                <a:gd name="connsiteY11" fmla="*/ 651129 h 657225"/>
                <a:gd name="connsiteX12" fmla="*/ 484632 w 581025"/>
                <a:gd name="connsiteY12" fmla="*/ 656082 h 657225"/>
                <a:gd name="connsiteX13" fmla="*/ 531019 w 581025"/>
                <a:gd name="connsiteY13" fmla="*/ 656082 h 657225"/>
                <a:gd name="connsiteX14" fmla="*/ 545306 w 581025"/>
                <a:gd name="connsiteY14" fmla="*/ 641795 h 657225"/>
                <a:gd name="connsiteX15" fmla="*/ 545306 w 581025"/>
                <a:gd name="connsiteY15" fmla="*/ 561023 h 657225"/>
                <a:gd name="connsiteX16" fmla="*/ 576739 w 581025"/>
                <a:gd name="connsiteY16" fmla="*/ 498539 h 657225"/>
                <a:gd name="connsiteX17" fmla="*/ 576739 w 581025"/>
                <a:gd name="connsiteY17" fmla="*/ 85344 h 657225"/>
                <a:gd name="connsiteX18" fmla="*/ 498539 w 581025"/>
                <a:gd name="connsiteY18" fmla="*/ 7144 h 657225"/>
                <a:gd name="connsiteX19" fmla="*/ 548164 w 581025"/>
                <a:gd name="connsiteY19" fmla="*/ 498539 h 657225"/>
                <a:gd name="connsiteX20" fmla="*/ 523780 w 581025"/>
                <a:gd name="connsiteY20" fmla="*/ 541211 h 657225"/>
                <a:gd name="connsiteX21" fmla="*/ 516731 w 581025"/>
                <a:gd name="connsiteY21" fmla="*/ 553498 h 657225"/>
                <a:gd name="connsiteX22" fmla="*/ 516731 w 581025"/>
                <a:gd name="connsiteY22" fmla="*/ 627507 h 657225"/>
                <a:gd name="connsiteX23" fmla="*/ 491014 w 581025"/>
                <a:gd name="connsiteY23" fmla="*/ 627507 h 657225"/>
                <a:gd name="connsiteX24" fmla="*/ 426244 w 581025"/>
                <a:gd name="connsiteY24" fmla="*/ 553117 h 657225"/>
                <a:gd name="connsiteX25" fmla="*/ 415385 w 581025"/>
                <a:gd name="connsiteY25" fmla="*/ 548164 h 657225"/>
                <a:gd name="connsiteX26" fmla="*/ 172403 w 581025"/>
                <a:gd name="connsiteY26" fmla="*/ 548164 h 657225"/>
                <a:gd name="connsiteX27" fmla="*/ 161544 w 581025"/>
                <a:gd name="connsiteY27" fmla="*/ 553117 h 657225"/>
                <a:gd name="connsiteX28" fmla="*/ 97155 w 581025"/>
                <a:gd name="connsiteY28" fmla="*/ 627507 h 657225"/>
                <a:gd name="connsiteX29" fmla="*/ 71438 w 581025"/>
                <a:gd name="connsiteY29" fmla="*/ 627507 h 657225"/>
                <a:gd name="connsiteX30" fmla="*/ 71438 w 581025"/>
                <a:gd name="connsiteY30" fmla="*/ 555784 h 657225"/>
                <a:gd name="connsiteX31" fmla="*/ 63532 w 581025"/>
                <a:gd name="connsiteY31" fmla="*/ 543020 h 657225"/>
                <a:gd name="connsiteX32" fmla="*/ 35719 w 581025"/>
                <a:gd name="connsiteY32" fmla="*/ 498539 h 657225"/>
                <a:gd name="connsiteX33" fmla="*/ 35719 w 581025"/>
                <a:gd name="connsiteY33" fmla="*/ 85344 h 657225"/>
                <a:gd name="connsiteX34" fmla="*/ 85344 w 581025"/>
                <a:gd name="connsiteY34" fmla="*/ 35719 h 657225"/>
                <a:gd name="connsiteX35" fmla="*/ 498539 w 581025"/>
                <a:gd name="connsiteY35" fmla="*/ 35719 h 657225"/>
                <a:gd name="connsiteX36" fmla="*/ 548164 w 581025"/>
                <a:gd name="connsiteY36" fmla="*/ 8534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1025" h="657225">
                  <a:moveTo>
                    <a:pt x="498539" y="7144"/>
                  </a:moveTo>
                  <a:lnTo>
                    <a:pt x="85344" y="7144"/>
                  </a:lnTo>
                  <a:cubicBezTo>
                    <a:pt x="42177" y="7196"/>
                    <a:pt x="7196" y="42177"/>
                    <a:pt x="7144" y="85344"/>
                  </a:cubicBezTo>
                  <a:lnTo>
                    <a:pt x="7144" y="498539"/>
                  </a:lnTo>
                  <a:cubicBezTo>
                    <a:pt x="7115" y="525040"/>
                    <a:pt x="20575" y="549734"/>
                    <a:pt x="42863" y="564071"/>
                  </a:cubicBezTo>
                  <a:lnTo>
                    <a:pt x="42863" y="641795"/>
                  </a:lnTo>
                  <a:cubicBezTo>
                    <a:pt x="42863" y="649685"/>
                    <a:pt x="49259" y="656082"/>
                    <a:pt x="57150" y="656082"/>
                  </a:cubicBezTo>
                  <a:lnTo>
                    <a:pt x="103632" y="656082"/>
                  </a:lnTo>
                  <a:cubicBezTo>
                    <a:pt x="107771" y="656079"/>
                    <a:pt x="111702" y="654270"/>
                    <a:pt x="114395" y="651129"/>
                  </a:cubicBezTo>
                  <a:lnTo>
                    <a:pt x="178594" y="576739"/>
                  </a:lnTo>
                  <a:lnTo>
                    <a:pt x="409289" y="576739"/>
                  </a:lnTo>
                  <a:lnTo>
                    <a:pt x="473869" y="651129"/>
                  </a:lnTo>
                  <a:cubicBezTo>
                    <a:pt x="476562" y="654270"/>
                    <a:pt x="480493" y="656079"/>
                    <a:pt x="484632" y="656082"/>
                  </a:cubicBezTo>
                  <a:lnTo>
                    <a:pt x="531019" y="656082"/>
                  </a:lnTo>
                  <a:cubicBezTo>
                    <a:pt x="538909" y="656082"/>
                    <a:pt x="545306" y="649685"/>
                    <a:pt x="545306" y="641795"/>
                  </a:cubicBezTo>
                  <a:lnTo>
                    <a:pt x="545306" y="561023"/>
                  </a:lnTo>
                  <a:cubicBezTo>
                    <a:pt x="565022" y="546292"/>
                    <a:pt x="576664" y="523149"/>
                    <a:pt x="576739" y="498539"/>
                  </a:cubicBezTo>
                  <a:lnTo>
                    <a:pt x="576739" y="85344"/>
                  </a:lnTo>
                  <a:cubicBezTo>
                    <a:pt x="576686" y="42177"/>
                    <a:pt x="541706" y="7196"/>
                    <a:pt x="498539" y="7144"/>
                  </a:cubicBezTo>
                  <a:close/>
                  <a:moveTo>
                    <a:pt x="548164" y="498539"/>
                  </a:moveTo>
                  <a:cubicBezTo>
                    <a:pt x="548050" y="516046"/>
                    <a:pt x="538806" y="532224"/>
                    <a:pt x="523780" y="541211"/>
                  </a:cubicBezTo>
                  <a:cubicBezTo>
                    <a:pt x="519408" y="543758"/>
                    <a:pt x="516723" y="548438"/>
                    <a:pt x="516731" y="553498"/>
                  </a:cubicBezTo>
                  <a:lnTo>
                    <a:pt x="516731" y="627507"/>
                  </a:lnTo>
                  <a:lnTo>
                    <a:pt x="491014" y="627507"/>
                  </a:lnTo>
                  <a:lnTo>
                    <a:pt x="426244" y="553117"/>
                  </a:lnTo>
                  <a:cubicBezTo>
                    <a:pt x="423512" y="549971"/>
                    <a:pt x="419552" y="548164"/>
                    <a:pt x="415385" y="548164"/>
                  </a:cubicBezTo>
                  <a:lnTo>
                    <a:pt x="172403" y="548164"/>
                  </a:lnTo>
                  <a:cubicBezTo>
                    <a:pt x="168236" y="548164"/>
                    <a:pt x="164276" y="549971"/>
                    <a:pt x="161544" y="553117"/>
                  </a:cubicBezTo>
                  <a:lnTo>
                    <a:pt x="97155" y="627507"/>
                  </a:lnTo>
                  <a:lnTo>
                    <a:pt x="71438" y="627507"/>
                  </a:lnTo>
                  <a:lnTo>
                    <a:pt x="71438" y="555784"/>
                  </a:lnTo>
                  <a:cubicBezTo>
                    <a:pt x="71453" y="550370"/>
                    <a:pt x="68386" y="545419"/>
                    <a:pt x="63532" y="543020"/>
                  </a:cubicBezTo>
                  <a:cubicBezTo>
                    <a:pt x="46525" y="534723"/>
                    <a:pt x="35732" y="517461"/>
                    <a:pt x="35719" y="498539"/>
                  </a:cubicBezTo>
                  <a:lnTo>
                    <a:pt x="35719" y="85344"/>
                  </a:lnTo>
                  <a:cubicBezTo>
                    <a:pt x="35771" y="57958"/>
                    <a:pt x="57959" y="35771"/>
                    <a:pt x="85344" y="35719"/>
                  </a:cubicBezTo>
                  <a:lnTo>
                    <a:pt x="498539" y="35719"/>
                  </a:lnTo>
                  <a:cubicBezTo>
                    <a:pt x="525924" y="35771"/>
                    <a:pt x="548111" y="57958"/>
                    <a:pt x="548164" y="85344"/>
                  </a:cubicBezTo>
                  <a:close/>
                </a:path>
              </a:pathLst>
            </a:custGeom>
            <a:grpFill/>
            <a:ln w="9525" cap="flat">
              <a:noFill/>
              <a:prstDash val="solid"/>
              <a:miter/>
            </a:ln>
          </p:spPr>
          <p:txBody>
            <a:bodyPr rtlCol="0" anchor="ctr"/>
            <a:lstStyle/>
            <a:p>
              <a:endParaRPr lang="en-US" dirty="0"/>
            </a:p>
          </p:txBody>
        </p:sp>
        <p:sp>
          <p:nvSpPr>
            <p:cNvPr id="188" name="Freeform: Shape 1889483">
              <a:extLst>
                <a:ext uri="{FF2B5EF4-FFF2-40B4-BE49-F238E27FC236}">
                  <a16:creationId xmlns:a16="http://schemas.microsoft.com/office/drawing/2014/main" id="{0648A636-35BB-3C4B-8C96-FC1BF00860CB}"/>
                </a:ext>
              </a:extLst>
            </p:cNvPr>
            <p:cNvSpPr/>
            <p:nvPr/>
          </p:nvSpPr>
          <p:spPr>
            <a:xfrm>
              <a:off x="8995117" y="5845527"/>
              <a:ext cx="457200" cy="457200"/>
            </a:xfrm>
            <a:custGeom>
              <a:avLst/>
              <a:gdLst>
                <a:gd name="connsiteX0" fmla="*/ 425577 w 457200"/>
                <a:gd name="connsiteY0" fmla="*/ 7144 h 457200"/>
                <a:gd name="connsiteX1" fmla="*/ 36195 w 457200"/>
                <a:gd name="connsiteY1" fmla="*/ 7144 h 457200"/>
                <a:gd name="connsiteX2" fmla="*/ 7144 w 457200"/>
                <a:gd name="connsiteY2" fmla="*/ 36195 h 457200"/>
                <a:gd name="connsiteX3" fmla="*/ 7144 w 457200"/>
                <a:gd name="connsiteY3" fmla="*/ 425577 h 457200"/>
                <a:gd name="connsiteX4" fmla="*/ 36195 w 457200"/>
                <a:gd name="connsiteY4" fmla="*/ 454724 h 457200"/>
                <a:gd name="connsiteX5" fmla="*/ 425577 w 457200"/>
                <a:gd name="connsiteY5" fmla="*/ 454724 h 457200"/>
                <a:gd name="connsiteX6" fmla="*/ 454724 w 457200"/>
                <a:gd name="connsiteY6" fmla="*/ 425577 h 457200"/>
                <a:gd name="connsiteX7" fmla="*/ 454724 w 457200"/>
                <a:gd name="connsiteY7" fmla="*/ 36195 h 457200"/>
                <a:gd name="connsiteX8" fmla="*/ 425577 w 457200"/>
                <a:gd name="connsiteY8" fmla="*/ 7144 h 457200"/>
                <a:gd name="connsiteX9" fmla="*/ 425577 w 457200"/>
                <a:gd name="connsiteY9" fmla="*/ 426244 h 457200"/>
                <a:gd name="connsiteX10" fmla="*/ 35719 w 457200"/>
                <a:gd name="connsiteY10" fmla="*/ 425577 h 457200"/>
                <a:gd name="connsiteX11" fmla="*/ 36195 w 457200"/>
                <a:gd name="connsiteY11" fmla="*/ 35719 h 457200"/>
                <a:gd name="connsiteX12" fmla="*/ 425577 w 457200"/>
                <a:gd name="connsiteY12" fmla="*/ 35719 h 457200"/>
                <a:gd name="connsiteX13" fmla="*/ 426149 w 457200"/>
                <a:gd name="connsiteY13" fmla="*/ 361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457200">
                  <a:moveTo>
                    <a:pt x="425577" y="7144"/>
                  </a:moveTo>
                  <a:lnTo>
                    <a:pt x="36195" y="7144"/>
                  </a:lnTo>
                  <a:cubicBezTo>
                    <a:pt x="20172" y="7196"/>
                    <a:pt x="7196" y="20172"/>
                    <a:pt x="7144" y="36195"/>
                  </a:cubicBezTo>
                  <a:lnTo>
                    <a:pt x="7144" y="425577"/>
                  </a:lnTo>
                  <a:cubicBezTo>
                    <a:pt x="7144" y="441637"/>
                    <a:pt x="20135" y="454671"/>
                    <a:pt x="36195" y="454724"/>
                  </a:cubicBezTo>
                  <a:lnTo>
                    <a:pt x="425577" y="454724"/>
                  </a:lnTo>
                  <a:cubicBezTo>
                    <a:pt x="441674" y="454724"/>
                    <a:pt x="454724" y="441674"/>
                    <a:pt x="454724" y="425577"/>
                  </a:cubicBezTo>
                  <a:lnTo>
                    <a:pt x="454724" y="36195"/>
                  </a:lnTo>
                  <a:cubicBezTo>
                    <a:pt x="454671" y="20135"/>
                    <a:pt x="441637" y="7144"/>
                    <a:pt x="425577" y="7144"/>
                  </a:cubicBezTo>
                  <a:close/>
                  <a:moveTo>
                    <a:pt x="425577" y="426244"/>
                  </a:moveTo>
                  <a:lnTo>
                    <a:pt x="35719" y="425577"/>
                  </a:lnTo>
                  <a:lnTo>
                    <a:pt x="36195" y="35719"/>
                  </a:lnTo>
                  <a:lnTo>
                    <a:pt x="425577" y="35719"/>
                  </a:lnTo>
                  <a:lnTo>
                    <a:pt x="426149" y="36195"/>
                  </a:lnTo>
                  <a:close/>
                </a:path>
              </a:pathLst>
            </a:custGeom>
            <a:grpFill/>
            <a:ln w="9525" cap="flat">
              <a:noFill/>
              <a:prstDash val="solid"/>
              <a:miter/>
            </a:ln>
          </p:spPr>
          <p:txBody>
            <a:bodyPr rtlCol="0" anchor="ctr"/>
            <a:lstStyle/>
            <a:p>
              <a:endParaRPr lang="en-US" dirty="0"/>
            </a:p>
          </p:txBody>
        </p:sp>
        <p:sp>
          <p:nvSpPr>
            <p:cNvPr id="189" name="Freeform: Shape 1889485">
              <a:extLst>
                <a:ext uri="{FF2B5EF4-FFF2-40B4-BE49-F238E27FC236}">
                  <a16:creationId xmlns:a16="http://schemas.microsoft.com/office/drawing/2014/main" id="{D43F9C6C-ECDA-7B44-A28B-F591121F8375}"/>
                </a:ext>
              </a:extLst>
            </p:cNvPr>
            <p:cNvSpPr/>
            <p:nvPr/>
          </p:nvSpPr>
          <p:spPr>
            <a:xfrm>
              <a:off x="9086558" y="5985259"/>
              <a:ext cx="38100" cy="180975"/>
            </a:xfrm>
            <a:custGeom>
              <a:avLst/>
              <a:gdLst>
                <a:gd name="connsiteX0" fmla="*/ 21431 w 38100"/>
                <a:gd name="connsiteY0" fmla="*/ 7144 h 180975"/>
                <a:gd name="connsiteX1" fmla="*/ 7144 w 38100"/>
                <a:gd name="connsiteY1" fmla="*/ 21431 h 180975"/>
                <a:gd name="connsiteX2" fmla="*/ 7144 w 38100"/>
                <a:gd name="connsiteY2" fmla="*/ 160877 h 180975"/>
                <a:gd name="connsiteX3" fmla="*/ 21431 w 38100"/>
                <a:gd name="connsiteY3" fmla="*/ 175165 h 180975"/>
                <a:gd name="connsiteX4" fmla="*/ 35719 w 38100"/>
                <a:gd name="connsiteY4" fmla="*/ 160877 h 180975"/>
                <a:gd name="connsiteX5" fmla="*/ 35719 w 38100"/>
                <a:gd name="connsiteY5" fmla="*/ 21431 h 180975"/>
                <a:gd name="connsiteX6" fmla="*/ 21431 w 38100"/>
                <a:gd name="connsiteY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80975">
                  <a:moveTo>
                    <a:pt x="21431" y="7144"/>
                  </a:moveTo>
                  <a:cubicBezTo>
                    <a:pt x="13541" y="7144"/>
                    <a:pt x="7144" y="13541"/>
                    <a:pt x="7144" y="21431"/>
                  </a:cubicBezTo>
                  <a:lnTo>
                    <a:pt x="7144" y="160877"/>
                  </a:lnTo>
                  <a:cubicBezTo>
                    <a:pt x="7144" y="168768"/>
                    <a:pt x="13541" y="175165"/>
                    <a:pt x="21431" y="175165"/>
                  </a:cubicBezTo>
                  <a:cubicBezTo>
                    <a:pt x="29322" y="175165"/>
                    <a:pt x="35719" y="168768"/>
                    <a:pt x="35719" y="160877"/>
                  </a:cubicBezTo>
                  <a:lnTo>
                    <a:pt x="35719" y="21431"/>
                  </a:lnTo>
                  <a:cubicBezTo>
                    <a:pt x="35719" y="13541"/>
                    <a:pt x="29322" y="7144"/>
                    <a:pt x="21431" y="7144"/>
                  </a:cubicBezTo>
                  <a:close/>
                </a:path>
              </a:pathLst>
            </a:custGeom>
            <a:grpFill/>
            <a:ln w="9525" cap="flat">
              <a:noFill/>
              <a:prstDash val="solid"/>
              <a:miter/>
            </a:ln>
          </p:spPr>
          <p:txBody>
            <a:bodyPr rtlCol="0" anchor="ctr"/>
            <a:lstStyle/>
            <a:p>
              <a:endParaRPr lang="en-US" dirty="0"/>
            </a:p>
          </p:txBody>
        </p:sp>
        <p:sp>
          <p:nvSpPr>
            <p:cNvPr id="190" name="Freeform: Shape 1889487">
              <a:extLst>
                <a:ext uri="{FF2B5EF4-FFF2-40B4-BE49-F238E27FC236}">
                  <a16:creationId xmlns:a16="http://schemas.microsoft.com/office/drawing/2014/main" id="{F43C28BD-E03C-B148-9293-0BC485DC6B20}"/>
                </a:ext>
              </a:extLst>
            </p:cNvPr>
            <p:cNvSpPr/>
            <p:nvPr/>
          </p:nvSpPr>
          <p:spPr>
            <a:xfrm>
              <a:off x="9157900" y="5942301"/>
              <a:ext cx="247650" cy="247650"/>
            </a:xfrm>
            <a:custGeom>
              <a:avLst/>
              <a:gdLst>
                <a:gd name="connsiteX0" fmla="*/ 227457 w 247650"/>
                <a:gd name="connsiteY0" fmla="*/ 110014 h 247650"/>
                <a:gd name="connsiteX1" fmla="*/ 191929 w 247650"/>
                <a:gd name="connsiteY1" fmla="*/ 110014 h 247650"/>
                <a:gd name="connsiteX2" fmla="*/ 179070 w 247650"/>
                <a:gd name="connsiteY2" fmla="*/ 118110 h 247650"/>
                <a:gd name="connsiteX3" fmla="*/ 164306 w 247650"/>
                <a:gd name="connsiteY3" fmla="*/ 88011 h 247650"/>
                <a:gd name="connsiteX4" fmla="*/ 172593 w 247650"/>
                <a:gd name="connsiteY4" fmla="*/ 90964 h 247650"/>
                <a:gd name="connsiteX5" fmla="*/ 182690 w 247650"/>
                <a:gd name="connsiteY5" fmla="*/ 86773 h 247650"/>
                <a:gd name="connsiteX6" fmla="*/ 207836 w 247650"/>
                <a:gd name="connsiteY6" fmla="*/ 61722 h 247650"/>
                <a:gd name="connsiteX7" fmla="*/ 207883 w 247650"/>
                <a:gd name="connsiteY7" fmla="*/ 41481 h 247650"/>
                <a:gd name="connsiteX8" fmla="*/ 187643 w 247650"/>
                <a:gd name="connsiteY8" fmla="*/ 41434 h 247650"/>
                <a:gd name="connsiteX9" fmla="*/ 162497 w 247650"/>
                <a:gd name="connsiteY9" fmla="*/ 66580 h 247650"/>
                <a:gd name="connsiteX10" fmla="*/ 161544 w 247650"/>
                <a:gd name="connsiteY10" fmla="*/ 85630 h 247650"/>
                <a:gd name="connsiteX11" fmla="*/ 128492 w 247650"/>
                <a:gd name="connsiteY11" fmla="*/ 71057 h 247650"/>
                <a:gd name="connsiteX12" fmla="*/ 139255 w 247650"/>
                <a:gd name="connsiteY12" fmla="*/ 57245 h 247650"/>
                <a:gd name="connsiteX13" fmla="*/ 139255 w 247650"/>
                <a:gd name="connsiteY13" fmla="*/ 21431 h 247650"/>
                <a:gd name="connsiteX14" fmla="*/ 124968 w 247650"/>
                <a:gd name="connsiteY14" fmla="*/ 7144 h 247650"/>
                <a:gd name="connsiteX15" fmla="*/ 110680 w 247650"/>
                <a:gd name="connsiteY15" fmla="*/ 21431 h 247650"/>
                <a:gd name="connsiteX16" fmla="*/ 110680 w 247650"/>
                <a:gd name="connsiteY16" fmla="*/ 56959 h 247650"/>
                <a:gd name="connsiteX17" fmla="*/ 121063 w 247650"/>
                <a:gd name="connsiteY17" fmla="*/ 70676 h 247650"/>
                <a:gd name="connsiteX18" fmla="*/ 90964 w 247650"/>
                <a:gd name="connsiteY18" fmla="*/ 80772 h 247650"/>
                <a:gd name="connsiteX19" fmla="*/ 87535 w 247650"/>
                <a:gd name="connsiteY19" fmla="*/ 66580 h 247650"/>
                <a:gd name="connsiteX20" fmla="*/ 62389 w 247650"/>
                <a:gd name="connsiteY20" fmla="*/ 41434 h 247650"/>
                <a:gd name="connsiteX21" fmla="*/ 42148 w 247650"/>
                <a:gd name="connsiteY21" fmla="*/ 41481 h 247650"/>
                <a:gd name="connsiteX22" fmla="*/ 42196 w 247650"/>
                <a:gd name="connsiteY22" fmla="*/ 61722 h 247650"/>
                <a:gd name="connsiteX23" fmla="*/ 67342 w 247650"/>
                <a:gd name="connsiteY23" fmla="*/ 86773 h 247650"/>
                <a:gd name="connsiteX24" fmla="*/ 77438 w 247650"/>
                <a:gd name="connsiteY24" fmla="*/ 90964 h 247650"/>
                <a:gd name="connsiteX25" fmla="*/ 80296 w 247650"/>
                <a:gd name="connsiteY25" fmla="*/ 90392 h 247650"/>
                <a:gd name="connsiteX26" fmla="*/ 68104 w 247650"/>
                <a:gd name="connsiteY26" fmla="*/ 114491 h 247650"/>
                <a:gd name="connsiteX27" fmla="*/ 57721 w 247650"/>
                <a:gd name="connsiteY27" fmla="*/ 110014 h 247650"/>
                <a:gd name="connsiteX28" fmla="*/ 21431 w 247650"/>
                <a:gd name="connsiteY28" fmla="*/ 110014 h 247650"/>
                <a:gd name="connsiteX29" fmla="*/ 7144 w 247650"/>
                <a:gd name="connsiteY29" fmla="*/ 124301 h 247650"/>
                <a:gd name="connsiteX30" fmla="*/ 21431 w 247650"/>
                <a:gd name="connsiteY30" fmla="*/ 138589 h 247650"/>
                <a:gd name="connsiteX31" fmla="*/ 56959 w 247650"/>
                <a:gd name="connsiteY31" fmla="*/ 138589 h 247650"/>
                <a:gd name="connsiteX32" fmla="*/ 66484 w 247650"/>
                <a:gd name="connsiteY32" fmla="*/ 134969 h 247650"/>
                <a:gd name="connsiteX33" fmla="*/ 74962 w 247650"/>
                <a:gd name="connsiteY33" fmla="*/ 157925 h 247650"/>
                <a:gd name="connsiteX34" fmla="*/ 66770 w 247650"/>
                <a:gd name="connsiteY34" fmla="*/ 161735 h 247650"/>
                <a:gd name="connsiteX35" fmla="*/ 41624 w 247650"/>
                <a:gd name="connsiteY35" fmla="*/ 186880 h 247650"/>
                <a:gd name="connsiteX36" fmla="*/ 41624 w 247650"/>
                <a:gd name="connsiteY36" fmla="*/ 207074 h 247650"/>
                <a:gd name="connsiteX37" fmla="*/ 51911 w 247650"/>
                <a:gd name="connsiteY37" fmla="*/ 211265 h 247650"/>
                <a:gd name="connsiteX38" fmla="*/ 62008 w 247650"/>
                <a:gd name="connsiteY38" fmla="*/ 207074 h 247650"/>
                <a:gd name="connsiteX39" fmla="*/ 87154 w 247650"/>
                <a:gd name="connsiteY39" fmla="*/ 181927 h 247650"/>
                <a:gd name="connsiteX40" fmla="*/ 90869 w 247650"/>
                <a:gd name="connsiteY40" fmla="*/ 174308 h 247650"/>
                <a:gd name="connsiteX41" fmla="*/ 112967 w 247650"/>
                <a:gd name="connsiteY41" fmla="*/ 183833 h 247650"/>
                <a:gd name="connsiteX42" fmla="*/ 110300 w 247650"/>
                <a:gd name="connsiteY42" fmla="*/ 192024 h 247650"/>
                <a:gd name="connsiteX43" fmla="*/ 110300 w 247650"/>
                <a:gd name="connsiteY43" fmla="*/ 227552 h 247650"/>
                <a:gd name="connsiteX44" fmla="*/ 124587 w 247650"/>
                <a:gd name="connsiteY44" fmla="*/ 241840 h 247650"/>
                <a:gd name="connsiteX45" fmla="*/ 138875 w 247650"/>
                <a:gd name="connsiteY45" fmla="*/ 227552 h 247650"/>
                <a:gd name="connsiteX46" fmla="*/ 138875 w 247650"/>
                <a:gd name="connsiteY46" fmla="*/ 191548 h 247650"/>
                <a:gd name="connsiteX47" fmla="*/ 135731 w 247650"/>
                <a:gd name="connsiteY47" fmla="*/ 182690 h 247650"/>
                <a:gd name="connsiteX48" fmla="*/ 157925 w 247650"/>
                <a:gd name="connsiteY48" fmla="*/ 172117 h 247650"/>
                <a:gd name="connsiteX49" fmla="*/ 162020 w 247650"/>
                <a:gd name="connsiteY49" fmla="*/ 181642 h 247650"/>
                <a:gd name="connsiteX50" fmla="*/ 187166 w 247650"/>
                <a:gd name="connsiteY50" fmla="*/ 206788 h 247650"/>
                <a:gd name="connsiteX51" fmla="*/ 197263 w 247650"/>
                <a:gd name="connsiteY51" fmla="*/ 210979 h 247650"/>
                <a:gd name="connsiteX52" fmla="*/ 207359 w 247650"/>
                <a:gd name="connsiteY52" fmla="*/ 206788 h 247650"/>
                <a:gd name="connsiteX53" fmla="*/ 207359 w 247650"/>
                <a:gd name="connsiteY53" fmla="*/ 186595 h 247650"/>
                <a:gd name="connsiteX54" fmla="*/ 182309 w 247650"/>
                <a:gd name="connsiteY54" fmla="*/ 161735 h 247650"/>
                <a:gd name="connsiteX55" fmla="*/ 171069 w 247650"/>
                <a:gd name="connsiteY55" fmla="*/ 157734 h 247650"/>
                <a:gd name="connsiteX56" fmla="*/ 179737 w 247650"/>
                <a:gd name="connsiteY56" fmla="*/ 131540 h 247650"/>
                <a:gd name="connsiteX57" fmla="*/ 191929 w 247650"/>
                <a:gd name="connsiteY57" fmla="*/ 138589 h 247650"/>
                <a:gd name="connsiteX58" fmla="*/ 227457 w 247650"/>
                <a:gd name="connsiteY58" fmla="*/ 138589 h 247650"/>
                <a:gd name="connsiteX59" fmla="*/ 241745 w 247650"/>
                <a:gd name="connsiteY59" fmla="*/ 124301 h 247650"/>
                <a:gd name="connsiteX60" fmla="*/ 227457 w 247650"/>
                <a:gd name="connsiteY60" fmla="*/ 110014 h 247650"/>
                <a:gd name="connsiteX61" fmla="*/ 122682 w 247650"/>
                <a:gd name="connsiteY61" fmla="*/ 155734 h 247650"/>
                <a:gd name="connsiteX62" fmla="*/ 94107 w 247650"/>
                <a:gd name="connsiteY62" fmla="*/ 127159 h 247650"/>
                <a:gd name="connsiteX63" fmla="*/ 122682 w 247650"/>
                <a:gd name="connsiteY63" fmla="*/ 98584 h 247650"/>
                <a:gd name="connsiteX64" fmla="*/ 151257 w 247650"/>
                <a:gd name="connsiteY64" fmla="*/ 127159 h 247650"/>
                <a:gd name="connsiteX65" fmla="*/ 123063 w 247650"/>
                <a:gd name="connsiteY65" fmla="*/ 155734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47650" h="247650">
                  <a:moveTo>
                    <a:pt x="227457" y="110014"/>
                  </a:moveTo>
                  <a:lnTo>
                    <a:pt x="191929" y="110014"/>
                  </a:lnTo>
                  <a:cubicBezTo>
                    <a:pt x="186437" y="109998"/>
                    <a:pt x="181428" y="113150"/>
                    <a:pt x="179070" y="118110"/>
                  </a:cubicBezTo>
                  <a:cubicBezTo>
                    <a:pt x="177308" y="106814"/>
                    <a:pt x="172161" y="96319"/>
                    <a:pt x="164306" y="88011"/>
                  </a:cubicBezTo>
                  <a:cubicBezTo>
                    <a:pt x="166687" y="89848"/>
                    <a:pt x="169588" y="90882"/>
                    <a:pt x="172593" y="90964"/>
                  </a:cubicBezTo>
                  <a:cubicBezTo>
                    <a:pt x="176388" y="90992"/>
                    <a:pt x="180031" y="89480"/>
                    <a:pt x="182690" y="86773"/>
                  </a:cubicBezTo>
                  <a:lnTo>
                    <a:pt x="207836" y="61722"/>
                  </a:lnTo>
                  <a:cubicBezTo>
                    <a:pt x="213438" y="56146"/>
                    <a:pt x="213459" y="47084"/>
                    <a:pt x="207883" y="41481"/>
                  </a:cubicBezTo>
                  <a:cubicBezTo>
                    <a:pt x="202307" y="35879"/>
                    <a:pt x="193245" y="35858"/>
                    <a:pt x="187643" y="41434"/>
                  </a:cubicBezTo>
                  <a:lnTo>
                    <a:pt x="162497" y="66580"/>
                  </a:lnTo>
                  <a:cubicBezTo>
                    <a:pt x="157280" y="71719"/>
                    <a:pt x="156865" y="79997"/>
                    <a:pt x="161544" y="85630"/>
                  </a:cubicBezTo>
                  <a:cubicBezTo>
                    <a:pt x="152392" y="77327"/>
                    <a:pt x="140796" y="72213"/>
                    <a:pt x="128492" y="71057"/>
                  </a:cubicBezTo>
                  <a:cubicBezTo>
                    <a:pt x="134831" y="69478"/>
                    <a:pt x="139274" y="63778"/>
                    <a:pt x="139255" y="57245"/>
                  </a:cubicBezTo>
                  <a:lnTo>
                    <a:pt x="139255" y="21431"/>
                  </a:lnTo>
                  <a:cubicBezTo>
                    <a:pt x="139255" y="13541"/>
                    <a:pt x="132859" y="7144"/>
                    <a:pt x="124968" y="7144"/>
                  </a:cubicBezTo>
                  <a:cubicBezTo>
                    <a:pt x="117077" y="7144"/>
                    <a:pt x="110680" y="13541"/>
                    <a:pt x="110680" y="21431"/>
                  </a:cubicBezTo>
                  <a:lnTo>
                    <a:pt x="110680" y="56959"/>
                  </a:lnTo>
                  <a:cubicBezTo>
                    <a:pt x="110724" y="63325"/>
                    <a:pt x="114948" y="68905"/>
                    <a:pt x="121063" y="70676"/>
                  </a:cubicBezTo>
                  <a:cubicBezTo>
                    <a:pt x="110272" y="71099"/>
                    <a:pt x="99828" y="74603"/>
                    <a:pt x="90964" y="80772"/>
                  </a:cubicBezTo>
                  <a:cubicBezTo>
                    <a:pt x="92529" y="75771"/>
                    <a:pt x="91210" y="70315"/>
                    <a:pt x="87535" y="66580"/>
                  </a:cubicBezTo>
                  <a:lnTo>
                    <a:pt x="62389" y="41434"/>
                  </a:lnTo>
                  <a:cubicBezTo>
                    <a:pt x="56786" y="35858"/>
                    <a:pt x="47724" y="35879"/>
                    <a:pt x="42148" y="41481"/>
                  </a:cubicBezTo>
                  <a:cubicBezTo>
                    <a:pt x="36572" y="47084"/>
                    <a:pt x="36593" y="56146"/>
                    <a:pt x="42196" y="61722"/>
                  </a:cubicBezTo>
                  <a:lnTo>
                    <a:pt x="67342" y="86773"/>
                  </a:lnTo>
                  <a:cubicBezTo>
                    <a:pt x="70000" y="89480"/>
                    <a:pt x="73643" y="90992"/>
                    <a:pt x="77438" y="90964"/>
                  </a:cubicBezTo>
                  <a:cubicBezTo>
                    <a:pt x="78407" y="90866"/>
                    <a:pt x="79364" y="90674"/>
                    <a:pt x="80296" y="90392"/>
                  </a:cubicBezTo>
                  <a:cubicBezTo>
                    <a:pt x="74365" y="97336"/>
                    <a:pt x="70184" y="105599"/>
                    <a:pt x="68104" y="114491"/>
                  </a:cubicBezTo>
                  <a:cubicBezTo>
                    <a:pt x="65405" y="111634"/>
                    <a:pt x="61651" y="110015"/>
                    <a:pt x="57721" y="110014"/>
                  </a:cubicBezTo>
                  <a:lnTo>
                    <a:pt x="21431" y="110014"/>
                  </a:lnTo>
                  <a:cubicBezTo>
                    <a:pt x="13541" y="110014"/>
                    <a:pt x="7144" y="116411"/>
                    <a:pt x="7144" y="124301"/>
                  </a:cubicBezTo>
                  <a:cubicBezTo>
                    <a:pt x="7144" y="132192"/>
                    <a:pt x="13541" y="138589"/>
                    <a:pt x="21431" y="138589"/>
                  </a:cubicBezTo>
                  <a:lnTo>
                    <a:pt x="56959" y="138589"/>
                  </a:lnTo>
                  <a:cubicBezTo>
                    <a:pt x="60475" y="138612"/>
                    <a:pt x="63872" y="137321"/>
                    <a:pt x="66484" y="134969"/>
                  </a:cubicBezTo>
                  <a:cubicBezTo>
                    <a:pt x="67587" y="143151"/>
                    <a:pt x="70481" y="150989"/>
                    <a:pt x="74962" y="157925"/>
                  </a:cubicBezTo>
                  <a:cubicBezTo>
                    <a:pt x="71878" y="158225"/>
                    <a:pt x="68988" y="159569"/>
                    <a:pt x="66770" y="161735"/>
                  </a:cubicBezTo>
                  <a:lnTo>
                    <a:pt x="41624" y="186880"/>
                  </a:lnTo>
                  <a:cubicBezTo>
                    <a:pt x="36105" y="192480"/>
                    <a:pt x="36105" y="201474"/>
                    <a:pt x="41624" y="207074"/>
                  </a:cubicBezTo>
                  <a:cubicBezTo>
                    <a:pt x="44366" y="209774"/>
                    <a:pt x="48063" y="211281"/>
                    <a:pt x="51911" y="211265"/>
                  </a:cubicBezTo>
                  <a:cubicBezTo>
                    <a:pt x="55701" y="211272"/>
                    <a:pt x="59337" y="209762"/>
                    <a:pt x="62008" y="207074"/>
                  </a:cubicBezTo>
                  <a:lnTo>
                    <a:pt x="87154" y="181927"/>
                  </a:lnTo>
                  <a:cubicBezTo>
                    <a:pt x="89183" y="179855"/>
                    <a:pt x="90486" y="177182"/>
                    <a:pt x="90869" y="174308"/>
                  </a:cubicBezTo>
                  <a:cubicBezTo>
                    <a:pt x="97457" y="179046"/>
                    <a:pt x="104997" y="182296"/>
                    <a:pt x="112967" y="183833"/>
                  </a:cubicBezTo>
                  <a:cubicBezTo>
                    <a:pt x="111256" y="186223"/>
                    <a:pt x="110324" y="189085"/>
                    <a:pt x="110300" y="192024"/>
                  </a:cubicBezTo>
                  <a:lnTo>
                    <a:pt x="110300" y="227552"/>
                  </a:lnTo>
                  <a:cubicBezTo>
                    <a:pt x="110300" y="235443"/>
                    <a:pt x="116696" y="241840"/>
                    <a:pt x="124587" y="241840"/>
                  </a:cubicBezTo>
                  <a:cubicBezTo>
                    <a:pt x="132478" y="241840"/>
                    <a:pt x="138875" y="235443"/>
                    <a:pt x="138875" y="227552"/>
                  </a:cubicBezTo>
                  <a:lnTo>
                    <a:pt x="138875" y="191548"/>
                  </a:lnTo>
                  <a:cubicBezTo>
                    <a:pt x="138863" y="188324"/>
                    <a:pt x="137754" y="185199"/>
                    <a:pt x="135731" y="182690"/>
                  </a:cubicBezTo>
                  <a:cubicBezTo>
                    <a:pt x="143808" y="180817"/>
                    <a:pt x="151381" y="177209"/>
                    <a:pt x="157925" y="172117"/>
                  </a:cubicBezTo>
                  <a:cubicBezTo>
                    <a:pt x="158040" y="175694"/>
                    <a:pt x="159503" y="179097"/>
                    <a:pt x="162020" y="181642"/>
                  </a:cubicBezTo>
                  <a:lnTo>
                    <a:pt x="187166" y="206788"/>
                  </a:lnTo>
                  <a:cubicBezTo>
                    <a:pt x="189837" y="209477"/>
                    <a:pt x="193473" y="210986"/>
                    <a:pt x="197263" y="210979"/>
                  </a:cubicBezTo>
                  <a:cubicBezTo>
                    <a:pt x="201044" y="210944"/>
                    <a:pt x="204665" y="209442"/>
                    <a:pt x="207359" y="206788"/>
                  </a:cubicBezTo>
                  <a:cubicBezTo>
                    <a:pt x="212879" y="201188"/>
                    <a:pt x="212879" y="192194"/>
                    <a:pt x="207359" y="186595"/>
                  </a:cubicBezTo>
                  <a:lnTo>
                    <a:pt x="182309" y="161735"/>
                  </a:lnTo>
                  <a:cubicBezTo>
                    <a:pt x="179318" y="158837"/>
                    <a:pt x="175218" y="157378"/>
                    <a:pt x="171069" y="157734"/>
                  </a:cubicBezTo>
                  <a:cubicBezTo>
                    <a:pt x="176054" y="149842"/>
                    <a:pt x="179030" y="140848"/>
                    <a:pt x="179737" y="131540"/>
                  </a:cubicBezTo>
                  <a:cubicBezTo>
                    <a:pt x="182252" y="135897"/>
                    <a:pt x="186899" y="138583"/>
                    <a:pt x="191929" y="138589"/>
                  </a:cubicBezTo>
                  <a:lnTo>
                    <a:pt x="227457" y="138589"/>
                  </a:lnTo>
                  <a:cubicBezTo>
                    <a:pt x="235348" y="138589"/>
                    <a:pt x="241745" y="132192"/>
                    <a:pt x="241745" y="124301"/>
                  </a:cubicBezTo>
                  <a:cubicBezTo>
                    <a:pt x="241745" y="116411"/>
                    <a:pt x="235348" y="110014"/>
                    <a:pt x="227457" y="110014"/>
                  </a:cubicBezTo>
                  <a:close/>
                  <a:moveTo>
                    <a:pt x="122682" y="155734"/>
                  </a:moveTo>
                  <a:cubicBezTo>
                    <a:pt x="106900" y="155734"/>
                    <a:pt x="94107" y="142941"/>
                    <a:pt x="94107" y="127159"/>
                  </a:cubicBezTo>
                  <a:cubicBezTo>
                    <a:pt x="94107" y="111377"/>
                    <a:pt x="106900" y="98584"/>
                    <a:pt x="122682" y="98584"/>
                  </a:cubicBezTo>
                  <a:cubicBezTo>
                    <a:pt x="138464" y="98584"/>
                    <a:pt x="151257" y="111377"/>
                    <a:pt x="151257" y="127159"/>
                  </a:cubicBezTo>
                  <a:cubicBezTo>
                    <a:pt x="151258" y="142793"/>
                    <a:pt x="138695" y="155525"/>
                    <a:pt x="123063" y="155734"/>
                  </a:cubicBezTo>
                  <a:close/>
                </a:path>
              </a:pathLst>
            </a:custGeom>
            <a:grpFill/>
            <a:ln w="9525" cap="flat">
              <a:noFill/>
              <a:prstDash val="solid"/>
              <a:miter/>
            </a:ln>
          </p:spPr>
          <p:txBody>
            <a:bodyPr rtlCol="0" anchor="ctr"/>
            <a:lstStyle/>
            <a:p>
              <a:endParaRPr lang="en-US" dirty="0"/>
            </a:p>
          </p:txBody>
        </p:sp>
      </p:grpSp>
      <p:grpSp>
        <p:nvGrpSpPr>
          <p:cNvPr id="191" name="Graphic 1889370">
            <a:extLst>
              <a:ext uri="{FF2B5EF4-FFF2-40B4-BE49-F238E27FC236}">
                <a16:creationId xmlns:a16="http://schemas.microsoft.com/office/drawing/2014/main" id="{9C79FB26-0AFD-2B43-9998-8D77419ED24E}"/>
              </a:ext>
            </a:extLst>
          </p:cNvPr>
          <p:cNvGrpSpPr/>
          <p:nvPr/>
        </p:nvGrpSpPr>
        <p:grpSpPr>
          <a:xfrm>
            <a:off x="10607097" y="1185414"/>
            <a:ext cx="628650" cy="647700"/>
            <a:chOff x="11299618" y="4257840"/>
            <a:chExt cx="628650" cy="647700"/>
          </a:xfrm>
          <a:solidFill>
            <a:srgbClr val="00B29F"/>
          </a:solidFill>
        </p:grpSpPr>
        <p:sp>
          <p:nvSpPr>
            <p:cNvPr id="192" name="Freeform: Shape 1889425">
              <a:extLst>
                <a:ext uri="{FF2B5EF4-FFF2-40B4-BE49-F238E27FC236}">
                  <a16:creationId xmlns:a16="http://schemas.microsoft.com/office/drawing/2014/main" id="{91061B5A-3A6C-5049-A8B3-9119A0E2D2C3}"/>
                </a:ext>
              </a:extLst>
            </p:cNvPr>
            <p:cNvSpPr/>
            <p:nvPr/>
          </p:nvSpPr>
          <p:spPr>
            <a:xfrm>
              <a:off x="11292481" y="4250638"/>
              <a:ext cx="314325" cy="657225"/>
            </a:xfrm>
            <a:custGeom>
              <a:avLst/>
              <a:gdLst>
                <a:gd name="connsiteX0" fmla="*/ 198495 w 314325"/>
                <a:gd name="connsiteY0" fmla="*/ 8821 h 657225"/>
                <a:gd name="connsiteX1" fmla="*/ 17329 w 314325"/>
                <a:gd name="connsiteY1" fmla="*/ 137694 h 657225"/>
                <a:gd name="connsiteX2" fmla="*/ 29331 w 314325"/>
                <a:gd name="connsiteY2" fmla="*/ 380582 h 657225"/>
                <a:gd name="connsiteX3" fmla="*/ 29331 w 314325"/>
                <a:gd name="connsiteY3" fmla="*/ 382011 h 657225"/>
                <a:gd name="connsiteX4" fmla="*/ 41237 w 314325"/>
                <a:gd name="connsiteY4" fmla="*/ 434303 h 657225"/>
                <a:gd name="connsiteX5" fmla="*/ 47047 w 314325"/>
                <a:gd name="connsiteY5" fmla="*/ 492310 h 657225"/>
                <a:gd name="connsiteX6" fmla="*/ 80956 w 314325"/>
                <a:gd name="connsiteY6" fmla="*/ 634137 h 657225"/>
                <a:gd name="connsiteX7" fmla="*/ 163443 w 314325"/>
                <a:gd name="connsiteY7" fmla="*/ 657569 h 657225"/>
                <a:gd name="connsiteX8" fmla="*/ 181921 w 314325"/>
                <a:gd name="connsiteY8" fmla="*/ 657569 h 657225"/>
                <a:gd name="connsiteX9" fmla="*/ 273837 w 314325"/>
                <a:gd name="connsiteY9" fmla="*/ 620326 h 657225"/>
                <a:gd name="connsiteX10" fmla="*/ 290506 w 314325"/>
                <a:gd name="connsiteY10" fmla="*/ 533744 h 657225"/>
                <a:gd name="connsiteX11" fmla="*/ 290030 w 314325"/>
                <a:gd name="connsiteY11" fmla="*/ 530315 h 657225"/>
                <a:gd name="connsiteX12" fmla="*/ 280505 w 314325"/>
                <a:gd name="connsiteY12" fmla="*/ 400203 h 657225"/>
                <a:gd name="connsiteX13" fmla="*/ 280505 w 314325"/>
                <a:gd name="connsiteY13" fmla="*/ 398013 h 657225"/>
                <a:gd name="connsiteX14" fmla="*/ 281648 w 314325"/>
                <a:gd name="connsiteY14" fmla="*/ 361151 h 657225"/>
                <a:gd name="connsiteX15" fmla="*/ 281648 w 314325"/>
                <a:gd name="connsiteY15" fmla="*/ 359055 h 657225"/>
                <a:gd name="connsiteX16" fmla="*/ 295269 w 314325"/>
                <a:gd name="connsiteY16" fmla="*/ 267234 h 657225"/>
                <a:gd name="connsiteX17" fmla="*/ 308318 w 314325"/>
                <a:gd name="connsiteY17" fmla="*/ 170651 h 657225"/>
                <a:gd name="connsiteX18" fmla="*/ 274980 w 314325"/>
                <a:gd name="connsiteY18" fmla="*/ 28443 h 657225"/>
                <a:gd name="connsiteX19" fmla="*/ 198495 w 314325"/>
                <a:gd name="connsiteY19" fmla="*/ 8821 h 657225"/>
                <a:gd name="connsiteX20" fmla="*/ 252025 w 314325"/>
                <a:gd name="connsiteY20" fmla="*/ 602133 h 657225"/>
                <a:gd name="connsiteX21" fmla="*/ 180492 w 314325"/>
                <a:gd name="connsiteY21" fmla="*/ 628518 h 657225"/>
                <a:gd name="connsiteX22" fmla="*/ 100292 w 314325"/>
                <a:gd name="connsiteY22" fmla="*/ 613087 h 657225"/>
                <a:gd name="connsiteX23" fmla="*/ 75813 w 314325"/>
                <a:gd name="connsiteY23" fmla="*/ 491167 h 657225"/>
                <a:gd name="connsiteX24" fmla="*/ 69621 w 314325"/>
                <a:gd name="connsiteY24" fmla="*/ 428969 h 657225"/>
                <a:gd name="connsiteX25" fmla="*/ 69621 w 314325"/>
                <a:gd name="connsiteY25" fmla="*/ 427826 h 657225"/>
                <a:gd name="connsiteX26" fmla="*/ 57906 w 314325"/>
                <a:gd name="connsiteY26" fmla="*/ 375915 h 657225"/>
                <a:gd name="connsiteX27" fmla="*/ 175158 w 314325"/>
                <a:gd name="connsiteY27" fmla="*/ 205036 h 657225"/>
                <a:gd name="connsiteX28" fmla="*/ 253740 w 314325"/>
                <a:gd name="connsiteY28" fmla="*/ 357436 h 657225"/>
                <a:gd name="connsiteX29" fmla="*/ 252311 w 314325"/>
                <a:gd name="connsiteY29" fmla="*/ 399822 h 657225"/>
                <a:gd name="connsiteX30" fmla="*/ 262312 w 314325"/>
                <a:gd name="connsiteY30" fmla="*/ 534125 h 657225"/>
                <a:gd name="connsiteX31" fmla="*/ 262312 w 314325"/>
                <a:gd name="connsiteY31" fmla="*/ 537268 h 657225"/>
                <a:gd name="connsiteX32" fmla="*/ 252025 w 314325"/>
                <a:gd name="connsiteY32" fmla="*/ 602133 h 657225"/>
                <a:gd name="connsiteX33" fmla="*/ 280600 w 314325"/>
                <a:gd name="connsiteY33" fmla="*/ 168174 h 657225"/>
                <a:gd name="connsiteX34" fmla="*/ 280600 w 314325"/>
                <a:gd name="connsiteY34" fmla="*/ 169413 h 657225"/>
                <a:gd name="connsiteX35" fmla="*/ 267932 w 314325"/>
                <a:gd name="connsiteY35" fmla="*/ 262472 h 657225"/>
                <a:gd name="connsiteX36" fmla="*/ 265741 w 314325"/>
                <a:gd name="connsiteY36" fmla="*/ 275997 h 657225"/>
                <a:gd name="connsiteX37" fmla="*/ 187541 w 314325"/>
                <a:gd name="connsiteY37" fmla="*/ 179128 h 657225"/>
                <a:gd name="connsiteX38" fmla="*/ 187541 w 314325"/>
                <a:gd name="connsiteY38" fmla="*/ 135313 h 657225"/>
                <a:gd name="connsiteX39" fmla="*/ 173253 w 314325"/>
                <a:gd name="connsiteY39" fmla="*/ 121026 h 657225"/>
                <a:gd name="connsiteX40" fmla="*/ 158966 w 314325"/>
                <a:gd name="connsiteY40" fmla="*/ 135313 h 657225"/>
                <a:gd name="connsiteX41" fmla="*/ 158966 w 314325"/>
                <a:gd name="connsiteY41" fmla="*/ 181605 h 657225"/>
                <a:gd name="connsiteX42" fmla="*/ 45237 w 314325"/>
                <a:gd name="connsiteY42" fmla="*/ 306954 h 657225"/>
                <a:gd name="connsiteX43" fmla="*/ 43809 w 314325"/>
                <a:gd name="connsiteY43" fmla="*/ 148553 h 657225"/>
                <a:gd name="connsiteX44" fmla="*/ 44571 w 314325"/>
                <a:gd name="connsiteY44" fmla="*/ 146172 h 657225"/>
                <a:gd name="connsiteX45" fmla="*/ 202590 w 314325"/>
                <a:gd name="connsiteY45" fmla="*/ 37110 h 657225"/>
                <a:gd name="connsiteX46" fmla="*/ 204114 w 314325"/>
                <a:gd name="connsiteY46" fmla="*/ 37110 h 657225"/>
                <a:gd name="connsiteX47" fmla="*/ 216021 w 314325"/>
                <a:gd name="connsiteY47" fmla="*/ 35777 h 657225"/>
                <a:gd name="connsiteX48" fmla="*/ 256026 w 314325"/>
                <a:gd name="connsiteY48" fmla="*/ 49779 h 657225"/>
                <a:gd name="connsiteX49" fmla="*/ 280219 w 314325"/>
                <a:gd name="connsiteY49" fmla="*/ 16817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4325" h="657225">
                  <a:moveTo>
                    <a:pt x="198495" y="8821"/>
                  </a:moveTo>
                  <a:cubicBezTo>
                    <a:pt x="54762" y="26252"/>
                    <a:pt x="21139" y="124645"/>
                    <a:pt x="17329" y="137694"/>
                  </a:cubicBezTo>
                  <a:cubicBezTo>
                    <a:pt x="-5150" y="188844"/>
                    <a:pt x="14472" y="309144"/>
                    <a:pt x="29331" y="380582"/>
                  </a:cubicBezTo>
                  <a:lnTo>
                    <a:pt x="29331" y="382011"/>
                  </a:lnTo>
                  <a:cubicBezTo>
                    <a:pt x="34760" y="408014"/>
                    <a:pt x="39522" y="427445"/>
                    <a:pt x="41237" y="434303"/>
                  </a:cubicBezTo>
                  <a:cubicBezTo>
                    <a:pt x="44385" y="453498"/>
                    <a:pt x="46325" y="472871"/>
                    <a:pt x="47047" y="492310"/>
                  </a:cubicBezTo>
                  <a:cubicBezTo>
                    <a:pt x="50000" y="561652"/>
                    <a:pt x="51714" y="607277"/>
                    <a:pt x="80956" y="634137"/>
                  </a:cubicBezTo>
                  <a:cubicBezTo>
                    <a:pt x="98482" y="650139"/>
                    <a:pt x="124295" y="657569"/>
                    <a:pt x="163443" y="657569"/>
                  </a:cubicBezTo>
                  <a:cubicBezTo>
                    <a:pt x="169253" y="657569"/>
                    <a:pt x="175444" y="657569"/>
                    <a:pt x="181921" y="657569"/>
                  </a:cubicBezTo>
                  <a:cubicBezTo>
                    <a:pt x="224784" y="654902"/>
                    <a:pt x="255740" y="642519"/>
                    <a:pt x="273837" y="620326"/>
                  </a:cubicBezTo>
                  <a:cubicBezTo>
                    <a:pt x="298412" y="590513"/>
                    <a:pt x="292887" y="552127"/>
                    <a:pt x="290506" y="533744"/>
                  </a:cubicBezTo>
                  <a:lnTo>
                    <a:pt x="290030" y="530315"/>
                  </a:lnTo>
                  <a:cubicBezTo>
                    <a:pt x="283141" y="487296"/>
                    <a:pt x="279954" y="443766"/>
                    <a:pt x="280505" y="400203"/>
                  </a:cubicBezTo>
                  <a:cubicBezTo>
                    <a:pt x="280552" y="399474"/>
                    <a:pt x="280552" y="398742"/>
                    <a:pt x="280505" y="398013"/>
                  </a:cubicBezTo>
                  <a:cubicBezTo>
                    <a:pt x="279684" y="385718"/>
                    <a:pt x="280067" y="373371"/>
                    <a:pt x="281648" y="361151"/>
                  </a:cubicBezTo>
                  <a:cubicBezTo>
                    <a:pt x="281694" y="360453"/>
                    <a:pt x="281694" y="359754"/>
                    <a:pt x="281648" y="359055"/>
                  </a:cubicBezTo>
                  <a:cubicBezTo>
                    <a:pt x="284505" y="332195"/>
                    <a:pt x="290125" y="298381"/>
                    <a:pt x="295269" y="267234"/>
                  </a:cubicBezTo>
                  <a:cubicBezTo>
                    <a:pt x="301368" y="235301"/>
                    <a:pt x="305725" y="203059"/>
                    <a:pt x="308318" y="170651"/>
                  </a:cubicBezTo>
                  <a:cubicBezTo>
                    <a:pt x="316128" y="102452"/>
                    <a:pt x="304794" y="54827"/>
                    <a:pt x="274980" y="28443"/>
                  </a:cubicBezTo>
                  <a:cubicBezTo>
                    <a:pt x="253711" y="10776"/>
                    <a:pt x="225642" y="3575"/>
                    <a:pt x="198495" y="8821"/>
                  </a:cubicBezTo>
                  <a:close/>
                  <a:moveTo>
                    <a:pt x="252025" y="602133"/>
                  </a:moveTo>
                  <a:cubicBezTo>
                    <a:pt x="239071" y="617945"/>
                    <a:pt x="214973" y="626803"/>
                    <a:pt x="180492" y="628518"/>
                  </a:cubicBezTo>
                  <a:cubicBezTo>
                    <a:pt x="139535" y="630613"/>
                    <a:pt x="113817" y="625660"/>
                    <a:pt x="100292" y="613087"/>
                  </a:cubicBezTo>
                  <a:cubicBezTo>
                    <a:pt x="79813" y="594037"/>
                    <a:pt x="78289" y="553365"/>
                    <a:pt x="75813" y="491167"/>
                  </a:cubicBezTo>
                  <a:cubicBezTo>
                    <a:pt x="75105" y="470322"/>
                    <a:pt x="73037" y="449545"/>
                    <a:pt x="69621" y="428969"/>
                  </a:cubicBezTo>
                  <a:lnTo>
                    <a:pt x="69621" y="427826"/>
                  </a:lnTo>
                  <a:cubicBezTo>
                    <a:pt x="66383" y="414777"/>
                    <a:pt x="62192" y="396774"/>
                    <a:pt x="57906" y="375915"/>
                  </a:cubicBezTo>
                  <a:cubicBezTo>
                    <a:pt x="55905" y="295809"/>
                    <a:pt x="150774" y="222562"/>
                    <a:pt x="175158" y="205036"/>
                  </a:cubicBezTo>
                  <a:cubicBezTo>
                    <a:pt x="240976" y="231135"/>
                    <a:pt x="252501" y="343530"/>
                    <a:pt x="253740" y="357436"/>
                  </a:cubicBezTo>
                  <a:cubicBezTo>
                    <a:pt x="251928" y="371488"/>
                    <a:pt x="251449" y="385681"/>
                    <a:pt x="252311" y="399822"/>
                  </a:cubicBezTo>
                  <a:cubicBezTo>
                    <a:pt x="251764" y="444795"/>
                    <a:pt x="255110" y="489730"/>
                    <a:pt x="262312" y="534125"/>
                  </a:cubicBezTo>
                  <a:lnTo>
                    <a:pt x="262312" y="537268"/>
                  </a:lnTo>
                  <a:cubicBezTo>
                    <a:pt x="264312" y="553175"/>
                    <a:pt x="268694" y="582036"/>
                    <a:pt x="252025" y="602133"/>
                  </a:cubicBezTo>
                  <a:close/>
                  <a:moveTo>
                    <a:pt x="280600" y="168174"/>
                  </a:moveTo>
                  <a:cubicBezTo>
                    <a:pt x="280600" y="168174"/>
                    <a:pt x="280600" y="169032"/>
                    <a:pt x="280600" y="169413"/>
                  </a:cubicBezTo>
                  <a:cubicBezTo>
                    <a:pt x="278084" y="200641"/>
                    <a:pt x="273854" y="231707"/>
                    <a:pt x="267932" y="262472"/>
                  </a:cubicBezTo>
                  <a:cubicBezTo>
                    <a:pt x="267170" y="266949"/>
                    <a:pt x="266408" y="271521"/>
                    <a:pt x="265741" y="275997"/>
                  </a:cubicBezTo>
                  <a:cubicBezTo>
                    <a:pt x="252406" y="237897"/>
                    <a:pt x="228879" y="196368"/>
                    <a:pt x="187541" y="179128"/>
                  </a:cubicBezTo>
                  <a:lnTo>
                    <a:pt x="187541" y="135313"/>
                  </a:lnTo>
                  <a:cubicBezTo>
                    <a:pt x="187541" y="127423"/>
                    <a:pt x="181144" y="121026"/>
                    <a:pt x="173253" y="121026"/>
                  </a:cubicBezTo>
                  <a:cubicBezTo>
                    <a:pt x="165363" y="121026"/>
                    <a:pt x="158966" y="127423"/>
                    <a:pt x="158966" y="135313"/>
                  </a:cubicBezTo>
                  <a:lnTo>
                    <a:pt x="158966" y="181605"/>
                  </a:lnTo>
                  <a:cubicBezTo>
                    <a:pt x="137916" y="196178"/>
                    <a:pt x="75146" y="244184"/>
                    <a:pt x="45237" y="306954"/>
                  </a:cubicBezTo>
                  <a:cubicBezTo>
                    <a:pt x="35712" y="243993"/>
                    <a:pt x="30378" y="177699"/>
                    <a:pt x="43809" y="148553"/>
                  </a:cubicBezTo>
                  <a:cubicBezTo>
                    <a:pt x="44119" y="147778"/>
                    <a:pt x="44374" y="146982"/>
                    <a:pt x="44571" y="146172"/>
                  </a:cubicBezTo>
                  <a:cubicBezTo>
                    <a:pt x="44571" y="145219"/>
                    <a:pt x="70574" y="52827"/>
                    <a:pt x="202590" y="37110"/>
                  </a:cubicBezTo>
                  <a:lnTo>
                    <a:pt x="204114" y="37110"/>
                  </a:lnTo>
                  <a:cubicBezTo>
                    <a:pt x="208032" y="36292"/>
                    <a:pt x="212019" y="35845"/>
                    <a:pt x="216021" y="35777"/>
                  </a:cubicBezTo>
                  <a:cubicBezTo>
                    <a:pt x="230614" y="35431"/>
                    <a:pt x="244834" y="40408"/>
                    <a:pt x="256026" y="49779"/>
                  </a:cubicBezTo>
                  <a:cubicBezTo>
                    <a:pt x="278219" y="69495"/>
                    <a:pt x="286601" y="110453"/>
                    <a:pt x="280219" y="168174"/>
                  </a:cubicBezTo>
                  <a:close/>
                </a:path>
              </a:pathLst>
            </a:custGeom>
            <a:grpFill/>
            <a:ln w="9525" cap="flat">
              <a:noFill/>
              <a:prstDash val="solid"/>
              <a:miter/>
            </a:ln>
          </p:spPr>
          <p:txBody>
            <a:bodyPr rtlCol="0" anchor="ctr"/>
            <a:lstStyle/>
            <a:p>
              <a:endParaRPr lang="en-US" dirty="0"/>
            </a:p>
          </p:txBody>
        </p:sp>
        <p:sp>
          <p:nvSpPr>
            <p:cNvPr id="193" name="Freeform: Shape 1889426">
              <a:extLst>
                <a:ext uri="{FF2B5EF4-FFF2-40B4-BE49-F238E27FC236}">
                  <a16:creationId xmlns:a16="http://schemas.microsoft.com/office/drawing/2014/main" id="{C7B6EAF4-4F93-1F49-9DC1-528CF10EA072}"/>
                </a:ext>
              </a:extLst>
            </p:cNvPr>
            <p:cNvSpPr/>
            <p:nvPr/>
          </p:nvSpPr>
          <p:spPr>
            <a:xfrm>
              <a:off x="11620406" y="4250683"/>
              <a:ext cx="314325" cy="657225"/>
            </a:xfrm>
            <a:custGeom>
              <a:avLst/>
              <a:gdLst>
                <a:gd name="connsiteX0" fmla="*/ 300718 w 314325"/>
                <a:gd name="connsiteY0" fmla="*/ 137650 h 657225"/>
                <a:gd name="connsiteX1" fmla="*/ 119743 w 314325"/>
                <a:gd name="connsiteY1" fmla="*/ 8777 h 657225"/>
                <a:gd name="connsiteX2" fmla="*/ 43543 w 314325"/>
                <a:gd name="connsiteY2" fmla="*/ 28398 h 657225"/>
                <a:gd name="connsiteX3" fmla="*/ 9348 w 314325"/>
                <a:gd name="connsiteY3" fmla="*/ 170606 h 657225"/>
                <a:gd name="connsiteX4" fmla="*/ 22112 w 314325"/>
                <a:gd name="connsiteY4" fmla="*/ 267190 h 657225"/>
                <a:gd name="connsiteX5" fmla="*/ 35733 w 314325"/>
                <a:gd name="connsiteY5" fmla="*/ 358916 h 657225"/>
                <a:gd name="connsiteX6" fmla="*/ 35733 w 314325"/>
                <a:gd name="connsiteY6" fmla="*/ 361202 h 657225"/>
                <a:gd name="connsiteX7" fmla="*/ 37447 w 314325"/>
                <a:gd name="connsiteY7" fmla="*/ 397682 h 657225"/>
                <a:gd name="connsiteX8" fmla="*/ 37447 w 314325"/>
                <a:gd name="connsiteY8" fmla="*/ 399873 h 657225"/>
                <a:gd name="connsiteX9" fmla="*/ 27922 w 314325"/>
                <a:gd name="connsiteY9" fmla="*/ 530461 h 657225"/>
                <a:gd name="connsiteX10" fmla="*/ 27922 w 314325"/>
                <a:gd name="connsiteY10" fmla="*/ 533414 h 657225"/>
                <a:gd name="connsiteX11" fmla="*/ 44591 w 314325"/>
                <a:gd name="connsiteY11" fmla="*/ 619996 h 657225"/>
                <a:gd name="connsiteX12" fmla="*/ 136412 w 314325"/>
                <a:gd name="connsiteY12" fmla="*/ 657048 h 657225"/>
                <a:gd name="connsiteX13" fmla="*/ 154890 w 314325"/>
                <a:gd name="connsiteY13" fmla="*/ 657048 h 657225"/>
                <a:gd name="connsiteX14" fmla="*/ 237377 w 314325"/>
                <a:gd name="connsiteY14" fmla="*/ 633617 h 657225"/>
                <a:gd name="connsiteX15" fmla="*/ 271000 w 314325"/>
                <a:gd name="connsiteY15" fmla="*/ 491789 h 657225"/>
                <a:gd name="connsiteX16" fmla="*/ 276811 w 314325"/>
                <a:gd name="connsiteY16" fmla="*/ 433782 h 657225"/>
                <a:gd name="connsiteX17" fmla="*/ 288717 w 314325"/>
                <a:gd name="connsiteY17" fmla="*/ 381585 h 657225"/>
                <a:gd name="connsiteX18" fmla="*/ 288717 w 314325"/>
                <a:gd name="connsiteY18" fmla="*/ 380061 h 657225"/>
                <a:gd name="connsiteX19" fmla="*/ 300718 w 314325"/>
                <a:gd name="connsiteY19" fmla="*/ 137650 h 657225"/>
                <a:gd name="connsiteX20" fmla="*/ 248712 w 314325"/>
                <a:gd name="connsiteY20" fmla="*/ 427781 h 657225"/>
                <a:gd name="connsiteX21" fmla="*/ 248712 w 314325"/>
                <a:gd name="connsiteY21" fmla="*/ 428924 h 657225"/>
                <a:gd name="connsiteX22" fmla="*/ 242520 w 314325"/>
                <a:gd name="connsiteY22" fmla="*/ 491123 h 657225"/>
                <a:gd name="connsiteX23" fmla="*/ 218041 w 314325"/>
                <a:gd name="connsiteY23" fmla="*/ 613043 h 657225"/>
                <a:gd name="connsiteX24" fmla="*/ 137841 w 314325"/>
                <a:gd name="connsiteY24" fmla="*/ 628473 h 657225"/>
                <a:gd name="connsiteX25" fmla="*/ 66308 w 314325"/>
                <a:gd name="connsiteY25" fmla="*/ 602089 h 657225"/>
                <a:gd name="connsiteX26" fmla="*/ 55831 w 314325"/>
                <a:gd name="connsiteY26" fmla="*/ 537605 h 657225"/>
                <a:gd name="connsiteX27" fmla="*/ 55831 w 314325"/>
                <a:gd name="connsiteY27" fmla="*/ 535033 h 657225"/>
                <a:gd name="connsiteX28" fmla="*/ 65927 w 314325"/>
                <a:gd name="connsiteY28" fmla="*/ 400159 h 657225"/>
                <a:gd name="connsiteX29" fmla="*/ 64498 w 314325"/>
                <a:gd name="connsiteY29" fmla="*/ 357773 h 657225"/>
                <a:gd name="connsiteX30" fmla="*/ 143080 w 314325"/>
                <a:gd name="connsiteY30" fmla="*/ 205373 h 657225"/>
                <a:gd name="connsiteX31" fmla="*/ 260237 w 314325"/>
                <a:gd name="connsiteY31" fmla="*/ 375870 h 657225"/>
                <a:gd name="connsiteX32" fmla="*/ 248712 w 314325"/>
                <a:gd name="connsiteY32" fmla="*/ 427781 h 657225"/>
                <a:gd name="connsiteX33" fmla="*/ 272810 w 314325"/>
                <a:gd name="connsiteY33" fmla="*/ 306909 h 657225"/>
                <a:gd name="connsiteX34" fmla="*/ 159653 w 314325"/>
                <a:gd name="connsiteY34" fmla="*/ 181560 h 657225"/>
                <a:gd name="connsiteX35" fmla="*/ 159653 w 314325"/>
                <a:gd name="connsiteY35" fmla="*/ 135269 h 657225"/>
                <a:gd name="connsiteX36" fmla="*/ 145365 w 314325"/>
                <a:gd name="connsiteY36" fmla="*/ 120981 h 657225"/>
                <a:gd name="connsiteX37" fmla="*/ 131078 w 314325"/>
                <a:gd name="connsiteY37" fmla="*/ 135269 h 657225"/>
                <a:gd name="connsiteX38" fmla="*/ 131078 w 314325"/>
                <a:gd name="connsiteY38" fmla="*/ 179084 h 657225"/>
                <a:gd name="connsiteX39" fmla="*/ 52783 w 314325"/>
                <a:gd name="connsiteY39" fmla="*/ 275953 h 657225"/>
                <a:gd name="connsiteX40" fmla="*/ 50592 w 314325"/>
                <a:gd name="connsiteY40" fmla="*/ 262427 h 657225"/>
                <a:gd name="connsiteX41" fmla="*/ 37923 w 314325"/>
                <a:gd name="connsiteY41" fmla="*/ 169082 h 657225"/>
                <a:gd name="connsiteX42" fmla="*/ 37923 w 314325"/>
                <a:gd name="connsiteY42" fmla="*/ 167844 h 657225"/>
                <a:gd name="connsiteX43" fmla="*/ 61926 w 314325"/>
                <a:gd name="connsiteY43" fmla="*/ 49639 h 657225"/>
                <a:gd name="connsiteX44" fmla="*/ 114028 w 314325"/>
                <a:gd name="connsiteY44" fmla="*/ 36494 h 657225"/>
                <a:gd name="connsiteX45" fmla="*/ 115552 w 314325"/>
                <a:gd name="connsiteY45" fmla="*/ 36494 h 657225"/>
                <a:gd name="connsiteX46" fmla="*/ 273477 w 314325"/>
                <a:gd name="connsiteY46" fmla="*/ 146127 h 657225"/>
                <a:gd name="connsiteX47" fmla="*/ 274239 w 314325"/>
                <a:gd name="connsiteY47" fmla="*/ 148508 h 657225"/>
                <a:gd name="connsiteX48" fmla="*/ 272810 w 314325"/>
                <a:gd name="connsiteY48" fmla="*/ 306909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4325" h="657225">
                  <a:moveTo>
                    <a:pt x="300718" y="137650"/>
                  </a:moveTo>
                  <a:cubicBezTo>
                    <a:pt x="296908" y="124505"/>
                    <a:pt x="262618" y="26112"/>
                    <a:pt x="119743" y="8777"/>
                  </a:cubicBezTo>
                  <a:cubicBezTo>
                    <a:pt x="92687" y="3620"/>
                    <a:pt x="64743" y="10816"/>
                    <a:pt x="43543" y="28398"/>
                  </a:cubicBezTo>
                  <a:cubicBezTo>
                    <a:pt x="13254" y="54782"/>
                    <a:pt x="1919" y="102407"/>
                    <a:pt x="9348" y="170606"/>
                  </a:cubicBezTo>
                  <a:cubicBezTo>
                    <a:pt x="11799" y="203013"/>
                    <a:pt x="16061" y="235258"/>
                    <a:pt x="22112" y="267190"/>
                  </a:cubicBezTo>
                  <a:cubicBezTo>
                    <a:pt x="27256" y="298337"/>
                    <a:pt x="32875" y="332055"/>
                    <a:pt x="35733" y="358916"/>
                  </a:cubicBezTo>
                  <a:cubicBezTo>
                    <a:pt x="35641" y="359675"/>
                    <a:pt x="35641" y="360442"/>
                    <a:pt x="35733" y="361202"/>
                  </a:cubicBezTo>
                  <a:cubicBezTo>
                    <a:pt x="37487" y="373277"/>
                    <a:pt x="38062" y="385495"/>
                    <a:pt x="37447" y="397682"/>
                  </a:cubicBezTo>
                  <a:cubicBezTo>
                    <a:pt x="37400" y="398412"/>
                    <a:pt x="37400" y="399143"/>
                    <a:pt x="37447" y="399873"/>
                  </a:cubicBezTo>
                  <a:cubicBezTo>
                    <a:pt x="38035" y="443596"/>
                    <a:pt x="34849" y="487287"/>
                    <a:pt x="27922" y="530461"/>
                  </a:cubicBezTo>
                  <a:lnTo>
                    <a:pt x="27922" y="533414"/>
                  </a:lnTo>
                  <a:cubicBezTo>
                    <a:pt x="25350" y="551892"/>
                    <a:pt x="20016" y="590564"/>
                    <a:pt x="44591" y="619996"/>
                  </a:cubicBezTo>
                  <a:cubicBezTo>
                    <a:pt x="62308" y="642475"/>
                    <a:pt x="93264" y="654857"/>
                    <a:pt x="136412" y="657048"/>
                  </a:cubicBezTo>
                  <a:cubicBezTo>
                    <a:pt x="142889" y="657048"/>
                    <a:pt x="149080" y="657048"/>
                    <a:pt x="154890" y="657048"/>
                  </a:cubicBezTo>
                  <a:cubicBezTo>
                    <a:pt x="194038" y="657048"/>
                    <a:pt x="219851" y="649619"/>
                    <a:pt x="237377" y="633617"/>
                  </a:cubicBezTo>
                  <a:cubicBezTo>
                    <a:pt x="266619" y="606851"/>
                    <a:pt x="268333" y="561131"/>
                    <a:pt x="271000" y="491789"/>
                  </a:cubicBezTo>
                  <a:cubicBezTo>
                    <a:pt x="271726" y="472352"/>
                    <a:pt x="273667" y="452978"/>
                    <a:pt x="276811" y="433782"/>
                  </a:cubicBezTo>
                  <a:cubicBezTo>
                    <a:pt x="278525" y="426924"/>
                    <a:pt x="283287" y="407588"/>
                    <a:pt x="288717" y="381585"/>
                  </a:cubicBezTo>
                  <a:lnTo>
                    <a:pt x="288717" y="380061"/>
                  </a:lnTo>
                  <a:cubicBezTo>
                    <a:pt x="303576" y="309005"/>
                    <a:pt x="323197" y="188799"/>
                    <a:pt x="300718" y="137650"/>
                  </a:cubicBezTo>
                  <a:close/>
                  <a:moveTo>
                    <a:pt x="248712" y="427781"/>
                  </a:moveTo>
                  <a:lnTo>
                    <a:pt x="248712" y="428924"/>
                  </a:lnTo>
                  <a:cubicBezTo>
                    <a:pt x="245301" y="449501"/>
                    <a:pt x="243233" y="470277"/>
                    <a:pt x="242520" y="491123"/>
                  </a:cubicBezTo>
                  <a:cubicBezTo>
                    <a:pt x="240044" y="553321"/>
                    <a:pt x="238520" y="594374"/>
                    <a:pt x="218041" y="613043"/>
                  </a:cubicBezTo>
                  <a:cubicBezTo>
                    <a:pt x="204230" y="625616"/>
                    <a:pt x="178798" y="630569"/>
                    <a:pt x="137841" y="628473"/>
                  </a:cubicBezTo>
                  <a:cubicBezTo>
                    <a:pt x="103360" y="626759"/>
                    <a:pt x="79262" y="617900"/>
                    <a:pt x="66308" y="602089"/>
                  </a:cubicBezTo>
                  <a:cubicBezTo>
                    <a:pt x="49639" y="581991"/>
                    <a:pt x="53640" y="553130"/>
                    <a:pt x="55831" y="537605"/>
                  </a:cubicBezTo>
                  <a:lnTo>
                    <a:pt x="55831" y="535033"/>
                  </a:lnTo>
                  <a:cubicBezTo>
                    <a:pt x="63092" y="490452"/>
                    <a:pt x="66471" y="445324"/>
                    <a:pt x="65927" y="400159"/>
                  </a:cubicBezTo>
                  <a:cubicBezTo>
                    <a:pt x="66789" y="386017"/>
                    <a:pt x="66311" y="371825"/>
                    <a:pt x="64498" y="357773"/>
                  </a:cubicBezTo>
                  <a:cubicBezTo>
                    <a:pt x="65737" y="343199"/>
                    <a:pt x="77357" y="231090"/>
                    <a:pt x="143080" y="205373"/>
                  </a:cubicBezTo>
                  <a:cubicBezTo>
                    <a:pt x="167559" y="222518"/>
                    <a:pt x="262428" y="295765"/>
                    <a:pt x="260237" y="375870"/>
                  </a:cubicBezTo>
                  <a:cubicBezTo>
                    <a:pt x="256141" y="396730"/>
                    <a:pt x="251950" y="414732"/>
                    <a:pt x="248712" y="427781"/>
                  </a:cubicBezTo>
                  <a:close/>
                  <a:moveTo>
                    <a:pt x="272810" y="306909"/>
                  </a:moveTo>
                  <a:cubicBezTo>
                    <a:pt x="242902" y="244139"/>
                    <a:pt x="180132" y="196133"/>
                    <a:pt x="159653" y="181560"/>
                  </a:cubicBezTo>
                  <a:lnTo>
                    <a:pt x="159653" y="135269"/>
                  </a:lnTo>
                  <a:cubicBezTo>
                    <a:pt x="159653" y="127378"/>
                    <a:pt x="153256" y="120981"/>
                    <a:pt x="145365" y="120981"/>
                  </a:cubicBezTo>
                  <a:cubicBezTo>
                    <a:pt x="137475" y="120981"/>
                    <a:pt x="131078" y="127378"/>
                    <a:pt x="131078" y="135269"/>
                  </a:cubicBezTo>
                  <a:lnTo>
                    <a:pt x="131078" y="179084"/>
                  </a:lnTo>
                  <a:cubicBezTo>
                    <a:pt x="89644" y="196324"/>
                    <a:pt x="66117" y="237377"/>
                    <a:pt x="52783" y="275953"/>
                  </a:cubicBezTo>
                  <a:cubicBezTo>
                    <a:pt x="52116" y="271381"/>
                    <a:pt x="51354" y="266904"/>
                    <a:pt x="50592" y="262427"/>
                  </a:cubicBezTo>
                  <a:cubicBezTo>
                    <a:pt x="44659" y="231568"/>
                    <a:pt x="40430" y="200406"/>
                    <a:pt x="37923" y="169082"/>
                  </a:cubicBezTo>
                  <a:cubicBezTo>
                    <a:pt x="37923" y="169082"/>
                    <a:pt x="37923" y="168225"/>
                    <a:pt x="37923" y="167844"/>
                  </a:cubicBezTo>
                  <a:cubicBezTo>
                    <a:pt x="31542" y="110694"/>
                    <a:pt x="39829" y="69451"/>
                    <a:pt x="61926" y="49639"/>
                  </a:cubicBezTo>
                  <a:cubicBezTo>
                    <a:pt x="76519" y="37815"/>
                    <a:pt x="95574" y="33008"/>
                    <a:pt x="114028" y="36494"/>
                  </a:cubicBezTo>
                  <a:lnTo>
                    <a:pt x="115552" y="36494"/>
                  </a:lnTo>
                  <a:cubicBezTo>
                    <a:pt x="246521" y="52687"/>
                    <a:pt x="272429" y="142412"/>
                    <a:pt x="273477" y="146127"/>
                  </a:cubicBezTo>
                  <a:cubicBezTo>
                    <a:pt x="273673" y="146938"/>
                    <a:pt x="273928" y="147734"/>
                    <a:pt x="274239" y="148508"/>
                  </a:cubicBezTo>
                  <a:cubicBezTo>
                    <a:pt x="287669" y="177560"/>
                    <a:pt x="282526" y="243949"/>
                    <a:pt x="272810" y="306909"/>
                  </a:cubicBezTo>
                  <a:close/>
                </a:path>
              </a:pathLst>
            </a:custGeom>
            <a:grpFill/>
            <a:ln w="9525" cap="flat">
              <a:noFill/>
              <a:prstDash val="solid"/>
              <a:miter/>
            </a:ln>
          </p:spPr>
          <p:txBody>
            <a:bodyPr rtlCol="0" anchor="ctr"/>
            <a:lstStyle/>
            <a:p>
              <a:endParaRPr lang="en-US" dirty="0"/>
            </a:p>
          </p:txBody>
        </p:sp>
      </p:grpSp>
      <p:grpSp>
        <p:nvGrpSpPr>
          <p:cNvPr id="194" name="Graphic 95">
            <a:extLst>
              <a:ext uri="{FF2B5EF4-FFF2-40B4-BE49-F238E27FC236}">
                <a16:creationId xmlns:a16="http://schemas.microsoft.com/office/drawing/2014/main" id="{33BC9B8E-E347-E148-8753-8E19D555229A}"/>
              </a:ext>
            </a:extLst>
          </p:cNvPr>
          <p:cNvGrpSpPr/>
          <p:nvPr/>
        </p:nvGrpSpPr>
        <p:grpSpPr>
          <a:xfrm>
            <a:off x="7273234" y="1204464"/>
            <a:ext cx="628650" cy="609600"/>
            <a:chOff x="428040" y="5122644"/>
            <a:chExt cx="628650" cy="609600"/>
          </a:xfrm>
          <a:solidFill>
            <a:srgbClr val="00B29F"/>
          </a:solidFill>
        </p:grpSpPr>
        <p:sp>
          <p:nvSpPr>
            <p:cNvPr id="195" name="Freeform: Shape 1889429">
              <a:extLst>
                <a:ext uri="{FF2B5EF4-FFF2-40B4-BE49-F238E27FC236}">
                  <a16:creationId xmlns:a16="http://schemas.microsoft.com/office/drawing/2014/main" id="{D2B48A88-29EB-E24C-810E-3B2BC8A1D474}"/>
                </a:ext>
              </a:extLst>
            </p:cNvPr>
            <p:cNvSpPr/>
            <p:nvPr/>
          </p:nvSpPr>
          <p:spPr>
            <a:xfrm>
              <a:off x="420896" y="5115500"/>
              <a:ext cx="638175" cy="619125"/>
            </a:xfrm>
            <a:custGeom>
              <a:avLst/>
              <a:gdLst>
                <a:gd name="connsiteX0" fmla="*/ 589693 w 638175"/>
                <a:gd name="connsiteY0" fmla="*/ 212693 h 619125"/>
                <a:gd name="connsiteX1" fmla="*/ 589693 w 638175"/>
                <a:gd name="connsiteY1" fmla="*/ 212693 h 619125"/>
                <a:gd name="connsiteX2" fmla="*/ 589693 w 638175"/>
                <a:gd name="connsiteY2" fmla="*/ 212693 h 619125"/>
                <a:gd name="connsiteX3" fmla="*/ 306800 w 638175"/>
                <a:gd name="connsiteY3" fmla="*/ 7144 h 619125"/>
                <a:gd name="connsiteX4" fmla="*/ 7144 w 638175"/>
                <a:gd name="connsiteY4" fmla="*/ 287274 h 619125"/>
                <a:gd name="connsiteX5" fmla="*/ 84392 w 638175"/>
                <a:gd name="connsiteY5" fmla="*/ 481489 h 619125"/>
                <a:gd name="connsiteX6" fmla="*/ 302324 w 638175"/>
                <a:gd name="connsiteY6" fmla="*/ 557689 h 619125"/>
                <a:gd name="connsiteX7" fmla="*/ 327850 w 638175"/>
                <a:gd name="connsiteY7" fmla="*/ 564356 h 619125"/>
                <a:gd name="connsiteX8" fmla="*/ 393383 w 638175"/>
                <a:gd name="connsiteY8" fmla="*/ 582168 h 619125"/>
                <a:gd name="connsiteX9" fmla="*/ 531971 w 638175"/>
                <a:gd name="connsiteY9" fmla="*/ 613791 h 619125"/>
                <a:gd name="connsiteX10" fmla="*/ 536639 w 638175"/>
                <a:gd name="connsiteY10" fmla="*/ 613791 h 619125"/>
                <a:gd name="connsiteX11" fmla="*/ 629793 w 638175"/>
                <a:gd name="connsiteY11" fmla="*/ 498158 h 619125"/>
                <a:gd name="connsiteX12" fmla="*/ 629793 w 638175"/>
                <a:gd name="connsiteY12" fmla="*/ 498158 h 619125"/>
                <a:gd name="connsiteX13" fmla="*/ 589693 w 638175"/>
                <a:gd name="connsiteY13" fmla="*/ 212693 h 619125"/>
                <a:gd name="connsiteX14" fmla="*/ 603314 w 638175"/>
                <a:gd name="connsiteY14" fmla="*/ 476345 h 619125"/>
                <a:gd name="connsiteX15" fmla="*/ 293465 w 638175"/>
                <a:gd name="connsiteY15" fmla="*/ 354711 h 619125"/>
                <a:gd name="connsiteX16" fmla="*/ 241268 w 638175"/>
                <a:gd name="connsiteY16" fmla="*/ 279559 h 619125"/>
                <a:gd name="connsiteX17" fmla="*/ 253556 w 638175"/>
                <a:gd name="connsiteY17" fmla="*/ 249365 h 619125"/>
                <a:gd name="connsiteX18" fmla="*/ 313944 w 638175"/>
                <a:gd name="connsiteY18" fmla="*/ 231458 h 619125"/>
                <a:gd name="connsiteX19" fmla="*/ 565595 w 638175"/>
                <a:gd name="connsiteY19" fmla="*/ 231458 h 619125"/>
                <a:gd name="connsiteX20" fmla="*/ 603314 w 638175"/>
                <a:gd name="connsiteY20" fmla="*/ 476345 h 619125"/>
                <a:gd name="connsiteX21" fmla="*/ 534162 w 638175"/>
                <a:gd name="connsiteY21" fmla="*/ 585407 h 619125"/>
                <a:gd name="connsiteX22" fmla="*/ 400812 w 638175"/>
                <a:gd name="connsiteY22" fmla="*/ 554831 h 619125"/>
                <a:gd name="connsiteX23" fmla="*/ 334994 w 638175"/>
                <a:gd name="connsiteY23" fmla="*/ 536924 h 619125"/>
                <a:gd name="connsiteX24" fmla="*/ 309277 w 638175"/>
                <a:gd name="connsiteY24" fmla="*/ 530257 h 619125"/>
                <a:gd name="connsiteX25" fmla="*/ 99727 w 638175"/>
                <a:gd name="connsiteY25" fmla="*/ 457486 h 619125"/>
                <a:gd name="connsiteX26" fmla="*/ 35719 w 638175"/>
                <a:gd name="connsiteY26" fmla="*/ 287274 h 619125"/>
                <a:gd name="connsiteX27" fmla="*/ 306800 w 638175"/>
                <a:gd name="connsiteY27" fmla="*/ 35719 h 619125"/>
                <a:gd name="connsiteX28" fmla="*/ 555403 w 638175"/>
                <a:gd name="connsiteY28" fmla="*/ 202883 h 619125"/>
                <a:gd name="connsiteX29" fmla="*/ 314135 w 638175"/>
                <a:gd name="connsiteY29" fmla="*/ 202883 h 619125"/>
                <a:gd name="connsiteX30" fmla="*/ 233839 w 638175"/>
                <a:gd name="connsiteY30" fmla="*/ 228695 h 619125"/>
                <a:gd name="connsiteX31" fmla="*/ 212693 w 638175"/>
                <a:gd name="connsiteY31" fmla="*/ 279559 h 619125"/>
                <a:gd name="connsiteX32" fmla="*/ 282512 w 638175"/>
                <a:gd name="connsiteY32" fmla="*/ 381095 h 619125"/>
                <a:gd name="connsiteX33" fmla="*/ 599789 w 638175"/>
                <a:gd name="connsiteY33" fmla="*/ 505682 h 619125"/>
                <a:gd name="connsiteX34" fmla="*/ 534162 w 638175"/>
                <a:gd name="connsiteY34" fmla="*/ 585407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8175" h="619125">
                  <a:moveTo>
                    <a:pt x="589693" y="212693"/>
                  </a:moveTo>
                  <a:lnTo>
                    <a:pt x="589693" y="212693"/>
                  </a:lnTo>
                  <a:lnTo>
                    <a:pt x="589693" y="212693"/>
                  </a:lnTo>
                  <a:cubicBezTo>
                    <a:pt x="546068" y="85820"/>
                    <a:pt x="437674" y="7144"/>
                    <a:pt x="306800" y="7144"/>
                  </a:cubicBezTo>
                  <a:cubicBezTo>
                    <a:pt x="141542" y="7144"/>
                    <a:pt x="7144" y="132969"/>
                    <a:pt x="7144" y="287274"/>
                  </a:cubicBezTo>
                  <a:cubicBezTo>
                    <a:pt x="7144" y="370427"/>
                    <a:pt x="38576" y="450151"/>
                    <a:pt x="84392" y="481489"/>
                  </a:cubicBezTo>
                  <a:cubicBezTo>
                    <a:pt x="142494" y="516541"/>
                    <a:pt x="234887" y="540449"/>
                    <a:pt x="302324" y="557689"/>
                  </a:cubicBezTo>
                  <a:cubicBezTo>
                    <a:pt x="311277" y="559975"/>
                    <a:pt x="319850" y="562166"/>
                    <a:pt x="327850" y="564356"/>
                  </a:cubicBezTo>
                  <a:cubicBezTo>
                    <a:pt x="351377" y="570548"/>
                    <a:pt x="373190" y="576548"/>
                    <a:pt x="393383" y="582168"/>
                  </a:cubicBezTo>
                  <a:cubicBezTo>
                    <a:pt x="452152" y="598361"/>
                    <a:pt x="498634" y="610743"/>
                    <a:pt x="531971" y="613791"/>
                  </a:cubicBezTo>
                  <a:lnTo>
                    <a:pt x="536639" y="613791"/>
                  </a:lnTo>
                  <a:cubicBezTo>
                    <a:pt x="574739" y="613791"/>
                    <a:pt x="619220" y="578453"/>
                    <a:pt x="629793" y="498158"/>
                  </a:cubicBezTo>
                  <a:lnTo>
                    <a:pt x="629793" y="498158"/>
                  </a:lnTo>
                  <a:cubicBezTo>
                    <a:pt x="645319" y="385572"/>
                    <a:pt x="591979" y="219742"/>
                    <a:pt x="589693" y="212693"/>
                  </a:cubicBezTo>
                  <a:close/>
                  <a:moveTo>
                    <a:pt x="603314" y="476345"/>
                  </a:moveTo>
                  <a:lnTo>
                    <a:pt x="293465" y="354711"/>
                  </a:lnTo>
                  <a:cubicBezTo>
                    <a:pt x="291275" y="353759"/>
                    <a:pt x="241268" y="331184"/>
                    <a:pt x="241268" y="279559"/>
                  </a:cubicBezTo>
                  <a:cubicBezTo>
                    <a:pt x="240842" y="268197"/>
                    <a:pt x="245317" y="257201"/>
                    <a:pt x="253556" y="249365"/>
                  </a:cubicBezTo>
                  <a:cubicBezTo>
                    <a:pt x="272606" y="231553"/>
                    <a:pt x="306800" y="231362"/>
                    <a:pt x="313944" y="231458"/>
                  </a:cubicBezTo>
                  <a:lnTo>
                    <a:pt x="565595" y="231458"/>
                  </a:lnTo>
                  <a:cubicBezTo>
                    <a:pt x="575977" y="266224"/>
                    <a:pt x="609505" y="386239"/>
                    <a:pt x="603314" y="476345"/>
                  </a:cubicBezTo>
                  <a:close/>
                  <a:moveTo>
                    <a:pt x="534162" y="585407"/>
                  </a:moveTo>
                  <a:cubicBezTo>
                    <a:pt x="503587" y="583025"/>
                    <a:pt x="457962" y="570548"/>
                    <a:pt x="400812" y="554831"/>
                  </a:cubicBezTo>
                  <a:cubicBezTo>
                    <a:pt x="380524" y="549212"/>
                    <a:pt x="358521" y="543116"/>
                    <a:pt x="334994" y="536924"/>
                  </a:cubicBezTo>
                  <a:lnTo>
                    <a:pt x="309277" y="530257"/>
                  </a:lnTo>
                  <a:cubicBezTo>
                    <a:pt x="243554" y="513207"/>
                    <a:pt x="153543" y="489966"/>
                    <a:pt x="99727" y="457486"/>
                  </a:cubicBezTo>
                  <a:cubicBezTo>
                    <a:pt x="68771" y="435769"/>
                    <a:pt x="35719" y="369094"/>
                    <a:pt x="35719" y="287274"/>
                  </a:cubicBezTo>
                  <a:cubicBezTo>
                    <a:pt x="35719" y="148685"/>
                    <a:pt x="157353" y="35719"/>
                    <a:pt x="306800" y="35719"/>
                  </a:cubicBezTo>
                  <a:cubicBezTo>
                    <a:pt x="420243" y="35719"/>
                    <a:pt x="511969" y="97822"/>
                    <a:pt x="555403" y="202883"/>
                  </a:cubicBezTo>
                  <a:lnTo>
                    <a:pt x="314135" y="202883"/>
                  </a:lnTo>
                  <a:cubicBezTo>
                    <a:pt x="301847" y="202883"/>
                    <a:pt x="259937" y="203740"/>
                    <a:pt x="233839" y="228695"/>
                  </a:cubicBezTo>
                  <a:cubicBezTo>
                    <a:pt x="219892" y="241881"/>
                    <a:pt x="212205" y="260372"/>
                    <a:pt x="212693" y="279559"/>
                  </a:cubicBezTo>
                  <a:cubicBezTo>
                    <a:pt x="212693" y="349663"/>
                    <a:pt x="279368" y="379571"/>
                    <a:pt x="282512" y="381095"/>
                  </a:cubicBezTo>
                  <a:lnTo>
                    <a:pt x="599789" y="505682"/>
                  </a:lnTo>
                  <a:cubicBezTo>
                    <a:pt x="588169" y="566738"/>
                    <a:pt x="554927" y="587026"/>
                    <a:pt x="534162" y="585407"/>
                  </a:cubicBezTo>
                  <a:close/>
                </a:path>
              </a:pathLst>
            </a:custGeom>
            <a:grpFill/>
            <a:ln w="9525" cap="flat">
              <a:noFill/>
              <a:prstDash val="solid"/>
              <a:miter/>
            </a:ln>
          </p:spPr>
          <p:txBody>
            <a:bodyPr rtlCol="0" anchor="ctr"/>
            <a:lstStyle/>
            <a:p>
              <a:endParaRPr lang="en-US" dirty="0"/>
            </a:p>
          </p:txBody>
        </p:sp>
        <p:sp>
          <p:nvSpPr>
            <p:cNvPr id="196" name="Freeform: Shape 1889431">
              <a:extLst>
                <a:ext uri="{FF2B5EF4-FFF2-40B4-BE49-F238E27FC236}">
                  <a16:creationId xmlns:a16="http://schemas.microsoft.com/office/drawing/2014/main" id="{F6A5E5BC-EE04-9F41-B302-DB100B1DD91B}"/>
                </a:ext>
              </a:extLst>
            </p:cNvPr>
            <p:cNvSpPr/>
            <p:nvPr/>
          </p:nvSpPr>
          <p:spPr>
            <a:xfrm>
              <a:off x="790344" y="5393984"/>
              <a:ext cx="85725" cy="85725"/>
            </a:xfrm>
            <a:custGeom>
              <a:avLst/>
              <a:gdLst>
                <a:gd name="connsiteX0" fmla="*/ 83847 w 85725"/>
                <a:gd name="connsiteY0" fmla="*/ 11362 h 85725"/>
                <a:gd name="connsiteX1" fmla="*/ 63777 w 85725"/>
                <a:gd name="connsiteY1" fmla="*/ 11239 h 85725"/>
                <a:gd name="connsiteX2" fmla="*/ 63654 w 85725"/>
                <a:gd name="connsiteY2" fmla="*/ 11362 h 85725"/>
                <a:gd name="connsiteX3" fmla="*/ 11362 w 85725"/>
                <a:gd name="connsiteY3" fmla="*/ 63654 h 85725"/>
                <a:gd name="connsiteX4" fmla="*/ 11239 w 85725"/>
                <a:gd name="connsiteY4" fmla="*/ 83724 h 85725"/>
                <a:gd name="connsiteX5" fmla="*/ 11362 w 85725"/>
                <a:gd name="connsiteY5" fmla="*/ 83847 h 85725"/>
                <a:gd name="connsiteX6" fmla="*/ 31555 w 85725"/>
                <a:gd name="connsiteY6" fmla="*/ 83847 h 85725"/>
                <a:gd name="connsiteX7" fmla="*/ 83847 w 85725"/>
                <a:gd name="connsiteY7" fmla="*/ 31555 h 85725"/>
                <a:gd name="connsiteX8" fmla="*/ 83970 w 85725"/>
                <a:gd name="connsiteY8" fmla="*/ 11485 h 85725"/>
                <a:gd name="connsiteX9" fmla="*/ 83847 w 85725"/>
                <a:gd name="connsiteY9" fmla="*/ 1136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847" y="11362"/>
                  </a:moveTo>
                  <a:cubicBezTo>
                    <a:pt x="78339" y="5786"/>
                    <a:pt x="69353" y="5731"/>
                    <a:pt x="63777" y="11239"/>
                  </a:cubicBezTo>
                  <a:cubicBezTo>
                    <a:pt x="63735" y="11280"/>
                    <a:pt x="63695" y="11321"/>
                    <a:pt x="63654" y="11362"/>
                  </a:cubicBezTo>
                  <a:lnTo>
                    <a:pt x="11362" y="63654"/>
                  </a:lnTo>
                  <a:cubicBezTo>
                    <a:pt x="5786" y="69163"/>
                    <a:pt x="5731" y="78148"/>
                    <a:pt x="11239" y="83724"/>
                  </a:cubicBezTo>
                  <a:cubicBezTo>
                    <a:pt x="11280" y="83766"/>
                    <a:pt x="11321" y="83806"/>
                    <a:pt x="11362" y="83847"/>
                  </a:cubicBezTo>
                  <a:cubicBezTo>
                    <a:pt x="16940" y="89418"/>
                    <a:pt x="25977" y="89418"/>
                    <a:pt x="31555" y="83847"/>
                  </a:cubicBezTo>
                  <a:lnTo>
                    <a:pt x="83847" y="31555"/>
                  </a:lnTo>
                  <a:cubicBezTo>
                    <a:pt x="89423" y="26047"/>
                    <a:pt x="89478" y="17061"/>
                    <a:pt x="83970" y="11485"/>
                  </a:cubicBezTo>
                  <a:cubicBezTo>
                    <a:pt x="83929" y="11443"/>
                    <a:pt x="83888" y="11403"/>
                    <a:pt x="83847" y="11362"/>
                  </a:cubicBezTo>
                  <a:close/>
                </a:path>
              </a:pathLst>
            </a:custGeom>
            <a:grpFill/>
            <a:ln w="9525" cap="flat">
              <a:noFill/>
              <a:prstDash val="solid"/>
              <a:miter/>
            </a:ln>
          </p:spPr>
          <p:txBody>
            <a:bodyPr rtlCol="0" anchor="ctr"/>
            <a:lstStyle/>
            <a:p>
              <a:endParaRPr lang="en-US" dirty="0"/>
            </a:p>
          </p:txBody>
        </p:sp>
        <p:sp>
          <p:nvSpPr>
            <p:cNvPr id="197" name="Freeform: Shape 1889432">
              <a:extLst>
                <a:ext uri="{FF2B5EF4-FFF2-40B4-BE49-F238E27FC236}">
                  <a16:creationId xmlns:a16="http://schemas.microsoft.com/office/drawing/2014/main" id="{7B5419FE-ADA8-6B48-9067-735DB4EA5570}"/>
                </a:ext>
              </a:extLst>
            </p:cNvPr>
            <p:cNvSpPr/>
            <p:nvPr/>
          </p:nvSpPr>
          <p:spPr>
            <a:xfrm>
              <a:off x="832904" y="5380935"/>
              <a:ext cx="133350" cy="133350"/>
            </a:xfrm>
            <a:custGeom>
              <a:avLst/>
              <a:gdLst>
                <a:gd name="connsiteX0" fmla="*/ 123107 w 133350"/>
                <a:gd name="connsiteY0" fmla="*/ 11362 h 133350"/>
                <a:gd name="connsiteX1" fmla="*/ 103037 w 133350"/>
                <a:gd name="connsiteY1" fmla="*/ 11239 h 133350"/>
                <a:gd name="connsiteX2" fmla="*/ 102914 w 133350"/>
                <a:gd name="connsiteY2" fmla="*/ 11362 h 133350"/>
                <a:gd name="connsiteX3" fmla="*/ 11284 w 133350"/>
                <a:gd name="connsiteY3" fmla="*/ 102897 h 133350"/>
                <a:gd name="connsiteX4" fmla="*/ 11284 w 133350"/>
                <a:gd name="connsiteY4" fmla="*/ 123090 h 133350"/>
                <a:gd name="connsiteX5" fmla="*/ 21380 w 133350"/>
                <a:gd name="connsiteY5" fmla="*/ 127281 h 133350"/>
                <a:gd name="connsiteX6" fmla="*/ 31477 w 133350"/>
                <a:gd name="connsiteY6" fmla="*/ 122709 h 133350"/>
                <a:gd name="connsiteX7" fmla="*/ 123107 w 133350"/>
                <a:gd name="connsiteY7" fmla="*/ 31174 h 133350"/>
                <a:gd name="connsiteX8" fmla="*/ 123107 w 133350"/>
                <a:gd name="connsiteY8" fmla="*/ 11362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33350">
                  <a:moveTo>
                    <a:pt x="123107" y="11362"/>
                  </a:moveTo>
                  <a:cubicBezTo>
                    <a:pt x="117599" y="5786"/>
                    <a:pt x="108613" y="5731"/>
                    <a:pt x="103037" y="11239"/>
                  </a:cubicBezTo>
                  <a:cubicBezTo>
                    <a:pt x="102995" y="11280"/>
                    <a:pt x="102955" y="11321"/>
                    <a:pt x="102914" y="11362"/>
                  </a:cubicBezTo>
                  <a:lnTo>
                    <a:pt x="11284" y="102897"/>
                  </a:lnTo>
                  <a:cubicBezTo>
                    <a:pt x="5764" y="108497"/>
                    <a:pt x="5764" y="117491"/>
                    <a:pt x="11284" y="123090"/>
                  </a:cubicBezTo>
                  <a:cubicBezTo>
                    <a:pt x="13978" y="125744"/>
                    <a:pt x="17599" y="127247"/>
                    <a:pt x="21380" y="127281"/>
                  </a:cubicBezTo>
                  <a:cubicBezTo>
                    <a:pt x="25226" y="127189"/>
                    <a:pt x="28870" y="125539"/>
                    <a:pt x="31477" y="122709"/>
                  </a:cubicBezTo>
                  <a:lnTo>
                    <a:pt x="123107" y="31174"/>
                  </a:lnTo>
                  <a:cubicBezTo>
                    <a:pt x="128381" y="25623"/>
                    <a:pt x="128381" y="16913"/>
                    <a:pt x="123107" y="11362"/>
                  </a:cubicBezTo>
                  <a:close/>
                </a:path>
              </a:pathLst>
            </a:custGeom>
            <a:grpFill/>
            <a:ln w="9525" cap="flat">
              <a:noFill/>
              <a:prstDash val="solid"/>
              <a:miter/>
            </a:ln>
          </p:spPr>
          <p:txBody>
            <a:bodyPr rtlCol="0" anchor="ctr"/>
            <a:lstStyle/>
            <a:p>
              <a:endParaRPr lang="en-US" dirty="0"/>
            </a:p>
          </p:txBody>
        </p:sp>
      </p:grpSp>
      <p:grpSp>
        <p:nvGrpSpPr>
          <p:cNvPr id="198" name="Graphic 1889532">
            <a:extLst>
              <a:ext uri="{FF2B5EF4-FFF2-40B4-BE49-F238E27FC236}">
                <a16:creationId xmlns:a16="http://schemas.microsoft.com/office/drawing/2014/main" id="{521864C3-2F27-4D49-AAD4-D435940420EF}"/>
              </a:ext>
            </a:extLst>
          </p:cNvPr>
          <p:cNvGrpSpPr/>
          <p:nvPr/>
        </p:nvGrpSpPr>
        <p:grpSpPr>
          <a:xfrm>
            <a:off x="8399001" y="1194939"/>
            <a:ext cx="533400" cy="628650"/>
            <a:chOff x="3466106" y="5156135"/>
            <a:chExt cx="533400" cy="628650"/>
          </a:xfrm>
          <a:solidFill>
            <a:srgbClr val="00B29F"/>
          </a:solidFill>
        </p:grpSpPr>
        <p:sp>
          <p:nvSpPr>
            <p:cNvPr id="199" name="Freeform: Shape 1889443">
              <a:extLst>
                <a:ext uri="{FF2B5EF4-FFF2-40B4-BE49-F238E27FC236}">
                  <a16:creationId xmlns:a16="http://schemas.microsoft.com/office/drawing/2014/main" id="{7398C18A-8C9B-114B-820C-DD769380EF5D}"/>
                </a:ext>
              </a:extLst>
            </p:cNvPr>
            <p:cNvSpPr/>
            <p:nvPr/>
          </p:nvSpPr>
          <p:spPr>
            <a:xfrm>
              <a:off x="3522494" y="5309868"/>
              <a:ext cx="419100" cy="419100"/>
            </a:xfrm>
            <a:custGeom>
              <a:avLst/>
              <a:gdLst>
                <a:gd name="connsiteX0" fmla="*/ 399193 w 419100"/>
                <a:gd name="connsiteY0" fmla="*/ 196025 h 419100"/>
                <a:gd name="connsiteX1" fmla="*/ 384905 w 419100"/>
                <a:gd name="connsiteY1" fmla="*/ 210312 h 419100"/>
                <a:gd name="connsiteX2" fmla="*/ 210312 w 419100"/>
                <a:gd name="connsiteY2" fmla="*/ 384905 h 419100"/>
                <a:gd name="connsiteX3" fmla="*/ 35719 w 419100"/>
                <a:gd name="connsiteY3" fmla="*/ 210312 h 419100"/>
                <a:gd name="connsiteX4" fmla="*/ 210312 w 419100"/>
                <a:gd name="connsiteY4" fmla="*/ 35719 h 419100"/>
                <a:gd name="connsiteX5" fmla="*/ 224600 w 419100"/>
                <a:gd name="connsiteY5" fmla="*/ 21431 h 419100"/>
                <a:gd name="connsiteX6" fmla="*/ 210312 w 419100"/>
                <a:gd name="connsiteY6" fmla="*/ 7144 h 419100"/>
                <a:gd name="connsiteX7" fmla="*/ 7144 w 419100"/>
                <a:gd name="connsiteY7" fmla="*/ 210312 h 419100"/>
                <a:gd name="connsiteX8" fmla="*/ 210312 w 419100"/>
                <a:gd name="connsiteY8" fmla="*/ 413480 h 419100"/>
                <a:gd name="connsiteX9" fmla="*/ 413480 w 419100"/>
                <a:gd name="connsiteY9" fmla="*/ 210312 h 419100"/>
                <a:gd name="connsiteX10" fmla="*/ 399193 w 419100"/>
                <a:gd name="connsiteY10" fmla="*/ 19602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100" h="419100">
                  <a:moveTo>
                    <a:pt x="399193" y="196025"/>
                  </a:moveTo>
                  <a:cubicBezTo>
                    <a:pt x="391302" y="196025"/>
                    <a:pt x="384905" y="202422"/>
                    <a:pt x="384905" y="210312"/>
                  </a:cubicBezTo>
                  <a:cubicBezTo>
                    <a:pt x="384905" y="306737"/>
                    <a:pt x="306737" y="384905"/>
                    <a:pt x="210312" y="384905"/>
                  </a:cubicBezTo>
                  <a:cubicBezTo>
                    <a:pt x="113887" y="384905"/>
                    <a:pt x="35719" y="306737"/>
                    <a:pt x="35719" y="210312"/>
                  </a:cubicBezTo>
                  <a:cubicBezTo>
                    <a:pt x="35719" y="113887"/>
                    <a:pt x="113887" y="35719"/>
                    <a:pt x="210312" y="35719"/>
                  </a:cubicBezTo>
                  <a:cubicBezTo>
                    <a:pt x="218203" y="35719"/>
                    <a:pt x="224600" y="29322"/>
                    <a:pt x="224600" y="21431"/>
                  </a:cubicBezTo>
                  <a:cubicBezTo>
                    <a:pt x="224600" y="13541"/>
                    <a:pt x="218203" y="7144"/>
                    <a:pt x="210312" y="7144"/>
                  </a:cubicBezTo>
                  <a:cubicBezTo>
                    <a:pt x="98106" y="7144"/>
                    <a:pt x="7144" y="98106"/>
                    <a:pt x="7144" y="210312"/>
                  </a:cubicBezTo>
                  <a:cubicBezTo>
                    <a:pt x="7144" y="322518"/>
                    <a:pt x="98106" y="413480"/>
                    <a:pt x="210312" y="413480"/>
                  </a:cubicBezTo>
                  <a:cubicBezTo>
                    <a:pt x="322518" y="413480"/>
                    <a:pt x="413480" y="322518"/>
                    <a:pt x="413480" y="210312"/>
                  </a:cubicBezTo>
                  <a:cubicBezTo>
                    <a:pt x="413480" y="202422"/>
                    <a:pt x="407083" y="196025"/>
                    <a:pt x="399193" y="196025"/>
                  </a:cubicBezTo>
                  <a:close/>
                </a:path>
              </a:pathLst>
            </a:custGeom>
            <a:grpFill/>
            <a:ln w="9525" cap="flat">
              <a:noFill/>
              <a:prstDash val="solid"/>
              <a:miter/>
            </a:ln>
          </p:spPr>
          <p:txBody>
            <a:bodyPr rtlCol="0" anchor="ctr"/>
            <a:lstStyle/>
            <a:p>
              <a:endParaRPr lang="en-US" dirty="0"/>
            </a:p>
          </p:txBody>
        </p:sp>
        <p:sp>
          <p:nvSpPr>
            <p:cNvPr id="200" name="Freeform: Shape 1889444">
              <a:extLst>
                <a:ext uri="{FF2B5EF4-FFF2-40B4-BE49-F238E27FC236}">
                  <a16:creationId xmlns:a16="http://schemas.microsoft.com/office/drawing/2014/main" id="{F2C13ACC-0DA6-044C-8F9E-BB8BF2A4D840}"/>
                </a:ext>
              </a:extLst>
            </p:cNvPr>
            <p:cNvSpPr/>
            <p:nvPr/>
          </p:nvSpPr>
          <p:spPr>
            <a:xfrm>
              <a:off x="3458962" y="5148991"/>
              <a:ext cx="542925" cy="638175"/>
            </a:xfrm>
            <a:custGeom>
              <a:avLst/>
              <a:gdLst>
                <a:gd name="connsiteX0" fmla="*/ 457295 w 542925"/>
                <a:gd name="connsiteY0" fmla="*/ 184976 h 638175"/>
                <a:gd name="connsiteX1" fmla="*/ 458438 w 542925"/>
                <a:gd name="connsiteY1" fmla="*/ 184118 h 638175"/>
                <a:gd name="connsiteX2" fmla="*/ 488918 w 542925"/>
                <a:gd name="connsiteY2" fmla="*/ 153638 h 638175"/>
                <a:gd name="connsiteX3" fmla="*/ 490157 w 542925"/>
                <a:gd name="connsiteY3" fmla="*/ 151829 h 638175"/>
                <a:gd name="connsiteX4" fmla="*/ 503396 w 542925"/>
                <a:gd name="connsiteY4" fmla="*/ 163449 h 638175"/>
                <a:gd name="connsiteX5" fmla="*/ 512921 w 542925"/>
                <a:gd name="connsiteY5" fmla="*/ 167069 h 638175"/>
                <a:gd name="connsiteX6" fmla="*/ 527230 w 542925"/>
                <a:gd name="connsiteY6" fmla="*/ 152802 h 638175"/>
                <a:gd name="connsiteX7" fmla="*/ 522446 w 542925"/>
                <a:gd name="connsiteY7" fmla="*/ 142113 h 638175"/>
                <a:gd name="connsiteX8" fmla="*/ 476726 w 542925"/>
                <a:gd name="connsiteY8" fmla="*/ 101727 h 638175"/>
                <a:gd name="connsiteX9" fmla="*/ 456486 w 542925"/>
                <a:gd name="connsiteY9" fmla="*/ 102918 h 638175"/>
                <a:gd name="connsiteX10" fmla="*/ 457676 w 542925"/>
                <a:gd name="connsiteY10" fmla="*/ 123158 h 638175"/>
                <a:gd name="connsiteX11" fmla="*/ 469011 w 542925"/>
                <a:gd name="connsiteY11" fmla="*/ 133255 h 638175"/>
                <a:gd name="connsiteX12" fmla="*/ 469011 w 542925"/>
                <a:gd name="connsiteY12" fmla="*/ 133255 h 638175"/>
                <a:gd name="connsiteX13" fmla="*/ 438436 w 542925"/>
                <a:gd name="connsiteY13" fmla="*/ 163735 h 638175"/>
                <a:gd name="connsiteX14" fmla="*/ 436245 w 542925"/>
                <a:gd name="connsiteY14" fmla="*/ 167069 h 638175"/>
                <a:gd name="connsiteX15" fmla="*/ 314420 w 542925"/>
                <a:gd name="connsiteY15" fmla="*/ 116681 h 638175"/>
                <a:gd name="connsiteX16" fmla="*/ 314420 w 542925"/>
                <a:gd name="connsiteY16" fmla="*/ 81629 h 638175"/>
                <a:gd name="connsiteX17" fmla="*/ 329279 w 542925"/>
                <a:gd name="connsiteY17" fmla="*/ 81629 h 638175"/>
                <a:gd name="connsiteX18" fmla="*/ 343567 w 542925"/>
                <a:gd name="connsiteY18" fmla="*/ 67342 h 638175"/>
                <a:gd name="connsiteX19" fmla="*/ 343567 w 542925"/>
                <a:gd name="connsiteY19" fmla="*/ 21431 h 638175"/>
                <a:gd name="connsiteX20" fmla="*/ 329279 w 542925"/>
                <a:gd name="connsiteY20" fmla="*/ 7144 h 638175"/>
                <a:gd name="connsiteX21" fmla="*/ 215646 w 542925"/>
                <a:gd name="connsiteY21" fmla="*/ 7144 h 638175"/>
                <a:gd name="connsiteX22" fmla="*/ 201359 w 542925"/>
                <a:gd name="connsiteY22" fmla="*/ 21431 h 638175"/>
                <a:gd name="connsiteX23" fmla="*/ 201359 w 542925"/>
                <a:gd name="connsiteY23" fmla="*/ 67342 h 638175"/>
                <a:gd name="connsiteX24" fmla="*/ 215646 w 542925"/>
                <a:gd name="connsiteY24" fmla="*/ 81629 h 638175"/>
                <a:gd name="connsiteX25" fmla="*/ 228600 w 542925"/>
                <a:gd name="connsiteY25" fmla="*/ 81629 h 638175"/>
                <a:gd name="connsiteX26" fmla="*/ 228600 w 542925"/>
                <a:gd name="connsiteY26" fmla="*/ 112967 h 638175"/>
                <a:gd name="connsiteX27" fmla="*/ 229362 w 542925"/>
                <a:gd name="connsiteY27" fmla="*/ 117348 h 638175"/>
                <a:gd name="connsiteX28" fmla="*/ 7144 w 542925"/>
                <a:gd name="connsiteY28" fmla="*/ 372809 h 638175"/>
                <a:gd name="connsiteX29" fmla="*/ 273844 w 542925"/>
                <a:gd name="connsiteY29" fmla="*/ 631888 h 638175"/>
                <a:gd name="connsiteX30" fmla="*/ 540544 w 542925"/>
                <a:gd name="connsiteY30" fmla="*/ 372809 h 638175"/>
                <a:gd name="connsiteX31" fmla="*/ 457295 w 542925"/>
                <a:gd name="connsiteY31" fmla="*/ 184976 h 638175"/>
                <a:gd name="connsiteX32" fmla="*/ 229934 w 542925"/>
                <a:gd name="connsiteY32" fmla="*/ 35719 h 638175"/>
                <a:gd name="connsiteX33" fmla="*/ 314992 w 542925"/>
                <a:gd name="connsiteY33" fmla="*/ 35719 h 638175"/>
                <a:gd name="connsiteX34" fmla="*/ 314992 w 542925"/>
                <a:gd name="connsiteY34" fmla="*/ 53054 h 638175"/>
                <a:gd name="connsiteX35" fmla="*/ 229934 w 542925"/>
                <a:gd name="connsiteY35" fmla="*/ 53054 h 638175"/>
                <a:gd name="connsiteX36" fmla="*/ 257175 w 542925"/>
                <a:gd name="connsiteY36" fmla="*/ 112967 h 638175"/>
                <a:gd name="connsiteX37" fmla="*/ 257175 w 542925"/>
                <a:gd name="connsiteY37" fmla="*/ 81629 h 638175"/>
                <a:gd name="connsiteX38" fmla="*/ 285750 w 542925"/>
                <a:gd name="connsiteY38" fmla="*/ 81629 h 638175"/>
                <a:gd name="connsiteX39" fmla="*/ 285750 w 542925"/>
                <a:gd name="connsiteY39" fmla="*/ 114014 h 638175"/>
                <a:gd name="connsiteX40" fmla="*/ 273749 w 542925"/>
                <a:gd name="connsiteY40" fmla="*/ 114014 h 638175"/>
                <a:gd name="connsiteX41" fmla="*/ 256889 w 542925"/>
                <a:gd name="connsiteY41" fmla="*/ 114586 h 638175"/>
                <a:gd name="connsiteX42" fmla="*/ 257175 w 542925"/>
                <a:gd name="connsiteY42" fmla="*/ 112967 h 638175"/>
                <a:gd name="connsiteX43" fmla="*/ 273844 w 542925"/>
                <a:gd name="connsiteY43" fmla="*/ 603314 h 638175"/>
                <a:gd name="connsiteX44" fmla="*/ 35719 w 542925"/>
                <a:gd name="connsiteY44" fmla="*/ 372809 h 638175"/>
                <a:gd name="connsiteX45" fmla="*/ 273844 w 542925"/>
                <a:gd name="connsiteY45" fmla="*/ 142304 h 638175"/>
                <a:gd name="connsiteX46" fmla="*/ 511969 w 542925"/>
                <a:gd name="connsiteY46" fmla="*/ 372809 h 638175"/>
                <a:gd name="connsiteX47" fmla="*/ 273844 w 542925"/>
                <a:gd name="connsiteY47" fmla="*/ 603314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42925" h="638175">
                  <a:moveTo>
                    <a:pt x="457295" y="184976"/>
                  </a:moveTo>
                  <a:cubicBezTo>
                    <a:pt x="457295" y="184976"/>
                    <a:pt x="458153" y="184499"/>
                    <a:pt x="458438" y="184118"/>
                  </a:cubicBezTo>
                  <a:lnTo>
                    <a:pt x="488918" y="153638"/>
                  </a:lnTo>
                  <a:cubicBezTo>
                    <a:pt x="489416" y="153098"/>
                    <a:pt x="489834" y="152489"/>
                    <a:pt x="490157" y="151829"/>
                  </a:cubicBezTo>
                  <a:lnTo>
                    <a:pt x="503396" y="163449"/>
                  </a:lnTo>
                  <a:cubicBezTo>
                    <a:pt x="506004" y="165809"/>
                    <a:pt x="509405" y="167101"/>
                    <a:pt x="512921" y="167069"/>
                  </a:cubicBezTo>
                  <a:cubicBezTo>
                    <a:pt x="520812" y="167080"/>
                    <a:pt x="527218" y="160692"/>
                    <a:pt x="527230" y="152802"/>
                  </a:cubicBezTo>
                  <a:cubicBezTo>
                    <a:pt x="527235" y="148720"/>
                    <a:pt x="525495" y="144829"/>
                    <a:pt x="522446" y="142113"/>
                  </a:cubicBezTo>
                  <a:lnTo>
                    <a:pt x="476726" y="101727"/>
                  </a:lnTo>
                  <a:cubicBezTo>
                    <a:pt x="470808" y="96467"/>
                    <a:pt x="461746" y="97000"/>
                    <a:pt x="456486" y="102918"/>
                  </a:cubicBezTo>
                  <a:cubicBezTo>
                    <a:pt x="451225" y="108836"/>
                    <a:pt x="451758" y="117898"/>
                    <a:pt x="457676" y="123158"/>
                  </a:cubicBezTo>
                  <a:lnTo>
                    <a:pt x="469011" y="133255"/>
                  </a:lnTo>
                  <a:lnTo>
                    <a:pt x="469011" y="133255"/>
                  </a:lnTo>
                  <a:lnTo>
                    <a:pt x="438436" y="163735"/>
                  </a:lnTo>
                  <a:cubicBezTo>
                    <a:pt x="437565" y="164747"/>
                    <a:pt x="436829" y="165867"/>
                    <a:pt x="436245" y="167069"/>
                  </a:cubicBezTo>
                  <a:cubicBezTo>
                    <a:pt x="400425" y="140462"/>
                    <a:pt x="358569" y="123151"/>
                    <a:pt x="314420" y="116681"/>
                  </a:cubicBezTo>
                  <a:lnTo>
                    <a:pt x="314420" y="81629"/>
                  </a:lnTo>
                  <a:lnTo>
                    <a:pt x="329279" y="81629"/>
                  </a:lnTo>
                  <a:cubicBezTo>
                    <a:pt x="337170" y="81629"/>
                    <a:pt x="343567" y="75233"/>
                    <a:pt x="343567" y="67342"/>
                  </a:cubicBezTo>
                  <a:lnTo>
                    <a:pt x="343567" y="21431"/>
                  </a:lnTo>
                  <a:cubicBezTo>
                    <a:pt x="343567" y="13540"/>
                    <a:pt x="337170" y="7144"/>
                    <a:pt x="329279" y="7144"/>
                  </a:cubicBezTo>
                  <a:lnTo>
                    <a:pt x="215646" y="7144"/>
                  </a:lnTo>
                  <a:cubicBezTo>
                    <a:pt x="207755" y="7144"/>
                    <a:pt x="201359" y="13540"/>
                    <a:pt x="201359" y="21431"/>
                  </a:cubicBezTo>
                  <a:lnTo>
                    <a:pt x="201359" y="67342"/>
                  </a:lnTo>
                  <a:cubicBezTo>
                    <a:pt x="201359" y="75233"/>
                    <a:pt x="207755" y="81629"/>
                    <a:pt x="215646" y="81629"/>
                  </a:cubicBezTo>
                  <a:lnTo>
                    <a:pt x="228600" y="81629"/>
                  </a:lnTo>
                  <a:lnTo>
                    <a:pt x="228600" y="112967"/>
                  </a:lnTo>
                  <a:cubicBezTo>
                    <a:pt x="228605" y="114459"/>
                    <a:pt x="228863" y="115941"/>
                    <a:pt x="229362" y="117348"/>
                  </a:cubicBezTo>
                  <a:cubicBezTo>
                    <a:pt x="103442" y="138017"/>
                    <a:pt x="7144" y="244697"/>
                    <a:pt x="7144" y="372809"/>
                  </a:cubicBezTo>
                  <a:cubicBezTo>
                    <a:pt x="7144" y="515684"/>
                    <a:pt x="126778" y="631888"/>
                    <a:pt x="273844" y="631888"/>
                  </a:cubicBezTo>
                  <a:cubicBezTo>
                    <a:pt x="420910" y="631888"/>
                    <a:pt x="540544" y="515684"/>
                    <a:pt x="540544" y="372809"/>
                  </a:cubicBezTo>
                  <a:cubicBezTo>
                    <a:pt x="540374" y="301291"/>
                    <a:pt x="510168" y="233135"/>
                    <a:pt x="457295" y="184976"/>
                  </a:cubicBezTo>
                  <a:close/>
                  <a:moveTo>
                    <a:pt x="229934" y="35719"/>
                  </a:moveTo>
                  <a:lnTo>
                    <a:pt x="314992" y="35719"/>
                  </a:lnTo>
                  <a:lnTo>
                    <a:pt x="314992" y="53054"/>
                  </a:lnTo>
                  <a:lnTo>
                    <a:pt x="229934" y="53054"/>
                  </a:lnTo>
                  <a:close/>
                  <a:moveTo>
                    <a:pt x="257175" y="112967"/>
                  </a:moveTo>
                  <a:lnTo>
                    <a:pt x="257175" y="81629"/>
                  </a:lnTo>
                  <a:lnTo>
                    <a:pt x="285750" y="81629"/>
                  </a:lnTo>
                  <a:lnTo>
                    <a:pt x="285750" y="114014"/>
                  </a:lnTo>
                  <a:cubicBezTo>
                    <a:pt x="281750" y="114014"/>
                    <a:pt x="277749" y="114014"/>
                    <a:pt x="273749" y="114014"/>
                  </a:cubicBezTo>
                  <a:cubicBezTo>
                    <a:pt x="268160" y="114014"/>
                    <a:pt x="262540" y="114205"/>
                    <a:pt x="256889" y="114586"/>
                  </a:cubicBezTo>
                  <a:cubicBezTo>
                    <a:pt x="257053" y="114060"/>
                    <a:pt x="257149" y="113516"/>
                    <a:pt x="257175" y="112967"/>
                  </a:cubicBezTo>
                  <a:close/>
                  <a:moveTo>
                    <a:pt x="273844" y="603314"/>
                  </a:moveTo>
                  <a:cubicBezTo>
                    <a:pt x="142589" y="603314"/>
                    <a:pt x="35719" y="499872"/>
                    <a:pt x="35719" y="372809"/>
                  </a:cubicBezTo>
                  <a:cubicBezTo>
                    <a:pt x="35719" y="245745"/>
                    <a:pt x="142589" y="142304"/>
                    <a:pt x="273844" y="142304"/>
                  </a:cubicBezTo>
                  <a:cubicBezTo>
                    <a:pt x="405098" y="142304"/>
                    <a:pt x="511969" y="245269"/>
                    <a:pt x="511969" y="372809"/>
                  </a:cubicBezTo>
                  <a:cubicBezTo>
                    <a:pt x="511969" y="500348"/>
                    <a:pt x="405194" y="603314"/>
                    <a:pt x="273844" y="603314"/>
                  </a:cubicBezTo>
                  <a:close/>
                </a:path>
              </a:pathLst>
            </a:custGeom>
            <a:grpFill/>
            <a:ln w="9525" cap="flat">
              <a:noFill/>
              <a:prstDash val="solid"/>
              <a:miter/>
            </a:ln>
          </p:spPr>
          <p:txBody>
            <a:bodyPr rtlCol="0" anchor="ctr"/>
            <a:lstStyle/>
            <a:p>
              <a:endParaRPr lang="en-US" dirty="0"/>
            </a:p>
          </p:txBody>
        </p:sp>
        <p:sp>
          <p:nvSpPr>
            <p:cNvPr id="201" name="Freeform: Shape 1889445">
              <a:extLst>
                <a:ext uri="{FF2B5EF4-FFF2-40B4-BE49-F238E27FC236}">
                  <a16:creationId xmlns:a16="http://schemas.microsoft.com/office/drawing/2014/main" id="{6E38348D-601A-664A-BF2A-6FF1B2EE8663}"/>
                </a:ext>
              </a:extLst>
            </p:cNvPr>
            <p:cNvSpPr/>
            <p:nvPr/>
          </p:nvSpPr>
          <p:spPr>
            <a:xfrm>
              <a:off x="3673465" y="5382566"/>
              <a:ext cx="200025" cy="180975"/>
            </a:xfrm>
            <a:custGeom>
              <a:avLst/>
              <a:gdLst>
                <a:gd name="connsiteX0" fmla="*/ 59341 w 200025"/>
                <a:gd name="connsiteY0" fmla="*/ 78369 h 180975"/>
                <a:gd name="connsiteX1" fmla="*/ 7144 w 200025"/>
                <a:gd name="connsiteY1" fmla="*/ 130566 h 180975"/>
                <a:gd name="connsiteX2" fmla="*/ 59341 w 200025"/>
                <a:gd name="connsiteY2" fmla="*/ 182763 h 180975"/>
                <a:gd name="connsiteX3" fmla="*/ 111538 w 200025"/>
                <a:gd name="connsiteY3" fmla="*/ 130566 h 180975"/>
                <a:gd name="connsiteX4" fmla="*/ 106966 w 200025"/>
                <a:gd name="connsiteY4" fmla="*/ 108563 h 180975"/>
                <a:gd name="connsiteX5" fmla="*/ 195072 w 200025"/>
                <a:gd name="connsiteY5" fmla="*/ 32363 h 180975"/>
                <a:gd name="connsiteX6" fmla="*/ 196358 w 200025"/>
                <a:gd name="connsiteY6" fmla="*/ 12027 h 180975"/>
                <a:gd name="connsiteX7" fmla="*/ 176022 w 200025"/>
                <a:gd name="connsiteY7" fmla="*/ 10741 h 180975"/>
                <a:gd name="connsiteX8" fmla="*/ 87916 w 200025"/>
                <a:gd name="connsiteY8" fmla="*/ 86941 h 180975"/>
                <a:gd name="connsiteX9" fmla="*/ 59341 w 200025"/>
                <a:gd name="connsiteY9" fmla="*/ 78369 h 180975"/>
                <a:gd name="connsiteX10" fmla="*/ 59341 w 200025"/>
                <a:gd name="connsiteY10" fmla="*/ 154569 h 180975"/>
                <a:gd name="connsiteX11" fmla="*/ 35719 w 200025"/>
                <a:gd name="connsiteY11" fmla="*/ 130947 h 180975"/>
                <a:gd name="connsiteX12" fmla="*/ 59341 w 200025"/>
                <a:gd name="connsiteY12" fmla="*/ 107325 h 180975"/>
                <a:gd name="connsiteX13" fmla="*/ 82963 w 200025"/>
                <a:gd name="connsiteY13" fmla="*/ 130947 h 180975"/>
                <a:gd name="connsiteX14" fmla="*/ 59341 w 200025"/>
                <a:gd name="connsiteY14" fmla="*/ 15456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025" h="180975">
                  <a:moveTo>
                    <a:pt x="59341" y="78369"/>
                  </a:moveTo>
                  <a:cubicBezTo>
                    <a:pt x="30513" y="78369"/>
                    <a:pt x="7144" y="101738"/>
                    <a:pt x="7144" y="130566"/>
                  </a:cubicBezTo>
                  <a:cubicBezTo>
                    <a:pt x="7144" y="159393"/>
                    <a:pt x="30513" y="182763"/>
                    <a:pt x="59341" y="182763"/>
                  </a:cubicBezTo>
                  <a:cubicBezTo>
                    <a:pt x="88168" y="182763"/>
                    <a:pt x="111538" y="159393"/>
                    <a:pt x="111538" y="130566"/>
                  </a:cubicBezTo>
                  <a:cubicBezTo>
                    <a:pt x="111686" y="122981"/>
                    <a:pt x="110123" y="115461"/>
                    <a:pt x="106966" y="108563"/>
                  </a:cubicBezTo>
                  <a:lnTo>
                    <a:pt x="195072" y="32363"/>
                  </a:lnTo>
                  <a:cubicBezTo>
                    <a:pt x="201042" y="27102"/>
                    <a:pt x="201619" y="17997"/>
                    <a:pt x="196358" y="12027"/>
                  </a:cubicBezTo>
                  <a:cubicBezTo>
                    <a:pt x="191097" y="6057"/>
                    <a:pt x="181992" y="5481"/>
                    <a:pt x="176022" y="10741"/>
                  </a:cubicBezTo>
                  <a:lnTo>
                    <a:pt x="87916" y="86941"/>
                  </a:lnTo>
                  <a:cubicBezTo>
                    <a:pt x="79444" y="81329"/>
                    <a:pt x="69503" y="78346"/>
                    <a:pt x="59341" y="78369"/>
                  </a:cubicBezTo>
                  <a:close/>
                  <a:moveTo>
                    <a:pt x="59341" y="154569"/>
                  </a:moveTo>
                  <a:cubicBezTo>
                    <a:pt x="46294" y="154569"/>
                    <a:pt x="35719" y="143993"/>
                    <a:pt x="35719" y="130947"/>
                  </a:cubicBezTo>
                  <a:cubicBezTo>
                    <a:pt x="35719" y="117900"/>
                    <a:pt x="46294" y="107325"/>
                    <a:pt x="59341" y="107325"/>
                  </a:cubicBezTo>
                  <a:cubicBezTo>
                    <a:pt x="72387" y="107325"/>
                    <a:pt x="82963" y="117900"/>
                    <a:pt x="82963" y="130947"/>
                  </a:cubicBezTo>
                  <a:cubicBezTo>
                    <a:pt x="82963" y="143993"/>
                    <a:pt x="72387" y="154569"/>
                    <a:pt x="59341" y="154569"/>
                  </a:cubicBezTo>
                  <a:close/>
                </a:path>
              </a:pathLst>
            </a:custGeom>
            <a:grpFill/>
            <a:ln w="9525" cap="flat">
              <a:noFill/>
              <a:prstDash val="solid"/>
              <a:miter/>
            </a:ln>
          </p:spPr>
          <p:txBody>
            <a:bodyPr rtlCol="0" anchor="ctr"/>
            <a:lstStyle/>
            <a:p>
              <a:endParaRPr lang="en-US" dirty="0"/>
            </a:p>
          </p:txBody>
        </p:sp>
      </p:grpSp>
      <p:grpSp>
        <p:nvGrpSpPr>
          <p:cNvPr id="202" name="Graphic 1889324">
            <a:extLst>
              <a:ext uri="{FF2B5EF4-FFF2-40B4-BE49-F238E27FC236}">
                <a16:creationId xmlns:a16="http://schemas.microsoft.com/office/drawing/2014/main" id="{CB1304EB-D553-C84C-8989-128711DD8566}"/>
              </a:ext>
            </a:extLst>
          </p:cNvPr>
          <p:cNvGrpSpPr/>
          <p:nvPr/>
        </p:nvGrpSpPr>
        <p:grpSpPr>
          <a:xfrm>
            <a:off x="9492900" y="1194939"/>
            <a:ext cx="628650" cy="628650"/>
            <a:chOff x="7443563" y="5179506"/>
            <a:chExt cx="628650" cy="628650"/>
          </a:xfrm>
          <a:solidFill>
            <a:srgbClr val="00B29F"/>
          </a:solidFill>
        </p:grpSpPr>
        <p:sp>
          <p:nvSpPr>
            <p:cNvPr id="203" name="Freeform: Shape 1889468">
              <a:extLst>
                <a:ext uri="{FF2B5EF4-FFF2-40B4-BE49-F238E27FC236}">
                  <a16:creationId xmlns:a16="http://schemas.microsoft.com/office/drawing/2014/main" id="{0A56E7EA-F27B-3F4D-8991-722675BE111A}"/>
                </a:ext>
              </a:extLst>
            </p:cNvPr>
            <p:cNvSpPr/>
            <p:nvPr/>
          </p:nvSpPr>
          <p:spPr>
            <a:xfrm>
              <a:off x="7436324" y="5172362"/>
              <a:ext cx="638175" cy="638175"/>
            </a:xfrm>
            <a:custGeom>
              <a:avLst/>
              <a:gdLst>
                <a:gd name="connsiteX0" fmla="*/ 322707 w 638175"/>
                <a:gd name="connsiteY0" fmla="*/ 7144 h 638175"/>
                <a:gd name="connsiteX1" fmla="*/ 7144 w 638175"/>
                <a:gd name="connsiteY1" fmla="*/ 322707 h 638175"/>
                <a:gd name="connsiteX2" fmla="*/ 322707 w 638175"/>
                <a:gd name="connsiteY2" fmla="*/ 638270 h 638175"/>
                <a:gd name="connsiteX3" fmla="*/ 638270 w 638175"/>
                <a:gd name="connsiteY3" fmla="*/ 322707 h 638175"/>
                <a:gd name="connsiteX4" fmla="*/ 638270 w 638175"/>
                <a:gd name="connsiteY4" fmla="*/ 322612 h 638175"/>
                <a:gd name="connsiteX5" fmla="*/ 322707 w 638175"/>
                <a:gd name="connsiteY5" fmla="*/ 7144 h 638175"/>
                <a:gd name="connsiteX6" fmla="*/ 322707 w 638175"/>
                <a:gd name="connsiteY6" fmla="*/ 609600 h 638175"/>
                <a:gd name="connsiteX7" fmla="*/ 35719 w 638175"/>
                <a:gd name="connsiteY7" fmla="*/ 322612 h 638175"/>
                <a:gd name="connsiteX8" fmla="*/ 322707 w 638175"/>
                <a:gd name="connsiteY8" fmla="*/ 35624 h 638175"/>
                <a:gd name="connsiteX9" fmla="*/ 609695 w 638175"/>
                <a:gd name="connsiteY9" fmla="*/ 322612 h 638175"/>
                <a:gd name="connsiteX10" fmla="*/ 322707 w 638175"/>
                <a:gd name="connsiteY10" fmla="*/ 60960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8175" h="638175">
                  <a:moveTo>
                    <a:pt x="322707" y="7144"/>
                  </a:moveTo>
                  <a:cubicBezTo>
                    <a:pt x="148426" y="7144"/>
                    <a:pt x="7144" y="148426"/>
                    <a:pt x="7144" y="322707"/>
                  </a:cubicBezTo>
                  <a:cubicBezTo>
                    <a:pt x="7144" y="496988"/>
                    <a:pt x="148426" y="638270"/>
                    <a:pt x="322707" y="638270"/>
                  </a:cubicBezTo>
                  <a:cubicBezTo>
                    <a:pt x="496988" y="638270"/>
                    <a:pt x="638270" y="496988"/>
                    <a:pt x="638270" y="322707"/>
                  </a:cubicBezTo>
                  <a:cubicBezTo>
                    <a:pt x="638270" y="322676"/>
                    <a:pt x="638270" y="322643"/>
                    <a:pt x="638270" y="322612"/>
                  </a:cubicBezTo>
                  <a:cubicBezTo>
                    <a:pt x="638061" y="148434"/>
                    <a:pt x="496885" y="7301"/>
                    <a:pt x="322707" y="7144"/>
                  </a:cubicBezTo>
                  <a:close/>
                  <a:moveTo>
                    <a:pt x="322707" y="609600"/>
                  </a:moveTo>
                  <a:cubicBezTo>
                    <a:pt x="164208" y="609600"/>
                    <a:pt x="35719" y="481111"/>
                    <a:pt x="35719" y="322612"/>
                  </a:cubicBezTo>
                  <a:cubicBezTo>
                    <a:pt x="35719" y="164113"/>
                    <a:pt x="164208" y="35624"/>
                    <a:pt x="322707" y="35624"/>
                  </a:cubicBezTo>
                  <a:cubicBezTo>
                    <a:pt x="481206" y="35624"/>
                    <a:pt x="609695" y="164113"/>
                    <a:pt x="609695" y="322612"/>
                  </a:cubicBezTo>
                  <a:cubicBezTo>
                    <a:pt x="609538" y="481046"/>
                    <a:pt x="481141" y="609443"/>
                    <a:pt x="322707" y="609600"/>
                  </a:cubicBezTo>
                  <a:close/>
                </a:path>
              </a:pathLst>
            </a:custGeom>
            <a:grpFill/>
            <a:ln w="9525" cap="flat">
              <a:noFill/>
              <a:prstDash val="solid"/>
              <a:miter/>
            </a:ln>
          </p:spPr>
          <p:txBody>
            <a:bodyPr rtlCol="0" anchor="ctr"/>
            <a:lstStyle/>
            <a:p>
              <a:endParaRPr lang="en-US" dirty="0"/>
            </a:p>
          </p:txBody>
        </p:sp>
        <p:sp>
          <p:nvSpPr>
            <p:cNvPr id="204" name="Freeform: Shape 1889469">
              <a:extLst>
                <a:ext uri="{FF2B5EF4-FFF2-40B4-BE49-F238E27FC236}">
                  <a16:creationId xmlns:a16="http://schemas.microsoft.com/office/drawing/2014/main" id="{F8286C20-E25A-A049-B459-3039351B34E0}"/>
                </a:ext>
              </a:extLst>
            </p:cNvPr>
            <p:cNvSpPr/>
            <p:nvPr/>
          </p:nvSpPr>
          <p:spPr>
            <a:xfrm>
              <a:off x="7496170" y="5232832"/>
              <a:ext cx="523875" cy="523875"/>
            </a:xfrm>
            <a:custGeom>
              <a:avLst/>
              <a:gdLst>
                <a:gd name="connsiteX0" fmla="*/ 497366 w 523875"/>
                <a:gd name="connsiteY0" fmla="*/ 163272 h 523875"/>
                <a:gd name="connsiteX1" fmla="*/ 163272 w 523875"/>
                <a:gd name="connsiteY1" fmla="*/ 27212 h 523875"/>
                <a:gd name="connsiteX2" fmla="*/ 27212 w 523875"/>
                <a:gd name="connsiteY2" fmla="*/ 361307 h 523875"/>
                <a:gd name="connsiteX3" fmla="*/ 361307 w 523875"/>
                <a:gd name="connsiteY3" fmla="*/ 497367 h 523875"/>
                <a:gd name="connsiteX4" fmla="*/ 517369 w 523875"/>
                <a:gd name="connsiteY4" fmla="*/ 262237 h 523875"/>
                <a:gd name="connsiteX5" fmla="*/ 497366 w 523875"/>
                <a:gd name="connsiteY5" fmla="*/ 163272 h 523875"/>
                <a:gd name="connsiteX6" fmla="*/ 471268 w 523875"/>
                <a:gd name="connsiteY6" fmla="*/ 350058 h 523875"/>
                <a:gd name="connsiteX7" fmla="*/ 175226 w 523875"/>
                <a:gd name="connsiteY7" fmla="*/ 470627 h 523875"/>
                <a:gd name="connsiteX8" fmla="*/ 175040 w 523875"/>
                <a:gd name="connsiteY8" fmla="*/ 470549 h 523875"/>
                <a:gd name="connsiteX9" fmla="*/ 54740 w 523875"/>
                <a:gd name="connsiteY9" fmla="*/ 350153 h 523875"/>
                <a:gd name="connsiteX10" fmla="*/ 175136 w 523875"/>
                <a:gd name="connsiteY10" fmla="*/ 54021 h 523875"/>
                <a:gd name="connsiteX11" fmla="*/ 471268 w 523875"/>
                <a:gd name="connsiteY11" fmla="*/ 174417 h 523875"/>
                <a:gd name="connsiteX12" fmla="*/ 471268 w 523875"/>
                <a:gd name="connsiteY12" fmla="*/ 350058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875" h="523875">
                  <a:moveTo>
                    <a:pt x="497366" y="163272"/>
                  </a:moveTo>
                  <a:cubicBezTo>
                    <a:pt x="442680" y="33443"/>
                    <a:pt x="293102" y="-27473"/>
                    <a:pt x="163272" y="27212"/>
                  </a:cubicBezTo>
                  <a:cubicBezTo>
                    <a:pt x="33443" y="81897"/>
                    <a:pt x="-27473" y="231477"/>
                    <a:pt x="27212" y="361307"/>
                  </a:cubicBezTo>
                  <a:cubicBezTo>
                    <a:pt x="81898" y="491136"/>
                    <a:pt x="231477" y="552052"/>
                    <a:pt x="361307" y="497367"/>
                  </a:cubicBezTo>
                  <a:cubicBezTo>
                    <a:pt x="455894" y="457525"/>
                    <a:pt x="517390" y="364873"/>
                    <a:pt x="517369" y="262237"/>
                  </a:cubicBezTo>
                  <a:cubicBezTo>
                    <a:pt x="517372" y="228244"/>
                    <a:pt x="510571" y="194595"/>
                    <a:pt x="497366" y="163272"/>
                  </a:cubicBezTo>
                  <a:close/>
                  <a:moveTo>
                    <a:pt x="471268" y="350058"/>
                  </a:moveTo>
                  <a:cubicBezTo>
                    <a:pt x="422812" y="465102"/>
                    <a:pt x="290271" y="519083"/>
                    <a:pt x="175226" y="470627"/>
                  </a:cubicBezTo>
                  <a:cubicBezTo>
                    <a:pt x="175164" y="470601"/>
                    <a:pt x="175102" y="470575"/>
                    <a:pt x="175040" y="470549"/>
                  </a:cubicBezTo>
                  <a:cubicBezTo>
                    <a:pt x="120876" y="447489"/>
                    <a:pt x="77757" y="404335"/>
                    <a:pt x="54740" y="350153"/>
                  </a:cubicBezTo>
                  <a:cubicBezTo>
                    <a:pt x="6211" y="235132"/>
                    <a:pt x="60115" y="102549"/>
                    <a:pt x="175136" y="54021"/>
                  </a:cubicBezTo>
                  <a:cubicBezTo>
                    <a:pt x="290157" y="5492"/>
                    <a:pt x="422740" y="59396"/>
                    <a:pt x="471268" y="174417"/>
                  </a:cubicBezTo>
                  <a:cubicBezTo>
                    <a:pt x="495022" y="230554"/>
                    <a:pt x="495022" y="293920"/>
                    <a:pt x="471268" y="350058"/>
                  </a:cubicBezTo>
                  <a:close/>
                </a:path>
              </a:pathLst>
            </a:custGeom>
            <a:grpFill/>
            <a:ln w="9525" cap="flat">
              <a:noFill/>
              <a:prstDash val="solid"/>
              <a:miter/>
            </a:ln>
          </p:spPr>
          <p:txBody>
            <a:bodyPr rtlCol="0" anchor="ctr"/>
            <a:lstStyle/>
            <a:p>
              <a:endParaRPr lang="en-US" dirty="0"/>
            </a:p>
          </p:txBody>
        </p:sp>
        <p:sp>
          <p:nvSpPr>
            <p:cNvPr id="205" name="Freeform: Shape 1889470">
              <a:extLst>
                <a:ext uri="{FF2B5EF4-FFF2-40B4-BE49-F238E27FC236}">
                  <a16:creationId xmlns:a16="http://schemas.microsoft.com/office/drawing/2014/main" id="{E6912FBD-09E7-EB4A-9B55-6E74E6DF5B29}"/>
                </a:ext>
              </a:extLst>
            </p:cNvPr>
            <p:cNvSpPr/>
            <p:nvPr/>
          </p:nvSpPr>
          <p:spPr>
            <a:xfrm>
              <a:off x="7698962" y="5293234"/>
              <a:ext cx="219075" cy="285750"/>
            </a:xfrm>
            <a:custGeom>
              <a:avLst/>
              <a:gdLst>
                <a:gd name="connsiteX0" fmla="*/ 210659 w 219075"/>
                <a:gd name="connsiteY0" fmla="*/ 256128 h 285750"/>
                <a:gd name="connsiteX1" fmla="*/ 109789 w 219075"/>
                <a:gd name="connsiteY1" fmla="*/ 212313 h 285750"/>
                <a:gd name="connsiteX2" fmla="*/ 111313 w 219075"/>
                <a:gd name="connsiteY2" fmla="*/ 200025 h 285750"/>
                <a:gd name="connsiteX3" fmla="*/ 72261 w 219075"/>
                <a:gd name="connsiteY3" fmla="*/ 149543 h 285750"/>
                <a:gd name="connsiteX4" fmla="*/ 73213 w 219075"/>
                <a:gd name="connsiteY4" fmla="*/ 21527 h 285750"/>
                <a:gd name="connsiteX5" fmla="*/ 58926 w 219075"/>
                <a:gd name="connsiteY5" fmla="*/ 7144 h 285750"/>
                <a:gd name="connsiteX6" fmla="*/ 58926 w 219075"/>
                <a:gd name="connsiteY6" fmla="*/ 7144 h 285750"/>
                <a:gd name="connsiteX7" fmla="*/ 44638 w 219075"/>
                <a:gd name="connsiteY7" fmla="*/ 21241 h 285750"/>
                <a:gd name="connsiteX8" fmla="*/ 44638 w 219075"/>
                <a:gd name="connsiteY8" fmla="*/ 21336 h 285750"/>
                <a:gd name="connsiteX9" fmla="*/ 43686 w 219075"/>
                <a:gd name="connsiteY9" fmla="*/ 150210 h 285750"/>
                <a:gd name="connsiteX10" fmla="*/ 9540 w 219075"/>
                <a:gd name="connsiteY10" fmla="*/ 215503 h 285750"/>
                <a:gd name="connsiteX11" fmla="*/ 74834 w 219075"/>
                <a:gd name="connsiteY11" fmla="*/ 249649 h 285750"/>
                <a:gd name="connsiteX12" fmla="*/ 95597 w 219075"/>
                <a:gd name="connsiteY12" fmla="*/ 237268 h 285750"/>
                <a:gd name="connsiteX13" fmla="*/ 199229 w 219075"/>
                <a:gd name="connsiteY13" fmla="*/ 282417 h 285750"/>
                <a:gd name="connsiteX14" fmla="*/ 204944 w 219075"/>
                <a:gd name="connsiteY14" fmla="*/ 283560 h 285750"/>
                <a:gd name="connsiteX15" fmla="*/ 219348 w 219075"/>
                <a:gd name="connsiteY15" fmla="*/ 269389 h 285750"/>
                <a:gd name="connsiteX16" fmla="*/ 210659 w 219075"/>
                <a:gd name="connsiteY16" fmla="*/ 256128 h 285750"/>
                <a:gd name="connsiteX17" fmla="*/ 58926 w 219075"/>
                <a:gd name="connsiteY17" fmla="*/ 223552 h 285750"/>
                <a:gd name="connsiteX18" fmla="*/ 35209 w 219075"/>
                <a:gd name="connsiteY18" fmla="*/ 200025 h 285750"/>
                <a:gd name="connsiteX19" fmla="*/ 58735 w 219075"/>
                <a:gd name="connsiteY19" fmla="*/ 176308 h 285750"/>
                <a:gd name="connsiteX20" fmla="*/ 82453 w 219075"/>
                <a:gd name="connsiteY20" fmla="*/ 199835 h 285750"/>
                <a:gd name="connsiteX21" fmla="*/ 82453 w 219075"/>
                <a:gd name="connsiteY21" fmla="*/ 200025 h 285750"/>
                <a:gd name="connsiteX22" fmla="*/ 58926 w 219075"/>
                <a:gd name="connsiteY22" fmla="*/ 22355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075" h="285750">
                  <a:moveTo>
                    <a:pt x="210659" y="256128"/>
                  </a:moveTo>
                  <a:lnTo>
                    <a:pt x="109789" y="212313"/>
                  </a:lnTo>
                  <a:cubicBezTo>
                    <a:pt x="110776" y="208290"/>
                    <a:pt x="111288" y="204167"/>
                    <a:pt x="111313" y="200025"/>
                  </a:cubicBezTo>
                  <a:cubicBezTo>
                    <a:pt x="111332" y="176260"/>
                    <a:pt x="95268" y="155495"/>
                    <a:pt x="72261" y="149543"/>
                  </a:cubicBezTo>
                  <a:lnTo>
                    <a:pt x="73213" y="21527"/>
                  </a:lnTo>
                  <a:cubicBezTo>
                    <a:pt x="73213" y="13620"/>
                    <a:pt x="66832" y="7196"/>
                    <a:pt x="58926" y="7144"/>
                  </a:cubicBezTo>
                  <a:lnTo>
                    <a:pt x="58926" y="7144"/>
                  </a:lnTo>
                  <a:cubicBezTo>
                    <a:pt x="51088" y="7092"/>
                    <a:pt x="44692" y="13403"/>
                    <a:pt x="44638" y="21241"/>
                  </a:cubicBezTo>
                  <a:cubicBezTo>
                    <a:pt x="44638" y="21273"/>
                    <a:pt x="44638" y="21305"/>
                    <a:pt x="44638" y="21336"/>
                  </a:cubicBezTo>
                  <a:lnTo>
                    <a:pt x="43686" y="150210"/>
                  </a:lnTo>
                  <a:cubicBezTo>
                    <a:pt x="16226" y="158811"/>
                    <a:pt x="939" y="188044"/>
                    <a:pt x="9540" y="215503"/>
                  </a:cubicBezTo>
                  <a:cubicBezTo>
                    <a:pt x="18142" y="242962"/>
                    <a:pt x="47374" y="258250"/>
                    <a:pt x="74834" y="249649"/>
                  </a:cubicBezTo>
                  <a:cubicBezTo>
                    <a:pt x="82630" y="247206"/>
                    <a:pt x="89742" y="242966"/>
                    <a:pt x="95597" y="237268"/>
                  </a:cubicBezTo>
                  <a:lnTo>
                    <a:pt x="199229" y="282417"/>
                  </a:lnTo>
                  <a:cubicBezTo>
                    <a:pt x="201044" y="283160"/>
                    <a:pt x="202984" y="283547"/>
                    <a:pt x="204944" y="283560"/>
                  </a:cubicBezTo>
                  <a:cubicBezTo>
                    <a:pt x="212835" y="283624"/>
                    <a:pt x="219283" y="277280"/>
                    <a:pt x="219348" y="269389"/>
                  </a:cubicBezTo>
                  <a:cubicBezTo>
                    <a:pt x="219394" y="263620"/>
                    <a:pt x="215967" y="258388"/>
                    <a:pt x="210659" y="256128"/>
                  </a:cubicBezTo>
                  <a:close/>
                  <a:moveTo>
                    <a:pt x="58926" y="223552"/>
                  </a:moveTo>
                  <a:cubicBezTo>
                    <a:pt x="45879" y="223604"/>
                    <a:pt x="35262" y="213072"/>
                    <a:pt x="35209" y="200025"/>
                  </a:cubicBezTo>
                  <a:cubicBezTo>
                    <a:pt x="35156" y="186979"/>
                    <a:pt x="45690" y="176361"/>
                    <a:pt x="58735" y="176308"/>
                  </a:cubicBezTo>
                  <a:cubicBezTo>
                    <a:pt x="71782" y="176256"/>
                    <a:pt x="82400" y="186789"/>
                    <a:pt x="82453" y="199835"/>
                  </a:cubicBezTo>
                  <a:cubicBezTo>
                    <a:pt x="82453" y="199899"/>
                    <a:pt x="82453" y="199962"/>
                    <a:pt x="82453" y="200025"/>
                  </a:cubicBezTo>
                  <a:cubicBezTo>
                    <a:pt x="82400" y="212997"/>
                    <a:pt x="71898" y="223500"/>
                    <a:pt x="58926" y="223552"/>
                  </a:cubicBezTo>
                  <a:close/>
                </a:path>
              </a:pathLst>
            </a:custGeom>
            <a:grpFill/>
            <a:ln w="9525" cap="flat">
              <a:noFill/>
              <a:prstDash val="solid"/>
              <a:miter/>
            </a:ln>
          </p:spPr>
          <p:txBody>
            <a:bodyPr rtlCol="0" anchor="ctr"/>
            <a:lstStyle/>
            <a:p>
              <a:endParaRPr lang="en-US" dirty="0"/>
            </a:p>
          </p:txBody>
        </p:sp>
      </p:grpSp>
      <p:grpSp>
        <p:nvGrpSpPr>
          <p:cNvPr id="206" name="Graphic 1889530">
            <a:extLst>
              <a:ext uri="{FF2B5EF4-FFF2-40B4-BE49-F238E27FC236}">
                <a16:creationId xmlns:a16="http://schemas.microsoft.com/office/drawing/2014/main" id="{F2825718-96D3-F744-BFF2-C4D4CD78E7E3}"/>
              </a:ext>
            </a:extLst>
          </p:cNvPr>
          <p:cNvGrpSpPr/>
          <p:nvPr/>
        </p:nvGrpSpPr>
        <p:grpSpPr>
          <a:xfrm>
            <a:off x="6236855" y="1209645"/>
            <a:ext cx="619125" cy="619125"/>
            <a:chOff x="5724649" y="3874177"/>
            <a:chExt cx="619125" cy="619125"/>
          </a:xfrm>
          <a:solidFill>
            <a:srgbClr val="00B29F"/>
          </a:solidFill>
        </p:grpSpPr>
        <p:sp>
          <p:nvSpPr>
            <p:cNvPr id="207" name="Freeform: Shape 120">
              <a:extLst>
                <a:ext uri="{FF2B5EF4-FFF2-40B4-BE49-F238E27FC236}">
                  <a16:creationId xmlns:a16="http://schemas.microsoft.com/office/drawing/2014/main" id="{BEEF8B15-8FDE-4D40-A2B9-96921D5AB72F}"/>
                </a:ext>
              </a:extLst>
            </p:cNvPr>
            <p:cNvSpPr/>
            <p:nvPr/>
          </p:nvSpPr>
          <p:spPr>
            <a:xfrm>
              <a:off x="5717410" y="3867033"/>
              <a:ext cx="628650" cy="628650"/>
            </a:xfrm>
            <a:custGeom>
              <a:avLst/>
              <a:gdLst>
                <a:gd name="connsiteX0" fmla="*/ 318707 w 628650"/>
                <a:gd name="connsiteY0" fmla="*/ 7144 h 628650"/>
                <a:gd name="connsiteX1" fmla="*/ 7144 w 628650"/>
                <a:gd name="connsiteY1" fmla="*/ 318516 h 628650"/>
                <a:gd name="connsiteX2" fmla="*/ 318516 w 628650"/>
                <a:gd name="connsiteY2" fmla="*/ 630079 h 628650"/>
                <a:gd name="connsiteX3" fmla="*/ 630079 w 628650"/>
                <a:gd name="connsiteY3" fmla="*/ 318707 h 628650"/>
                <a:gd name="connsiteX4" fmla="*/ 630079 w 628650"/>
                <a:gd name="connsiteY4" fmla="*/ 318611 h 628650"/>
                <a:gd name="connsiteX5" fmla="*/ 318707 w 628650"/>
                <a:gd name="connsiteY5" fmla="*/ 7144 h 628650"/>
                <a:gd name="connsiteX6" fmla="*/ 318707 w 628650"/>
                <a:gd name="connsiteY6" fmla="*/ 601409 h 628650"/>
                <a:gd name="connsiteX7" fmla="*/ 35719 w 628650"/>
                <a:gd name="connsiteY7" fmla="*/ 318611 h 628650"/>
                <a:gd name="connsiteX8" fmla="*/ 318516 w 628650"/>
                <a:gd name="connsiteY8" fmla="*/ 35624 h 628650"/>
                <a:gd name="connsiteX9" fmla="*/ 601504 w 628650"/>
                <a:gd name="connsiteY9" fmla="*/ 318421 h 628650"/>
                <a:gd name="connsiteX10" fmla="*/ 601504 w 628650"/>
                <a:gd name="connsiteY10" fmla="*/ 318611 h 628650"/>
                <a:gd name="connsiteX11" fmla="*/ 318707 w 628650"/>
                <a:gd name="connsiteY11" fmla="*/ 601409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650" h="628650">
                  <a:moveTo>
                    <a:pt x="318707" y="7144"/>
                  </a:moveTo>
                  <a:cubicBezTo>
                    <a:pt x="146688" y="7091"/>
                    <a:pt x="7196" y="146497"/>
                    <a:pt x="7144" y="318516"/>
                  </a:cubicBezTo>
                  <a:cubicBezTo>
                    <a:pt x="7091" y="490535"/>
                    <a:pt x="146497" y="630026"/>
                    <a:pt x="318516" y="630079"/>
                  </a:cubicBezTo>
                  <a:cubicBezTo>
                    <a:pt x="490535" y="630131"/>
                    <a:pt x="630026" y="490725"/>
                    <a:pt x="630079" y="318707"/>
                  </a:cubicBezTo>
                  <a:cubicBezTo>
                    <a:pt x="630079" y="318675"/>
                    <a:pt x="630079" y="318643"/>
                    <a:pt x="630079" y="318611"/>
                  </a:cubicBezTo>
                  <a:cubicBezTo>
                    <a:pt x="629869" y="146716"/>
                    <a:pt x="490601" y="7406"/>
                    <a:pt x="318707" y="7144"/>
                  </a:cubicBezTo>
                  <a:close/>
                  <a:moveTo>
                    <a:pt x="318707" y="601409"/>
                  </a:moveTo>
                  <a:cubicBezTo>
                    <a:pt x="162469" y="601461"/>
                    <a:pt x="35771" y="474849"/>
                    <a:pt x="35719" y="318611"/>
                  </a:cubicBezTo>
                  <a:cubicBezTo>
                    <a:pt x="35666" y="162374"/>
                    <a:pt x="162278" y="35676"/>
                    <a:pt x="318516" y="35624"/>
                  </a:cubicBezTo>
                  <a:cubicBezTo>
                    <a:pt x="474754" y="35571"/>
                    <a:pt x="601451" y="162183"/>
                    <a:pt x="601504" y="318421"/>
                  </a:cubicBezTo>
                  <a:cubicBezTo>
                    <a:pt x="601504" y="318485"/>
                    <a:pt x="601504" y="318547"/>
                    <a:pt x="601504" y="318611"/>
                  </a:cubicBezTo>
                  <a:cubicBezTo>
                    <a:pt x="601294" y="474709"/>
                    <a:pt x="474804" y="601199"/>
                    <a:pt x="318707" y="601409"/>
                  </a:cubicBezTo>
                  <a:close/>
                </a:path>
              </a:pathLst>
            </a:custGeom>
            <a:grpFill/>
            <a:ln w="9525" cap="flat">
              <a:noFill/>
              <a:prstDash val="solid"/>
              <a:miter/>
            </a:ln>
          </p:spPr>
          <p:txBody>
            <a:bodyPr rtlCol="0" anchor="ctr"/>
            <a:lstStyle/>
            <a:p>
              <a:endParaRPr lang="en-US" dirty="0"/>
            </a:p>
          </p:txBody>
        </p:sp>
        <p:sp>
          <p:nvSpPr>
            <p:cNvPr id="208" name="Freeform: Shape 121">
              <a:extLst>
                <a:ext uri="{FF2B5EF4-FFF2-40B4-BE49-F238E27FC236}">
                  <a16:creationId xmlns:a16="http://schemas.microsoft.com/office/drawing/2014/main" id="{955ADF4E-E6DC-6443-BE45-64A2CA5FFD2A}"/>
                </a:ext>
              </a:extLst>
            </p:cNvPr>
            <p:cNvSpPr/>
            <p:nvPr/>
          </p:nvSpPr>
          <p:spPr>
            <a:xfrm>
              <a:off x="5795229" y="3926374"/>
              <a:ext cx="476250" cy="209550"/>
            </a:xfrm>
            <a:custGeom>
              <a:avLst/>
              <a:gdLst>
                <a:gd name="connsiteX0" fmla="*/ 56198 w 476250"/>
                <a:gd name="connsiteY0" fmla="*/ 209264 h 209550"/>
                <a:gd name="connsiteX1" fmla="*/ 158973 w 476250"/>
                <a:gd name="connsiteY1" fmla="*/ 188881 h 209550"/>
                <a:gd name="connsiteX2" fmla="*/ 167450 w 476250"/>
                <a:gd name="connsiteY2" fmla="*/ 184785 h 209550"/>
                <a:gd name="connsiteX3" fmla="*/ 314325 w 476250"/>
                <a:gd name="connsiteY3" fmla="*/ 184785 h 209550"/>
                <a:gd name="connsiteX4" fmla="*/ 322707 w 476250"/>
                <a:gd name="connsiteY4" fmla="*/ 188881 h 209550"/>
                <a:gd name="connsiteX5" fmla="*/ 425482 w 476250"/>
                <a:gd name="connsiteY5" fmla="*/ 209264 h 209550"/>
                <a:gd name="connsiteX6" fmla="*/ 436531 w 476250"/>
                <a:gd name="connsiteY6" fmla="*/ 210883 h 209550"/>
                <a:gd name="connsiteX7" fmla="*/ 474562 w 476250"/>
                <a:gd name="connsiteY7" fmla="*/ 172714 h 209550"/>
                <a:gd name="connsiteX8" fmla="*/ 471297 w 476250"/>
                <a:gd name="connsiteY8" fmla="*/ 157353 h 209550"/>
                <a:gd name="connsiteX9" fmla="*/ 139050 w 476250"/>
                <a:gd name="connsiteY9" fmla="*/ 28686 h 209550"/>
                <a:gd name="connsiteX10" fmla="*/ 10383 w 476250"/>
                <a:gd name="connsiteY10" fmla="*/ 157353 h 209550"/>
                <a:gd name="connsiteX11" fmla="*/ 10383 w 476250"/>
                <a:gd name="connsiteY11" fmla="*/ 157353 h 209550"/>
                <a:gd name="connsiteX12" fmla="*/ 29903 w 476250"/>
                <a:gd name="connsiteY12" fmla="*/ 207574 h 209550"/>
                <a:gd name="connsiteX13" fmla="*/ 56293 w 476250"/>
                <a:gd name="connsiteY13" fmla="*/ 209169 h 209550"/>
                <a:gd name="connsiteX14" fmla="*/ 36481 w 476250"/>
                <a:gd name="connsiteY14" fmla="*/ 168973 h 209550"/>
                <a:gd name="connsiteX15" fmla="*/ 330994 w 476250"/>
                <a:gd name="connsiteY15" fmla="*/ 54769 h 209550"/>
                <a:gd name="connsiteX16" fmla="*/ 445199 w 476250"/>
                <a:gd name="connsiteY16" fmla="*/ 168973 h 209550"/>
                <a:gd name="connsiteX17" fmla="*/ 443770 w 476250"/>
                <a:gd name="connsiteY17" fmla="*/ 179165 h 209550"/>
                <a:gd name="connsiteX18" fmla="*/ 434245 w 476250"/>
                <a:gd name="connsiteY18" fmla="*/ 181927 h 209550"/>
                <a:gd name="connsiteX19" fmla="*/ 331089 w 476250"/>
                <a:gd name="connsiteY19" fmla="*/ 160972 h 209550"/>
                <a:gd name="connsiteX20" fmla="*/ 151448 w 476250"/>
                <a:gd name="connsiteY20" fmla="*/ 160972 h 209550"/>
                <a:gd name="connsiteX21" fmla="*/ 48292 w 476250"/>
                <a:gd name="connsiteY21" fmla="*/ 181927 h 209550"/>
                <a:gd name="connsiteX22" fmla="*/ 38767 w 476250"/>
                <a:gd name="connsiteY22" fmla="*/ 179165 h 209550"/>
                <a:gd name="connsiteX23" fmla="*/ 36481 w 476250"/>
                <a:gd name="connsiteY23" fmla="*/ 168973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250" h="209550">
                  <a:moveTo>
                    <a:pt x="56198" y="209264"/>
                  </a:moveTo>
                  <a:cubicBezTo>
                    <a:pt x="89750" y="199295"/>
                    <a:pt x="124156" y="192472"/>
                    <a:pt x="158973" y="188881"/>
                  </a:cubicBezTo>
                  <a:cubicBezTo>
                    <a:pt x="162180" y="188512"/>
                    <a:pt x="165168" y="187069"/>
                    <a:pt x="167450" y="184785"/>
                  </a:cubicBezTo>
                  <a:cubicBezTo>
                    <a:pt x="208214" y="144726"/>
                    <a:pt x="273561" y="144726"/>
                    <a:pt x="314325" y="184785"/>
                  </a:cubicBezTo>
                  <a:cubicBezTo>
                    <a:pt x="316583" y="187050"/>
                    <a:pt x="319534" y="188492"/>
                    <a:pt x="322707" y="188881"/>
                  </a:cubicBezTo>
                  <a:cubicBezTo>
                    <a:pt x="357524" y="192472"/>
                    <a:pt x="391930" y="199295"/>
                    <a:pt x="425482" y="209264"/>
                  </a:cubicBezTo>
                  <a:cubicBezTo>
                    <a:pt x="429061" y="210368"/>
                    <a:pt x="432787" y="210914"/>
                    <a:pt x="436531" y="210883"/>
                  </a:cubicBezTo>
                  <a:cubicBezTo>
                    <a:pt x="457573" y="210845"/>
                    <a:pt x="474600" y="193756"/>
                    <a:pt x="474562" y="172714"/>
                  </a:cubicBezTo>
                  <a:cubicBezTo>
                    <a:pt x="474552" y="167423"/>
                    <a:pt x="473440" y="162191"/>
                    <a:pt x="471297" y="157353"/>
                  </a:cubicBezTo>
                  <a:cubicBezTo>
                    <a:pt x="415080" y="30075"/>
                    <a:pt x="266328" y="-27531"/>
                    <a:pt x="139050" y="28686"/>
                  </a:cubicBezTo>
                  <a:cubicBezTo>
                    <a:pt x="81629" y="54048"/>
                    <a:pt x="35745" y="99932"/>
                    <a:pt x="10383" y="157353"/>
                  </a:cubicBezTo>
                  <a:lnTo>
                    <a:pt x="10383" y="157353"/>
                  </a:lnTo>
                  <a:cubicBezTo>
                    <a:pt x="1905" y="176611"/>
                    <a:pt x="10644" y="199096"/>
                    <a:pt x="29903" y="207574"/>
                  </a:cubicBezTo>
                  <a:cubicBezTo>
                    <a:pt x="38227" y="211239"/>
                    <a:pt x="47588" y="211804"/>
                    <a:pt x="56293" y="209169"/>
                  </a:cubicBezTo>
                  <a:close/>
                  <a:moveTo>
                    <a:pt x="36481" y="168973"/>
                  </a:moveTo>
                  <a:cubicBezTo>
                    <a:pt x="86272" y="56109"/>
                    <a:pt x="218129" y="4978"/>
                    <a:pt x="330994" y="54769"/>
                  </a:cubicBezTo>
                  <a:cubicBezTo>
                    <a:pt x="381975" y="77259"/>
                    <a:pt x="422708" y="117993"/>
                    <a:pt x="445199" y="168973"/>
                  </a:cubicBezTo>
                  <a:cubicBezTo>
                    <a:pt x="446757" y="172358"/>
                    <a:pt x="446199" y="176340"/>
                    <a:pt x="443770" y="179165"/>
                  </a:cubicBezTo>
                  <a:cubicBezTo>
                    <a:pt x="441362" y="181797"/>
                    <a:pt x="437686" y="182863"/>
                    <a:pt x="434245" y="181927"/>
                  </a:cubicBezTo>
                  <a:cubicBezTo>
                    <a:pt x="400549" y="171898"/>
                    <a:pt x="366028" y="164885"/>
                    <a:pt x="331089" y="160972"/>
                  </a:cubicBezTo>
                  <a:cubicBezTo>
                    <a:pt x="280191" y="114588"/>
                    <a:pt x="202346" y="114588"/>
                    <a:pt x="151448" y="160972"/>
                  </a:cubicBezTo>
                  <a:cubicBezTo>
                    <a:pt x="116507" y="164873"/>
                    <a:pt x="81985" y="171886"/>
                    <a:pt x="48292" y="181927"/>
                  </a:cubicBezTo>
                  <a:cubicBezTo>
                    <a:pt x="44851" y="182863"/>
                    <a:pt x="41174" y="181797"/>
                    <a:pt x="38767" y="179165"/>
                  </a:cubicBezTo>
                  <a:cubicBezTo>
                    <a:pt x="36044" y="176526"/>
                    <a:pt x="35147" y="172522"/>
                    <a:pt x="36481" y="168973"/>
                  </a:cubicBezTo>
                  <a:close/>
                </a:path>
              </a:pathLst>
            </a:custGeom>
            <a:grpFill/>
            <a:ln w="9525" cap="flat">
              <a:noFill/>
              <a:prstDash val="solid"/>
              <a:miter/>
            </a:ln>
          </p:spPr>
          <p:txBody>
            <a:bodyPr rtlCol="0" anchor="ctr"/>
            <a:lstStyle/>
            <a:p>
              <a:endParaRPr lang="en-US" dirty="0"/>
            </a:p>
          </p:txBody>
        </p:sp>
        <p:sp>
          <p:nvSpPr>
            <p:cNvPr id="209" name="Freeform: Shape 122">
              <a:extLst>
                <a:ext uri="{FF2B5EF4-FFF2-40B4-BE49-F238E27FC236}">
                  <a16:creationId xmlns:a16="http://schemas.microsoft.com/office/drawing/2014/main" id="{D65B01F5-027E-284D-8969-61E7B556B41F}"/>
                </a:ext>
              </a:extLst>
            </p:cNvPr>
            <p:cNvSpPr/>
            <p:nvPr/>
          </p:nvSpPr>
          <p:spPr>
            <a:xfrm>
              <a:off x="5955249" y="4104682"/>
              <a:ext cx="152400" cy="152400"/>
            </a:xfrm>
            <a:custGeom>
              <a:avLst/>
              <a:gdLst>
                <a:gd name="connsiteX0" fmla="*/ 154591 w 152400"/>
                <a:gd name="connsiteY0" fmla="*/ 80963 h 152400"/>
                <a:gd name="connsiteX1" fmla="*/ 80963 w 152400"/>
                <a:gd name="connsiteY1" fmla="*/ 7144 h 152400"/>
                <a:gd name="connsiteX2" fmla="*/ 7144 w 152400"/>
                <a:gd name="connsiteY2" fmla="*/ 80772 h 152400"/>
                <a:gd name="connsiteX3" fmla="*/ 80772 w 152400"/>
                <a:gd name="connsiteY3" fmla="*/ 154591 h 152400"/>
                <a:gd name="connsiteX4" fmla="*/ 80867 w 152400"/>
                <a:gd name="connsiteY4" fmla="*/ 154591 h 152400"/>
                <a:gd name="connsiteX5" fmla="*/ 154591 w 152400"/>
                <a:gd name="connsiteY5" fmla="*/ 80963 h 152400"/>
                <a:gd name="connsiteX6" fmla="*/ 80867 w 152400"/>
                <a:gd name="connsiteY6" fmla="*/ 126016 h 152400"/>
                <a:gd name="connsiteX7" fmla="*/ 35719 w 152400"/>
                <a:gd name="connsiteY7" fmla="*/ 80867 h 152400"/>
                <a:gd name="connsiteX8" fmla="*/ 80867 w 152400"/>
                <a:gd name="connsiteY8" fmla="*/ 35719 h 152400"/>
                <a:gd name="connsiteX9" fmla="*/ 126016 w 152400"/>
                <a:gd name="connsiteY9" fmla="*/ 80867 h 152400"/>
                <a:gd name="connsiteX10" fmla="*/ 126016 w 152400"/>
                <a:gd name="connsiteY10" fmla="*/ 80963 h 152400"/>
                <a:gd name="connsiteX11" fmla="*/ 80867 w 152400"/>
                <a:gd name="connsiteY11" fmla="*/ 12601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152400">
                  <a:moveTo>
                    <a:pt x="154591" y="80963"/>
                  </a:moveTo>
                  <a:cubicBezTo>
                    <a:pt x="154643" y="40246"/>
                    <a:pt x="121679" y="7196"/>
                    <a:pt x="80963" y="7144"/>
                  </a:cubicBezTo>
                  <a:cubicBezTo>
                    <a:pt x="40246" y="7091"/>
                    <a:pt x="7196" y="40056"/>
                    <a:pt x="7144" y="80772"/>
                  </a:cubicBezTo>
                  <a:cubicBezTo>
                    <a:pt x="7091" y="121489"/>
                    <a:pt x="40056" y="154538"/>
                    <a:pt x="80772" y="154591"/>
                  </a:cubicBezTo>
                  <a:cubicBezTo>
                    <a:pt x="80803" y="154591"/>
                    <a:pt x="80836" y="154591"/>
                    <a:pt x="80867" y="154591"/>
                  </a:cubicBezTo>
                  <a:cubicBezTo>
                    <a:pt x="121525" y="154538"/>
                    <a:pt x="154486" y="121620"/>
                    <a:pt x="154591" y="80963"/>
                  </a:cubicBezTo>
                  <a:close/>
                  <a:moveTo>
                    <a:pt x="80867" y="126016"/>
                  </a:moveTo>
                  <a:cubicBezTo>
                    <a:pt x="55933" y="126016"/>
                    <a:pt x="35719" y="105802"/>
                    <a:pt x="35719" y="80867"/>
                  </a:cubicBezTo>
                  <a:cubicBezTo>
                    <a:pt x="35719" y="55933"/>
                    <a:pt x="55933" y="35719"/>
                    <a:pt x="80867" y="35719"/>
                  </a:cubicBezTo>
                  <a:cubicBezTo>
                    <a:pt x="105802" y="35719"/>
                    <a:pt x="126016" y="55933"/>
                    <a:pt x="126016" y="80867"/>
                  </a:cubicBezTo>
                  <a:cubicBezTo>
                    <a:pt x="126016" y="80899"/>
                    <a:pt x="126016" y="80931"/>
                    <a:pt x="126016" y="80963"/>
                  </a:cubicBezTo>
                  <a:cubicBezTo>
                    <a:pt x="125963" y="105860"/>
                    <a:pt x="105765" y="126016"/>
                    <a:pt x="80867" y="126016"/>
                  </a:cubicBezTo>
                  <a:close/>
                </a:path>
              </a:pathLst>
            </a:custGeom>
            <a:grpFill/>
            <a:ln w="9525" cap="flat">
              <a:noFill/>
              <a:prstDash val="solid"/>
              <a:miter/>
            </a:ln>
          </p:spPr>
          <p:txBody>
            <a:bodyPr rtlCol="0" anchor="ctr"/>
            <a:lstStyle/>
            <a:p>
              <a:endParaRPr lang="en-US" dirty="0"/>
            </a:p>
          </p:txBody>
        </p:sp>
        <p:sp>
          <p:nvSpPr>
            <p:cNvPr id="210" name="Freeform: Shape 123">
              <a:extLst>
                <a:ext uri="{FF2B5EF4-FFF2-40B4-BE49-F238E27FC236}">
                  <a16:creationId xmlns:a16="http://schemas.microsoft.com/office/drawing/2014/main" id="{A3AD73BC-A56B-614E-8F0E-21C6DAAB70B2}"/>
                </a:ext>
              </a:extLst>
            </p:cNvPr>
            <p:cNvSpPr/>
            <p:nvPr/>
          </p:nvSpPr>
          <p:spPr>
            <a:xfrm>
              <a:off x="5789015" y="4193860"/>
              <a:ext cx="219075" cy="228600"/>
            </a:xfrm>
            <a:custGeom>
              <a:avLst/>
              <a:gdLst>
                <a:gd name="connsiteX0" fmla="*/ 188428 w 219075"/>
                <a:gd name="connsiteY0" fmla="*/ 82367 h 228600"/>
                <a:gd name="connsiteX1" fmla="*/ 183189 w 219075"/>
                <a:gd name="connsiteY1" fmla="*/ 74366 h 228600"/>
                <a:gd name="connsiteX2" fmla="*/ 146899 w 219075"/>
                <a:gd name="connsiteY2" fmla="*/ 21598 h 228600"/>
                <a:gd name="connsiteX3" fmla="*/ 138231 w 219075"/>
                <a:gd name="connsiteY3" fmla="*/ 12073 h 228600"/>
                <a:gd name="connsiteX4" fmla="*/ 108989 w 219075"/>
                <a:gd name="connsiteY4" fmla="*/ 7215 h 228600"/>
                <a:gd name="connsiteX5" fmla="*/ 54792 w 219075"/>
                <a:gd name="connsiteY5" fmla="*/ 9596 h 228600"/>
                <a:gd name="connsiteX6" fmla="*/ 7200 w 219075"/>
                <a:gd name="connsiteY6" fmla="*/ 61905 h 228600"/>
                <a:gd name="connsiteX7" fmla="*/ 10024 w 219075"/>
                <a:gd name="connsiteY7" fmla="*/ 76271 h 228600"/>
                <a:gd name="connsiteX8" fmla="*/ 163091 w 219075"/>
                <a:gd name="connsiteY8" fmla="*/ 228671 h 228600"/>
                <a:gd name="connsiteX9" fmla="*/ 175855 w 219075"/>
                <a:gd name="connsiteY9" fmla="*/ 230862 h 228600"/>
                <a:gd name="connsiteX10" fmla="*/ 201191 w 219075"/>
                <a:gd name="connsiteY10" fmla="*/ 221337 h 228600"/>
                <a:gd name="connsiteX11" fmla="*/ 212812 w 219075"/>
                <a:gd name="connsiteY11" fmla="*/ 184094 h 228600"/>
                <a:gd name="connsiteX12" fmla="*/ 182141 w 219075"/>
                <a:gd name="connsiteY12" fmla="*/ 200191 h 228600"/>
                <a:gd name="connsiteX13" fmla="*/ 182141 w 219075"/>
                <a:gd name="connsiteY13" fmla="*/ 200191 h 228600"/>
                <a:gd name="connsiteX14" fmla="*/ 172616 w 219075"/>
                <a:gd name="connsiteY14" fmla="*/ 202001 h 228600"/>
                <a:gd name="connsiteX15" fmla="*/ 36980 w 219075"/>
                <a:gd name="connsiteY15" fmla="*/ 66937 h 228600"/>
                <a:gd name="connsiteX16" fmla="*/ 49555 w 219075"/>
                <a:gd name="connsiteY16" fmla="*/ 39657 h 228600"/>
                <a:gd name="connsiteX17" fmla="*/ 56030 w 219075"/>
                <a:gd name="connsiteY17" fmla="*/ 38362 h 228600"/>
                <a:gd name="connsiteX18" fmla="*/ 110132 w 219075"/>
                <a:gd name="connsiteY18" fmla="*/ 35885 h 228600"/>
                <a:gd name="connsiteX19" fmla="*/ 111942 w 219075"/>
                <a:gd name="connsiteY19" fmla="*/ 35885 h 228600"/>
                <a:gd name="connsiteX20" fmla="*/ 121467 w 219075"/>
                <a:gd name="connsiteY20" fmla="*/ 37123 h 228600"/>
                <a:gd name="connsiteX21" fmla="*/ 161281 w 219075"/>
                <a:gd name="connsiteY21" fmla="*/ 93797 h 228600"/>
                <a:gd name="connsiteX22" fmla="*/ 184522 w 219075"/>
                <a:gd name="connsiteY22" fmla="*/ 191047 h 228600"/>
                <a:gd name="connsiteX23" fmla="*/ 182141 w 219075"/>
                <a:gd name="connsiteY23" fmla="*/ 20019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075" h="228600">
                  <a:moveTo>
                    <a:pt x="188428" y="82367"/>
                  </a:moveTo>
                  <a:cubicBezTo>
                    <a:pt x="187625" y="79190"/>
                    <a:pt x="185780" y="76373"/>
                    <a:pt x="183189" y="74366"/>
                  </a:cubicBezTo>
                  <a:cubicBezTo>
                    <a:pt x="165814" y="61059"/>
                    <a:pt x="153109" y="42583"/>
                    <a:pt x="146899" y="21598"/>
                  </a:cubicBezTo>
                  <a:cubicBezTo>
                    <a:pt x="145672" y="17234"/>
                    <a:pt x="142460" y="13704"/>
                    <a:pt x="138231" y="12073"/>
                  </a:cubicBezTo>
                  <a:cubicBezTo>
                    <a:pt x="128932" y="8424"/>
                    <a:pt x="118969" y="6769"/>
                    <a:pt x="108989" y="7215"/>
                  </a:cubicBezTo>
                  <a:lnTo>
                    <a:pt x="54792" y="9596"/>
                  </a:lnTo>
                  <a:cubicBezTo>
                    <a:pt x="27205" y="10899"/>
                    <a:pt x="5898" y="34319"/>
                    <a:pt x="7200" y="61905"/>
                  </a:cubicBezTo>
                  <a:cubicBezTo>
                    <a:pt x="7432" y="66807"/>
                    <a:pt x="8383" y="71647"/>
                    <a:pt x="10024" y="76271"/>
                  </a:cubicBezTo>
                  <a:cubicBezTo>
                    <a:pt x="35519" y="147513"/>
                    <a:pt x="91738" y="203488"/>
                    <a:pt x="163091" y="228671"/>
                  </a:cubicBezTo>
                  <a:cubicBezTo>
                    <a:pt x="167195" y="230107"/>
                    <a:pt x="171507" y="230847"/>
                    <a:pt x="175855" y="230862"/>
                  </a:cubicBezTo>
                  <a:cubicBezTo>
                    <a:pt x="185182" y="230895"/>
                    <a:pt x="194196" y="227506"/>
                    <a:pt x="201191" y="221337"/>
                  </a:cubicBezTo>
                  <a:cubicBezTo>
                    <a:pt x="211609" y="211998"/>
                    <a:pt x="216070" y="197701"/>
                    <a:pt x="212812" y="184094"/>
                  </a:cubicBezTo>
                  <a:close/>
                  <a:moveTo>
                    <a:pt x="182141" y="200191"/>
                  </a:moveTo>
                  <a:lnTo>
                    <a:pt x="182141" y="200191"/>
                  </a:lnTo>
                  <a:cubicBezTo>
                    <a:pt x="179533" y="202486"/>
                    <a:pt x="175883" y="203179"/>
                    <a:pt x="172616" y="202001"/>
                  </a:cubicBezTo>
                  <a:cubicBezTo>
                    <a:pt x="109367" y="179710"/>
                    <a:pt x="59538" y="130091"/>
                    <a:pt x="36980" y="66937"/>
                  </a:cubicBezTo>
                  <a:cubicBezTo>
                    <a:pt x="32920" y="55930"/>
                    <a:pt x="38550" y="43718"/>
                    <a:pt x="49555" y="39657"/>
                  </a:cubicBezTo>
                  <a:cubicBezTo>
                    <a:pt x="51633" y="38890"/>
                    <a:pt x="53818" y="38453"/>
                    <a:pt x="56030" y="38362"/>
                  </a:cubicBezTo>
                  <a:lnTo>
                    <a:pt x="110132" y="35885"/>
                  </a:lnTo>
                  <a:lnTo>
                    <a:pt x="111942" y="35885"/>
                  </a:lnTo>
                  <a:cubicBezTo>
                    <a:pt x="115156" y="35911"/>
                    <a:pt x="118354" y="36327"/>
                    <a:pt x="121467" y="37123"/>
                  </a:cubicBezTo>
                  <a:cubicBezTo>
                    <a:pt x="129446" y="59228"/>
                    <a:pt x="143193" y="78795"/>
                    <a:pt x="161281" y="93797"/>
                  </a:cubicBezTo>
                  <a:lnTo>
                    <a:pt x="184522" y="191047"/>
                  </a:lnTo>
                  <a:cubicBezTo>
                    <a:pt x="185404" y="194302"/>
                    <a:pt x="184498" y="197780"/>
                    <a:pt x="182141" y="200191"/>
                  </a:cubicBezTo>
                  <a:close/>
                </a:path>
              </a:pathLst>
            </a:custGeom>
            <a:grpFill/>
            <a:ln w="9525" cap="flat">
              <a:noFill/>
              <a:prstDash val="solid"/>
              <a:miter/>
            </a:ln>
          </p:spPr>
          <p:txBody>
            <a:bodyPr rtlCol="0" anchor="ctr"/>
            <a:lstStyle/>
            <a:p>
              <a:endParaRPr lang="en-US" dirty="0"/>
            </a:p>
          </p:txBody>
        </p:sp>
        <p:sp>
          <p:nvSpPr>
            <p:cNvPr id="211" name="Freeform: Shape 124">
              <a:extLst>
                <a:ext uri="{FF2B5EF4-FFF2-40B4-BE49-F238E27FC236}">
                  <a16:creationId xmlns:a16="http://schemas.microsoft.com/office/drawing/2014/main" id="{EA3F4DC3-5F03-334C-A73E-B4343AB5BA1E}"/>
                </a:ext>
              </a:extLst>
            </p:cNvPr>
            <p:cNvSpPr/>
            <p:nvPr/>
          </p:nvSpPr>
          <p:spPr>
            <a:xfrm>
              <a:off x="6062146" y="4194053"/>
              <a:ext cx="219075" cy="238125"/>
            </a:xfrm>
            <a:custGeom>
              <a:avLst/>
              <a:gdLst>
                <a:gd name="connsiteX0" fmla="*/ 205428 w 219075"/>
                <a:gd name="connsiteY0" fmla="*/ 31692 h 238125"/>
                <a:gd name="connsiteX1" fmla="*/ 166185 w 219075"/>
                <a:gd name="connsiteY1" fmla="*/ 9594 h 238125"/>
                <a:gd name="connsiteX2" fmla="*/ 112083 w 219075"/>
                <a:gd name="connsiteY2" fmla="*/ 7213 h 238125"/>
                <a:gd name="connsiteX3" fmla="*/ 82746 w 219075"/>
                <a:gd name="connsiteY3" fmla="*/ 12071 h 238125"/>
                <a:gd name="connsiteX4" fmla="*/ 74174 w 219075"/>
                <a:gd name="connsiteY4" fmla="*/ 21596 h 238125"/>
                <a:gd name="connsiteX5" fmla="*/ 37788 w 219075"/>
                <a:gd name="connsiteY5" fmla="*/ 74555 h 238125"/>
                <a:gd name="connsiteX6" fmla="*/ 32645 w 219075"/>
                <a:gd name="connsiteY6" fmla="*/ 82460 h 238125"/>
                <a:gd name="connsiteX7" fmla="*/ 8166 w 219075"/>
                <a:gd name="connsiteY7" fmla="*/ 184187 h 238125"/>
                <a:gd name="connsiteX8" fmla="*/ 36524 w 219075"/>
                <a:gd name="connsiteY8" fmla="*/ 230002 h 238125"/>
                <a:gd name="connsiteX9" fmla="*/ 57886 w 219075"/>
                <a:gd name="connsiteY9" fmla="*/ 228860 h 238125"/>
                <a:gd name="connsiteX10" fmla="*/ 57886 w 219075"/>
                <a:gd name="connsiteY10" fmla="*/ 228860 h 238125"/>
                <a:gd name="connsiteX11" fmla="*/ 210858 w 219075"/>
                <a:gd name="connsiteY11" fmla="*/ 76460 h 238125"/>
                <a:gd name="connsiteX12" fmla="*/ 205428 w 219075"/>
                <a:gd name="connsiteY12" fmla="*/ 31692 h 238125"/>
                <a:gd name="connsiteX13" fmla="*/ 183997 w 219075"/>
                <a:gd name="connsiteY13" fmla="*/ 66744 h 238125"/>
                <a:gd name="connsiteX14" fmla="*/ 48361 w 219075"/>
                <a:gd name="connsiteY14" fmla="*/ 201904 h 238125"/>
                <a:gd name="connsiteX15" fmla="*/ 36254 w 219075"/>
                <a:gd name="connsiteY15" fmla="*/ 195998 h 238125"/>
                <a:gd name="connsiteX16" fmla="*/ 35979 w 219075"/>
                <a:gd name="connsiteY16" fmla="*/ 190760 h 238125"/>
                <a:gd name="connsiteX17" fmla="*/ 59315 w 219075"/>
                <a:gd name="connsiteY17" fmla="*/ 93605 h 238125"/>
                <a:gd name="connsiteX18" fmla="*/ 99129 w 219075"/>
                <a:gd name="connsiteY18" fmla="*/ 36455 h 238125"/>
                <a:gd name="connsiteX19" fmla="*/ 110750 w 219075"/>
                <a:gd name="connsiteY19" fmla="*/ 35312 h 238125"/>
                <a:gd name="connsiteX20" fmla="*/ 164852 w 219075"/>
                <a:gd name="connsiteY20" fmla="*/ 37788 h 238125"/>
                <a:gd name="connsiteX21" fmla="*/ 185152 w 219075"/>
                <a:gd name="connsiteY21" fmla="*/ 60112 h 238125"/>
                <a:gd name="connsiteX22" fmla="*/ 183902 w 219075"/>
                <a:gd name="connsiteY22" fmla="*/ 66363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075" h="238125">
                  <a:moveTo>
                    <a:pt x="205428" y="31692"/>
                  </a:moveTo>
                  <a:cubicBezTo>
                    <a:pt x="196520" y="18598"/>
                    <a:pt x="182001" y="10423"/>
                    <a:pt x="166185" y="9594"/>
                  </a:cubicBezTo>
                  <a:lnTo>
                    <a:pt x="112083" y="7213"/>
                  </a:lnTo>
                  <a:cubicBezTo>
                    <a:pt x="102073" y="6774"/>
                    <a:pt x="92081" y="8428"/>
                    <a:pt x="82746" y="12071"/>
                  </a:cubicBezTo>
                  <a:cubicBezTo>
                    <a:pt x="78546" y="13715"/>
                    <a:pt x="75367" y="17246"/>
                    <a:pt x="74174" y="21596"/>
                  </a:cubicBezTo>
                  <a:cubicBezTo>
                    <a:pt x="67891" y="42624"/>
                    <a:pt x="55164" y="61148"/>
                    <a:pt x="37788" y="74555"/>
                  </a:cubicBezTo>
                  <a:cubicBezTo>
                    <a:pt x="35205" y="76510"/>
                    <a:pt x="33386" y="79307"/>
                    <a:pt x="32645" y="82460"/>
                  </a:cubicBezTo>
                  <a:lnTo>
                    <a:pt x="8166" y="184187"/>
                  </a:lnTo>
                  <a:cubicBezTo>
                    <a:pt x="3345" y="204670"/>
                    <a:pt x="16042" y="225182"/>
                    <a:pt x="36524" y="230002"/>
                  </a:cubicBezTo>
                  <a:cubicBezTo>
                    <a:pt x="43608" y="231669"/>
                    <a:pt x="51020" y="231272"/>
                    <a:pt x="57886" y="228860"/>
                  </a:cubicBezTo>
                  <a:lnTo>
                    <a:pt x="57886" y="228860"/>
                  </a:lnTo>
                  <a:cubicBezTo>
                    <a:pt x="129195" y="203640"/>
                    <a:pt x="185372" y="147674"/>
                    <a:pt x="210858" y="76460"/>
                  </a:cubicBezTo>
                  <a:cubicBezTo>
                    <a:pt x="216199" y="61515"/>
                    <a:pt x="214188" y="44927"/>
                    <a:pt x="205428" y="31692"/>
                  </a:cubicBezTo>
                  <a:close/>
                  <a:moveTo>
                    <a:pt x="183997" y="66744"/>
                  </a:moveTo>
                  <a:cubicBezTo>
                    <a:pt x="161498" y="129958"/>
                    <a:pt x="111653" y="179628"/>
                    <a:pt x="48361" y="201904"/>
                  </a:cubicBezTo>
                  <a:cubicBezTo>
                    <a:pt x="43387" y="203617"/>
                    <a:pt x="37966" y="200972"/>
                    <a:pt x="36254" y="195998"/>
                  </a:cubicBezTo>
                  <a:cubicBezTo>
                    <a:pt x="35674" y="194313"/>
                    <a:pt x="35579" y="192497"/>
                    <a:pt x="35979" y="190760"/>
                  </a:cubicBezTo>
                  <a:lnTo>
                    <a:pt x="59315" y="93605"/>
                  </a:lnTo>
                  <a:cubicBezTo>
                    <a:pt x="77435" y="78437"/>
                    <a:pt x="91180" y="58708"/>
                    <a:pt x="99129" y="36455"/>
                  </a:cubicBezTo>
                  <a:cubicBezTo>
                    <a:pt x="102943" y="35608"/>
                    <a:pt x="106845" y="35224"/>
                    <a:pt x="110750" y="35312"/>
                  </a:cubicBezTo>
                  <a:lnTo>
                    <a:pt x="164852" y="37788"/>
                  </a:lnTo>
                  <a:cubicBezTo>
                    <a:pt x="176622" y="38347"/>
                    <a:pt x="185711" y="48342"/>
                    <a:pt x="185152" y="60112"/>
                  </a:cubicBezTo>
                  <a:cubicBezTo>
                    <a:pt x="185051" y="62247"/>
                    <a:pt x="184630" y="64353"/>
                    <a:pt x="183902" y="66363"/>
                  </a:cubicBezTo>
                  <a:close/>
                </a:path>
              </a:pathLst>
            </a:custGeom>
            <a:grpFill/>
            <a:ln w="9525" cap="flat">
              <a:noFill/>
              <a:prstDash val="solid"/>
              <a:miter/>
            </a:ln>
          </p:spPr>
          <p:txBody>
            <a:bodyPr rtlCol="0" anchor="ctr"/>
            <a:lstStyle/>
            <a:p>
              <a:endParaRPr lang="en-US" dirty="0"/>
            </a:p>
          </p:txBody>
        </p:sp>
      </p:grpSp>
      <p:grpSp>
        <p:nvGrpSpPr>
          <p:cNvPr id="212" name="Graphic 87">
            <a:extLst>
              <a:ext uri="{FF2B5EF4-FFF2-40B4-BE49-F238E27FC236}">
                <a16:creationId xmlns:a16="http://schemas.microsoft.com/office/drawing/2014/main" id="{A3B38B4A-8D42-4048-92D8-D067569154C8}"/>
              </a:ext>
            </a:extLst>
          </p:cNvPr>
          <p:cNvGrpSpPr/>
          <p:nvPr/>
        </p:nvGrpSpPr>
        <p:grpSpPr>
          <a:xfrm>
            <a:off x="539693" y="1181452"/>
            <a:ext cx="628650" cy="638175"/>
            <a:chOff x="5200824" y="4929165"/>
            <a:chExt cx="628650" cy="638175"/>
          </a:xfrm>
          <a:solidFill>
            <a:srgbClr val="00B29F"/>
          </a:solidFill>
        </p:grpSpPr>
        <p:sp>
          <p:nvSpPr>
            <p:cNvPr id="213" name="Freeform: Shape 1889405">
              <a:extLst>
                <a:ext uri="{FF2B5EF4-FFF2-40B4-BE49-F238E27FC236}">
                  <a16:creationId xmlns:a16="http://schemas.microsoft.com/office/drawing/2014/main" id="{447EBED0-8F78-FD4A-9384-4EE0A4797DFA}"/>
                </a:ext>
              </a:extLst>
            </p:cNvPr>
            <p:cNvSpPr/>
            <p:nvPr/>
          </p:nvSpPr>
          <p:spPr>
            <a:xfrm>
              <a:off x="5193682" y="4922020"/>
              <a:ext cx="638175" cy="647700"/>
            </a:xfrm>
            <a:custGeom>
              <a:avLst/>
              <a:gdLst>
                <a:gd name="connsiteX0" fmla="*/ 629220 w 638175"/>
                <a:gd name="connsiteY0" fmla="*/ 310040 h 647700"/>
                <a:gd name="connsiteX1" fmla="*/ 537780 w 638175"/>
                <a:gd name="connsiteY1" fmla="*/ 218600 h 647700"/>
                <a:gd name="connsiteX2" fmla="*/ 537780 w 638175"/>
                <a:gd name="connsiteY2" fmla="*/ 92870 h 647700"/>
                <a:gd name="connsiteX3" fmla="*/ 523492 w 638175"/>
                <a:gd name="connsiteY3" fmla="*/ 78582 h 647700"/>
                <a:gd name="connsiteX4" fmla="*/ 451769 w 638175"/>
                <a:gd name="connsiteY4" fmla="*/ 78582 h 647700"/>
                <a:gd name="connsiteX5" fmla="*/ 437482 w 638175"/>
                <a:gd name="connsiteY5" fmla="*/ 92870 h 647700"/>
                <a:gd name="connsiteX6" fmla="*/ 437482 w 638175"/>
                <a:gd name="connsiteY6" fmla="*/ 118206 h 647700"/>
                <a:gd name="connsiteX7" fmla="*/ 330421 w 638175"/>
                <a:gd name="connsiteY7" fmla="*/ 11145 h 647700"/>
                <a:gd name="connsiteX8" fmla="*/ 310132 w 638175"/>
                <a:gd name="connsiteY8" fmla="*/ 11145 h 647700"/>
                <a:gd name="connsiteX9" fmla="*/ 11333 w 638175"/>
                <a:gd name="connsiteY9" fmla="*/ 310040 h 647700"/>
                <a:gd name="connsiteX10" fmla="*/ 9523 w 638175"/>
                <a:gd name="connsiteY10" fmla="*/ 328042 h 647700"/>
                <a:gd name="connsiteX11" fmla="*/ 45242 w 638175"/>
                <a:gd name="connsiteY11" fmla="*/ 382049 h 647700"/>
                <a:gd name="connsiteX12" fmla="*/ 55720 w 638175"/>
                <a:gd name="connsiteY12" fmla="*/ 388430 h 647700"/>
                <a:gd name="connsiteX13" fmla="*/ 67245 w 638175"/>
                <a:gd name="connsiteY13" fmla="*/ 384335 h 647700"/>
                <a:gd name="connsiteX14" fmla="*/ 87819 w 638175"/>
                <a:gd name="connsiteY14" fmla="*/ 363665 h 647700"/>
                <a:gd name="connsiteX15" fmla="*/ 87819 w 638175"/>
                <a:gd name="connsiteY15" fmla="*/ 573215 h 647700"/>
                <a:gd name="connsiteX16" fmla="*/ 102106 w 638175"/>
                <a:gd name="connsiteY16" fmla="*/ 587503 h 647700"/>
                <a:gd name="connsiteX17" fmla="*/ 152398 w 638175"/>
                <a:gd name="connsiteY17" fmla="*/ 587503 h 647700"/>
                <a:gd name="connsiteX18" fmla="*/ 148874 w 638175"/>
                <a:gd name="connsiteY18" fmla="*/ 603886 h 647700"/>
                <a:gd name="connsiteX19" fmla="*/ 317467 w 638175"/>
                <a:gd name="connsiteY19" fmla="*/ 649034 h 647700"/>
                <a:gd name="connsiteX20" fmla="*/ 486154 w 638175"/>
                <a:gd name="connsiteY20" fmla="*/ 603886 h 647700"/>
                <a:gd name="connsiteX21" fmla="*/ 482630 w 638175"/>
                <a:gd name="connsiteY21" fmla="*/ 587503 h 647700"/>
                <a:gd name="connsiteX22" fmla="*/ 538066 w 638175"/>
                <a:gd name="connsiteY22" fmla="*/ 587503 h 647700"/>
                <a:gd name="connsiteX23" fmla="*/ 552353 w 638175"/>
                <a:gd name="connsiteY23" fmla="*/ 573215 h 647700"/>
                <a:gd name="connsiteX24" fmla="*/ 552353 w 638175"/>
                <a:gd name="connsiteY24" fmla="*/ 363665 h 647700"/>
                <a:gd name="connsiteX25" fmla="*/ 572927 w 638175"/>
                <a:gd name="connsiteY25" fmla="*/ 384239 h 647700"/>
                <a:gd name="connsiteX26" fmla="*/ 583024 w 638175"/>
                <a:gd name="connsiteY26" fmla="*/ 388430 h 647700"/>
                <a:gd name="connsiteX27" fmla="*/ 584452 w 638175"/>
                <a:gd name="connsiteY27" fmla="*/ 388430 h 647700"/>
                <a:gd name="connsiteX28" fmla="*/ 594930 w 638175"/>
                <a:gd name="connsiteY28" fmla="*/ 382049 h 647700"/>
                <a:gd name="connsiteX29" fmla="*/ 630839 w 638175"/>
                <a:gd name="connsiteY29" fmla="*/ 328042 h 647700"/>
                <a:gd name="connsiteX30" fmla="*/ 629220 w 638175"/>
                <a:gd name="connsiteY30" fmla="*/ 310040 h 647700"/>
                <a:gd name="connsiteX31" fmla="*/ 466057 w 638175"/>
                <a:gd name="connsiteY31" fmla="*/ 107252 h 647700"/>
                <a:gd name="connsiteX32" fmla="*/ 509205 w 638175"/>
                <a:gd name="connsiteY32" fmla="*/ 107252 h 647700"/>
                <a:gd name="connsiteX33" fmla="*/ 509205 w 638175"/>
                <a:gd name="connsiteY33" fmla="*/ 190025 h 647700"/>
                <a:gd name="connsiteX34" fmla="*/ 466057 w 638175"/>
                <a:gd name="connsiteY34" fmla="*/ 146876 h 647700"/>
                <a:gd name="connsiteX35" fmla="*/ 317657 w 638175"/>
                <a:gd name="connsiteY35" fmla="*/ 620364 h 647700"/>
                <a:gd name="connsiteX36" fmla="*/ 177925 w 638175"/>
                <a:gd name="connsiteY36" fmla="*/ 601790 h 647700"/>
                <a:gd name="connsiteX37" fmla="*/ 180688 w 638175"/>
                <a:gd name="connsiteY37" fmla="*/ 593980 h 647700"/>
                <a:gd name="connsiteX38" fmla="*/ 193070 w 638175"/>
                <a:gd name="connsiteY38" fmla="*/ 518923 h 647700"/>
                <a:gd name="connsiteX39" fmla="*/ 233647 w 638175"/>
                <a:gd name="connsiteY39" fmla="*/ 416720 h 647700"/>
                <a:gd name="connsiteX40" fmla="*/ 253840 w 638175"/>
                <a:gd name="connsiteY40" fmla="*/ 402623 h 647700"/>
                <a:gd name="connsiteX41" fmla="*/ 284224 w 638175"/>
                <a:gd name="connsiteY41" fmla="*/ 373095 h 647700"/>
                <a:gd name="connsiteX42" fmla="*/ 284986 w 638175"/>
                <a:gd name="connsiteY42" fmla="*/ 371190 h 647700"/>
                <a:gd name="connsiteX43" fmla="*/ 350042 w 638175"/>
                <a:gd name="connsiteY43" fmla="*/ 371190 h 647700"/>
                <a:gd name="connsiteX44" fmla="*/ 391000 w 638175"/>
                <a:gd name="connsiteY44" fmla="*/ 409290 h 647700"/>
                <a:gd name="connsiteX45" fmla="*/ 402049 w 638175"/>
                <a:gd name="connsiteY45" fmla="*/ 417101 h 647700"/>
                <a:gd name="connsiteX46" fmla="*/ 442625 w 638175"/>
                <a:gd name="connsiteY46" fmla="*/ 519304 h 647700"/>
                <a:gd name="connsiteX47" fmla="*/ 446816 w 638175"/>
                <a:gd name="connsiteY47" fmla="*/ 567881 h 647700"/>
                <a:gd name="connsiteX48" fmla="*/ 445673 w 638175"/>
                <a:gd name="connsiteY48" fmla="*/ 573501 h 647700"/>
                <a:gd name="connsiteX49" fmla="*/ 451483 w 638175"/>
                <a:gd name="connsiteY49" fmla="*/ 584836 h 647700"/>
                <a:gd name="connsiteX50" fmla="*/ 455008 w 638175"/>
                <a:gd name="connsiteY50" fmla="*/ 594361 h 647700"/>
                <a:gd name="connsiteX51" fmla="*/ 457770 w 638175"/>
                <a:gd name="connsiteY51" fmla="*/ 602171 h 647700"/>
                <a:gd name="connsiteX52" fmla="*/ 317657 w 638175"/>
                <a:gd name="connsiteY52" fmla="*/ 620364 h 647700"/>
                <a:gd name="connsiteX53" fmla="*/ 259078 w 638175"/>
                <a:gd name="connsiteY53" fmla="*/ 315564 h 647700"/>
                <a:gd name="connsiteX54" fmla="*/ 255935 w 638175"/>
                <a:gd name="connsiteY54" fmla="*/ 311945 h 647700"/>
                <a:gd name="connsiteX55" fmla="*/ 253649 w 638175"/>
                <a:gd name="connsiteY55" fmla="*/ 309563 h 647700"/>
                <a:gd name="connsiteX56" fmla="*/ 265555 w 638175"/>
                <a:gd name="connsiteY56" fmla="*/ 309563 h 647700"/>
                <a:gd name="connsiteX57" fmla="*/ 281843 w 638175"/>
                <a:gd name="connsiteY57" fmla="*/ 291275 h 647700"/>
                <a:gd name="connsiteX58" fmla="*/ 294511 w 638175"/>
                <a:gd name="connsiteY58" fmla="*/ 278131 h 647700"/>
                <a:gd name="connsiteX59" fmla="*/ 312799 w 638175"/>
                <a:gd name="connsiteY59" fmla="*/ 288132 h 647700"/>
                <a:gd name="connsiteX60" fmla="*/ 353947 w 638175"/>
                <a:gd name="connsiteY60" fmla="*/ 295847 h 647700"/>
                <a:gd name="connsiteX61" fmla="*/ 376426 w 638175"/>
                <a:gd name="connsiteY61" fmla="*/ 283370 h 647700"/>
                <a:gd name="connsiteX62" fmla="*/ 396619 w 638175"/>
                <a:gd name="connsiteY62" fmla="*/ 301753 h 647700"/>
                <a:gd name="connsiteX63" fmla="*/ 393000 w 638175"/>
                <a:gd name="connsiteY63" fmla="*/ 304420 h 647700"/>
                <a:gd name="connsiteX64" fmla="*/ 355662 w 638175"/>
                <a:gd name="connsiteY64" fmla="*/ 342520 h 647700"/>
                <a:gd name="connsiteX65" fmla="*/ 280319 w 638175"/>
                <a:gd name="connsiteY65" fmla="*/ 342520 h 647700"/>
                <a:gd name="connsiteX66" fmla="*/ 259078 w 638175"/>
                <a:gd name="connsiteY66" fmla="*/ 315374 h 647700"/>
                <a:gd name="connsiteX67" fmla="*/ 523969 w 638175"/>
                <a:gd name="connsiteY67" fmla="*/ 335757 h 647700"/>
                <a:gd name="connsiteX68" fmla="*/ 523969 w 638175"/>
                <a:gd name="connsiteY68" fmla="*/ 558833 h 647700"/>
                <a:gd name="connsiteX69" fmla="*/ 473867 w 638175"/>
                <a:gd name="connsiteY69" fmla="*/ 558833 h 647700"/>
                <a:gd name="connsiteX70" fmla="*/ 470819 w 638175"/>
                <a:gd name="connsiteY70" fmla="*/ 518923 h 647700"/>
                <a:gd name="connsiteX71" fmla="*/ 418813 w 638175"/>
                <a:gd name="connsiteY71" fmla="*/ 393860 h 647700"/>
                <a:gd name="connsiteX72" fmla="*/ 406906 w 638175"/>
                <a:gd name="connsiteY72" fmla="*/ 385382 h 647700"/>
                <a:gd name="connsiteX73" fmla="*/ 377569 w 638175"/>
                <a:gd name="connsiteY73" fmla="*/ 361570 h 647700"/>
                <a:gd name="connsiteX74" fmla="*/ 409192 w 638175"/>
                <a:gd name="connsiteY74" fmla="*/ 327947 h 647700"/>
                <a:gd name="connsiteX75" fmla="*/ 435005 w 638175"/>
                <a:gd name="connsiteY75" fmla="*/ 292895 h 647700"/>
                <a:gd name="connsiteX76" fmla="*/ 431386 w 638175"/>
                <a:gd name="connsiteY76" fmla="*/ 281560 h 647700"/>
                <a:gd name="connsiteX77" fmla="*/ 420527 w 638175"/>
                <a:gd name="connsiteY77" fmla="*/ 276893 h 647700"/>
                <a:gd name="connsiteX78" fmla="*/ 403287 w 638175"/>
                <a:gd name="connsiteY78" fmla="*/ 273845 h 647700"/>
                <a:gd name="connsiteX79" fmla="*/ 384808 w 638175"/>
                <a:gd name="connsiteY79" fmla="*/ 256128 h 647700"/>
                <a:gd name="connsiteX80" fmla="*/ 339184 w 638175"/>
                <a:gd name="connsiteY80" fmla="*/ 271749 h 647700"/>
                <a:gd name="connsiteX81" fmla="*/ 328516 w 638175"/>
                <a:gd name="connsiteY81" fmla="*/ 265082 h 647700"/>
                <a:gd name="connsiteX82" fmla="*/ 294511 w 638175"/>
                <a:gd name="connsiteY82" fmla="*/ 250318 h 647700"/>
                <a:gd name="connsiteX83" fmla="*/ 256411 w 638175"/>
                <a:gd name="connsiteY83" fmla="*/ 279464 h 647700"/>
                <a:gd name="connsiteX84" fmla="*/ 221550 w 638175"/>
                <a:gd name="connsiteY84" fmla="*/ 278036 h 647700"/>
                <a:gd name="connsiteX85" fmla="*/ 210977 w 638175"/>
                <a:gd name="connsiteY85" fmla="*/ 295466 h 647700"/>
                <a:gd name="connsiteX86" fmla="*/ 229456 w 638175"/>
                <a:gd name="connsiteY86" fmla="*/ 326042 h 647700"/>
                <a:gd name="connsiteX87" fmla="*/ 235361 w 638175"/>
                <a:gd name="connsiteY87" fmla="*/ 332138 h 647700"/>
                <a:gd name="connsiteX88" fmla="*/ 238790 w 638175"/>
                <a:gd name="connsiteY88" fmla="*/ 335662 h 647700"/>
                <a:gd name="connsiteX89" fmla="*/ 257840 w 638175"/>
                <a:gd name="connsiteY89" fmla="*/ 361951 h 647700"/>
                <a:gd name="connsiteX90" fmla="*/ 238028 w 638175"/>
                <a:gd name="connsiteY90" fmla="*/ 378620 h 647700"/>
                <a:gd name="connsiteX91" fmla="*/ 216502 w 638175"/>
                <a:gd name="connsiteY91" fmla="*/ 393669 h 647700"/>
                <a:gd name="connsiteX92" fmla="*/ 164495 w 638175"/>
                <a:gd name="connsiteY92" fmla="*/ 518732 h 647700"/>
                <a:gd name="connsiteX93" fmla="*/ 161447 w 638175"/>
                <a:gd name="connsiteY93" fmla="*/ 558642 h 647700"/>
                <a:gd name="connsiteX94" fmla="*/ 116584 w 638175"/>
                <a:gd name="connsiteY94" fmla="*/ 558642 h 647700"/>
                <a:gd name="connsiteX95" fmla="*/ 116584 w 638175"/>
                <a:gd name="connsiteY95" fmla="*/ 338329 h 647700"/>
                <a:gd name="connsiteX96" fmla="*/ 116584 w 638175"/>
                <a:gd name="connsiteY96" fmla="*/ 335471 h 647700"/>
                <a:gd name="connsiteX97" fmla="*/ 320324 w 638175"/>
                <a:gd name="connsiteY97" fmla="*/ 131446 h 647700"/>
                <a:gd name="connsiteX98" fmla="*/ 524064 w 638175"/>
                <a:gd name="connsiteY98" fmla="*/ 335186 h 647700"/>
                <a:gd name="connsiteX99" fmla="*/ 523969 w 638175"/>
                <a:gd name="connsiteY99" fmla="*/ 335757 h 647700"/>
                <a:gd name="connsiteX100" fmla="*/ 581119 w 638175"/>
                <a:gd name="connsiteY100" fmla="*/ 351759 h 647700"/>
                <a:gd name="connsiteX101" fmla="*/ 330421 w 638175"/>
                <a:gd name="connsiteY101" fmla="*/ 101156 h 647700"/>
                <a:gd name="connsiteX102" fmla="*/ 310215 w 638175"/>
                <a:gd name="connsiteY102" fmla="*/ 101074 h 647700"/>
                <a:gd name="connsiteX103" fmla="*/ 310132 w 638175"/>
                <a:gd name="connsiteY103" fmla="*/ 101156 h 647700"/>
                <a:gd name="connsiteX104" fmla="*/ 59530 w 638175"/>
                <a:gd name="connsiteY104" fmla="*/ 351759 h 647700"/>
                <a:gd name="connsiteX105" fmla="*/ 39813 w 638175"/>
                <a:gd name="connsiteY105" fmla="*/ 321946 h 647700"/>
                <a:gd name="connsiteX106" fmla="*/ 320324 w 638175"/>
                <a:gd name="connsiteY106" fmla="*/ 41435 h 647700"/>
                <a:gd name="connsiteX107" fmla="*/ 441673 w 638175"/>
                <a:gd name="connsiteY107" fmla="*/ 162783 h 647700"/>
                <a:gd name="connsiteX108" fmla="*/ 441673 w 638175"/>
                <a:gd name="connsiteY108" fmla="*/ 162783 h 647700"/>
                <a:gd name="connsiteX109" fmla="*/ 600740 w 638175"/>
                <a:gd name="connsiteY109" fmla="*/ 321851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38175" h="647700">
                  <a:moveTo>
                    <a:pt x="629220" y="310040"/>
                  </a:moveTo>
                  <a:lnTo>
                    <a:pt x="537780" y="218600"/>
                  </a:lnTo>
                  <a:lnTo>
                    <a:pt x="537780" y="92870"/>
                  </a:lnTo>
                  <a:cubicBezTo>
                    <a:pt x="537780" y="84979"/>
                    <a:pt x="531383" y="78582"/>
                    <a:pt x="523492" y="78582"/>
                  </a:cubicBezTo>
                  <a:lnTo>
                    <a:pt x="451769" y="78582"/>
                  </a:lnTo>
                  <a:cubicBezTo>
                    <a:pt x="443879" y="78582"/>
                    <a:pt x="437482" y="84979"/>
                    <a:pt x="437482" y="92870"/>
                  </a:cubicBezTo>
                  <a:lnTo>
                    <a:pt x="437482" y="118206"/>
                  </a:lnTo>
                  <a:lnTo>
                    <a:pt x="330421" y="11145"/>
                  </a:lnTo>
                  <a:cubicBezTo>
                    <a:pt x="324710" y="5810"/>
                    <a:pt x="315843" y="5810"/>
                    <a:pt x="310132" y="11145"/>
                  </a:cubicBezTo>
                  <a:lnTo>
                    <a:pt x="11333" y="310040"/>
                  </a:lnTo>
                  <a:cubicBezTo>
                    <a:pt x="6523" y="314845"/>
                    <a:pt x="5766" y="322375"/>
                    <a:pt x="9523" y="328042"/>
                  </a:cubicBezTo>
                  <a:lnTo>
                    <a:pt x="45242" y="382049"/>
                  </a:lnTo>
                  <a:cubicBezTo>
                    <a:pt x="47587" y="385654"/>
                    <a:pt x="51441" y="388001"/>
                    <a:pt x="55720" y="388430"/>
                  </a:cubicBezTo>
                  <a:cubicBezTo>
                    <a:pt x="59978" y="388834"/>
                    <a:pt x="64197" y="387335"/>
                    <a:pt x="67245" y="384335"/>
                  </a:cubicBezTo>
                  <a:lnTo>
                    <a:pt x="87819" y="363665"/>
                  </a:lnTo>
                  <a:lnTo>
                    <a:pt x="87819" y="573215"/>
                  </a:lnTo>
                  <a:cubicBezTo>
                    <a:pt x="87819" y="581106"/>
                    <a:pt x="94216" y="587503"/>
                    <a:pt x="102106" y="587503"/>
                  </a:cubicBezTo>
                  <a:lnTo>
                    <a:pt x="152398" y="587503"/>
                  </a:lnTo>
                  <a:cubicBezTo>
                    <a:pt x="150159" y="592680"/>
                    <a:pt x="148962" y="598246"/>
                    <a:pt x="148874" y="603886"/>
                  </a:cubicBezTo>
                  <a:cubicBezTo>
                    <a:pt x="148874" y="633890"/>
                    <a:pt x="206024" y="649034"/>
                    <a:pt x="317467" y="649034"/>
                  </a:cubicBezTo>
                  <a:cubicBezTo>
                    <a:pt x="428909" y="649034"/>
                    <a:pt x="486154" y="633890"/>
                    <a:pt x="486154" y="603886"/>
                  </a:cubicBezTo>
                  <a:cubicBezTo>
                    <a:pt x="486019" y="598252"/>
                    <a:pt x="484824" y="592694"/>
                    <a:pt x="482630" y="587503"/>
                  </a:cubicBezTo>
                  <a:lnTo>
                    <a:pt x="538066" y="587503"/>
                  </a:lnTo>
                  <a:cubicBezTo>
                    <a:pt x="545956" y="587503"/>
                    <a:pt x="552353" y="581106"/>
                    <a:pt x="552353" y="573215"/>
                  </a:cubicBezTo>
                  <a:lnTo>
                    <a:pt x="552353" y="363665"/>
                  </a:lnTo>
                  <a:lnTo>
                    <a:pt x="572927" y="384239"/>
                  </a:lnTo>
                  <a:cubicBezTo>
                    <a:pt x="575622" y="386894"/>
                    <a:pt x="579242" y="388396"/>
                    <a:pt x="583024" y="388430"/>
                  </a:cubicBezTo>
                  <a:lnTo>
                    <a:pt x="584452" y="388430"/>
                  </a:lnTo>
                  <a:cubicBezTo>
                    <a:pt x="588731" y="388001"/>
                    <a:pt x="592585" y="385654"/>
                    <a:pt x="594930" y="382049"/>
                  </a:cubicBezTo>
                  <a:lnTo>
                    <a:pt x="630839" y="328042"/>
                  </a:lnTo>
                  <a:cubicBezTo>
                    <a:pt x="634608" y="322409"/>
                    <a:pt x="633934" y="314910"/>
                    <a:pt x="629220" y="310040"/>
                  </a:cubicBezTo>
                  <a:close/>
                  <a:moveTo>
                    <a:pt x="466057" y="107252"/>
                  </a:moveTo>
                  <a:lnTo>
                    <a:pt x="509205" y="107252"/>
                  </a:lnTo>
                  <a:lnTo>
                    <a:pt x="509205" y="190025"/>
                  </a:lnTo>
                  <a:lnTo>
                    <a:pt x="466057" y="146876"/>
                  </a:lnTo>
                  <a:close/>
                  <a:moveTo>
                    <a:pt x="317657" y="620364"/>
                  </a:moveTo>
                  <a:cubicBezTo>
                    <a:pt x="220693" y="620364"/>
                    <a:pt x="185260" y="607791"/>
                    <a:pt x="177925" y="601790"/>
                  </a:cubicBezTo>
                  <a:cubicBezTo>
                    <a:pt x="178612" y="599110"/>
                    <a:pt x="179537" y="596496"/>
                    <a:pt x="180688" y="593980"/>
                  </a:cubicBezTo>
                  <a:cubicBezTo>
                    <a:pt x="185641" y="581597"/>
                    <a:pt x="193070" y="562833"/>
                    <a:pt x="193070" y="518923"/>
                  </a:cubicBezTo>
                  <a:cubicBezTo>
                    <a:pt x="193070" y="458915"/>
                    <a:pt x="208024" y="435960"/>
                    <a:pt x="233647" y="416720"/>
                  </a:cubicBezTo>
                  <a:cubicBezTo>
                    <a:pt x="241552" y="410814"/>
                    <a:pt x="248029" y="406433"/>
                    <a:pt x="253840" y="402623"/>
                  </a:cubicBezTo>
                  <a:cubicBezTo>
                    <a:pt x="266556" y="395850"/>
                    <a:pt x="277091" y="385612"/>
                    <a:pt x="284224" y="373095"/>
                  </a:cubicBezTo>
                  <a:cubicBezTo>
                    <a:pt x="284519" y="372477"/>
                    <a:pt x="284774" y="371841"/>
                    <a:pt x="284986" y="371190"/>
                  </a:cubicBezTo>
                  <a:lnTo>
                    <a:pt x="350042" y="371190"/>
                  </a:lnTo>
                  <a:cubicBezTo>
                    <a:pt x="358615" y="386430"/>
                    <a:pt x="375760" y="398336"/>
                    <a:pt x="391000" y="409290"/>
                  </a:cubicBezTo>
                  <a:cubicBezTo>
                    <a:pt x="394905" y="412052"/>
                    <a:pt x="398715" y="414624"/>
                    <a:pt x="402049" y="417101"/>
                  </a:cubicBezTo>
                  <a:cubicBezTo>
                    <a:pt x="427671" y="436151"/>
                    <a:pt x="442625" y="459296"/>
                    <a:pt x="442625" y="519304"/>
                  </a:cubicBezTo>
                  <a:cubicBezTo>
                    <a:pt x="442377" y="535596"/>
                    <a:pt x="443781" y="551872"/>
                    <a:pt x="446816" y="567881"/>
                  </a:cubicBezTo>
                  <a:cubicBezTo>
                    <a:pt x="446047" y="569654"/>
                    <a:pt x="445657" y="571569"/>
                    <a:pt x="445673" y="573501"/>
                  </a:cubicBezTo>
                  <a:cubicBezTo>
                    <a:pt x="445680" y="577992"/>
                    <a:pt x="447841" y="582208"/>
                    <a:pt x="451483" y="584836"/>
                  </a:cubicBezTo>
                  <a:cubicBezTo>
                    <a:pt x="452722" y="588455"/>
                    <a:pt x="453960" y="591599"/>
                    <a:pt x="455008" y="594361"/>
                  </a:cubicBezTo>
                  <a:cubicBezTo>
                    <a:pt x="456173" y="596872"/>
                    <a:pt x="457097" y="599486"/>
                    <a:pt x="457770" y="602171"/>
                  </a:cubicBezTo>
                  <a:cubicBezTo>
                    <a:pt x="450150" y="607791"/>
                    <a:pt x="414717" y="620364"/>
                    <a:pt x="317657" y="620364"/>
                  </a:cubicBezTo>
                  <a:close/>
                  <a:moveTo>
                    <a:pt x="259078" y="315564"/>
                  </a:moveTo>
                  <a:lnTo>
                    <a:pt x="255935" y="311945"/>
                  </a:lnTo>
                  <a:lnTo>
                    <a:pt x="253649" y="309563"/>
                  </a:lnTo>
                  <a:cubicBezTo>
                    <a:pt x="257522" y="310797"/>
                    <a:pt x="261683" y="310797"/>
                    <a:pt x="265555" y="309563"/>
                  </a:cubicBezTo>
                  <a:cubicBezTo>
                    <a:pt x="273455" y="306221"/>
                    <a:pt x="279433" y="299507"/>
                    <a:pt x="281843" y="291275"/>
                  </a:cubicBezTo>
                  <a:cubicBezTo>
                    <a:pt x="286796" y="280417"/>
                    <a:pt x="289082" y="278131"/>
                    <a:pt x="294511" y="278131"/>
                  </a:cubicBezTo>
                  <a:cubicBezTo>
                    <a:pt x="301065" y="280550"/>
                    <a:pt x="307226" y="283920"/>
                    <a:pt x="312799" y="288132"/>
                  </a:cubicBezTo>
                  <a:cubicBezTo>
                    <a:pt x="326230" y="297086"/>
                    <a:pt x="341374" y="307182"/>
                    <a:pt x="353947" y="295847"/>
                  </a:cubicBezTo>
                  <a:cubicBezTo>
                    <a:pt x="360027" y="289539"/>
                    <a:pt x="367857" y="285193"/>
                    <a:pt x="376426" y="283370"/>
                  </a:cubicBezTo>
                  <a:cubicBezTo>
                    <a:pt x="380029" y="292237"/>
                    <a:pt x="387454" y="298997"/>
                    <a:pt x="396619" y="301753"/>
                  </a:cubicBezTo>
                  <a:lnTo>
                    <a:pt x="393000" y="304420"/>
                  </a:lnTo>
                  <a:cubicBezTo>
                    <a:pt x="378190" y="314565"/>
                    <a:pt x="365506" y="327508"/>
                    <a:pt x="355662" y="342520"/>
                  </a:cubicBezTo>
                  <a:lnTo>
                    <a:pt x="280319" y="342520"/>
                  </a:lnTo>
                  <a:cubicBezTo>
                    <a:pt x="274567" y="332506"/>
                    <a:pt x="267415" y="323366"/>
                    <a:pt x="259078" y="315374"/>
                  </a:cubicBezTo>
                  <a:close/>
                  <a:moveTo>
                    <a:pt x="523969" y="335757"/>
                  </a:moveTo>
                  <a:lnTo>
                    <a:pt x="523969" y="558833"/>
                  </a:lnTo>
                  <a:lnTo>
                    <a:pt x="473867" y="558833"/>
                  </a:lnTo>
                  <a:cubicBezTo>
                    <a:pt x="471628" y="545651"/>
                    <a:pt x="470608" y="532291"/>
                    <a:pt x="470819" y="518923"/>
                  </a:cubicBezTo>
                  <a:cubicBezTo>
                    <a:pt x="470819" y="457010"/>
                    <a:pt x="456246" y="421958"/>
                    <a:pt x="418813" y="393860"/>
                  </a:cubicBezTo>
                  <a:cubicBezTo>
                    <a:pt x="415193" y="391193"/>
                    <a:pt x="411193" y="388335"/>
                    <a:pt x="406906" y="385382"/>
                  </a:cubicBezTo>
                  <a:cubicBezTo>
                    <a:pt x="396184" y="378684"/>
                    <a:pt x="386331" y="370685"/>
                    <a:pt x="377569" y="361570"/>
                  </a:cubicBezTo>
                  <a:cubicBezTo>
                    <a:pt x="385456" y="348133"/>
                    <a:pt x="396264" y="336642"/>
                    <a:pt x="409192" y="327947"/>
                  </a:cubicBezTo>
                  <a:cubicBezTo>
                    <a:pt x="431576" y="312421"/>
                    <a:pt x="434624" y="296038"/>
                    <a:pt x="435005" y="292895"/>
                  </a:cubicBezTo>
                  <a:cubicBezTo>
                    <a:pt x="435504" y="288769"/>
                    <a:pt x="434183" y="284632"/>
                    <a:pt x="431386" y="281560"/>
                  </a:cubicBezTo>
                  <a:cubicBezTo>
                    <a:pt x="428588" y="278541"/>
                    <a:pt x="424643" y="276845"/>
                    <a:pt x="420527" y="276893"/>
                  </a:cubicBezTo>
                  <a:cubicBezTo>
                    <a:pt x="414621" y="277254"/>
                    <a:pt x="408712" y="276209"/>
                    <a:pt x="403287" y="273845"/>
                  </a:cubicBezTo>
                  <a:cubicBezTo>
                    <a:pt x="400565" y="265166"/>
                    <a:pt x="393594" y="258483"/>
                    <a:pt x="384808" y="256128"/>
                  </a:cubicBezTo>
                  <a:cubicBezTo>
                    <a:pt x="371854" y="252699"/>
                    <a:pt x="356233" y="258128"/>
                    <a:pt x="339184" y="271749"/>
                  </a:cubicBezTo>
                  <a:cubicBezTo>
                    <a:pt x="336040" y="270035"/>
                    <a:pt x="331754" y="267177"/>
                    <a:pt x="328516" y="265082"/>
                  </a:cubicBezTo>
                  <a:cubicBezTo>
                    <a:pt x="318780" y="257085"/>
                    <a:pt x="307002" y="251971"/>
                    <a:pt x="294511" y="250318"/>
                  </a:cubicBezTo>
                  <a:cubicBezTo>
                    <a:pt x="276937" y="251030"/>
                    <a:pt x="261698" y="262689"/>
                    <a:pt x="256411" y="279464"/>
                  </a:cubicBezTo>
                  <a:cubicBezTo>
                    <a:pt x="245638" y="273623"/>
                    <a:pt x="232766" y="273095"/>
                    <a:pt x="221550" y="278036"/>
                  </a:cubicBezTo>
                  <a:cubicBezTo>
                    <a:pt x="215092" y="281464"/>
                    <a:pt x="211033" y="288156"/>
                    <a:pt x="210977" y="295466"/>
                  </a:cubicBezTo>
                  <a:cubicBezTo>
                    <a:pt x="210977" y="307468"/>
                    <a:pt x="219931" y="316517"/>
                    <a:pt x="229456" y="326042"/>
                  </a:cubicBezTo>
                  <a:cubicBezTo>
                    <a:pt x="231361" y="327947"/>
                    <a:pt x="233361" y="329947"/>
                    <a:pt x="235361" y="332138"/>
                  </a:cubicBezTo>
                  <a:lnTo>
                    <a:pt x="238790" y="335662"/>
                  </a:lnTo>
                  <a:cubicBezTo>
                    <a:pt x="246793" y="343100"/>
                    <a:pt x="253264" y="352031"/>
                    <a:pt x="257840" y="361951"/>
                  </a:cubicBezTo>
                  <a:cubicBezTo>
                    <a:pt x="252623" y="368974"/>
                    <a:pt x="245840" y="374681"/>
                    <a:pt x="238028" y="378620"/>
                  </a:cubicBezTo>
                  <a:cubicBezTo>
                    <a:pt x="232218" y="382525"/>
                    <a:pt x="224979" y="387287"/>
                    <a:pt x="216502" y="393669"/>
                  </a:cubicBezTo>
                  <a:cubicBezTo>
                    <a:pt x="179068" y="421673"/>
                    <a:pt x="164495" y="456820"/>
                    <a:pt x="164495" y="518732"/>
                  </a:cubicBezTo>
                  <a:cubicBezTo>
                    <a:pt x="164707" y="532101"/>
                    <a:pt x="163687" y="545461"/>
                    <a:pt x="161447" y="558642"/>
                  </a:cubicBezTo>
                  <a:lnTo>
                    <a:pt x="116584" y="558642"/>
                  </a:lnTo>
                  <a:lnTo>
                    <a:pt x="116584" y="338329"/>
                  </a:lnTo>
                  <a:cubicBezTo>
                    <a:pt x="116683" y="337379"/>
                    <a:pt x="116683" y="336421"/>
                    <a:pt x="116584" y="335471"/>
                  </a:cubicBezTo>
                  <a:lnTo>
                    <a:pt x="320324" y="131446"/>
                  </a:lnTo>
                  <a:lnTo>
                    <a:pt x="524064" y="335186"/>
                  </a:lnTo>
                  <a:cubicBezTo>
                    <a:pt x="524064" y="335186"/>
                    <a:pt x="523969" y="335567"/>
                    <a:pt x="523969" y="335757"/>
                  </a:cubicBezTo>
                  <a:close/>
                  <a:moveTo>
                    <a:pt x="581119" y="351759"/>
                  </a:moveTo>
                  <a:lnTo>
                    <a:pt x="330421" y="101156"/>
                  </a:lnTo>
                  <a:cubicBezTo>
                    <a:pt x="324864" y="95554"/>
                    <a:pt x="315818" y="95517"/>
                    <a:pt x="310215" y="101074"/>
                  </a:cubicBezTo>
                  <a:cubicBezTo>
                    <a:pt x="310188" y="101101"/>
                    <a:pt x="310160" y="101129"/>
                    <a:pt x="310132" y="101156"/>
                  </a:cubicBezTo>
                  <a:lnTo>
                    <a:pt x="59530" y="351759"/>
                  </a:lnTo>
                  <a:lnTo>
                    <a:pt x="39813" y="321946"/>
                  </a:lnTo>
                  <a:lnTo>
                    <a:pt x="320324" y="41435"/>
                  </a:lnTo>
                  <a:lnTo>
                    <a:pt x="441673" y="162783"/>
                  </a:lnTo>
                  <a:lnTo>
                    <a:pt x="441673" y="162783"/>
                  </a:lnTo>
                  <a:lnTo>
                    <a:pt x="600740" y="321851"/>
                  </a:lnTo>
                  <a:close/>
                </a:path>
              </a:pathLst>
            </a:custGeom>
            <a:grpFill/>
            <a:ln w="9525" cap="flat">
              <a:noFill/>
              <a:prstDash val="solid"/>
              <a:miter/>
            </a:ln>
          </p:spPr>
          <p:txBody>
            <a:bodyPr rtlCol="0" anchor="ctr"/>
            <a:lstStyle/>
            <a:p>
              <a:endParaRPr lang="en-US" dirty="0"/>
            </a:p>
          </p:txBody>
        </p:sp>
        <p:sp>
          <p:nvSpPr>
            <p:cNvPr id="214" name="Freeform: Shape 1889407">
              <a:extLst>
                <a:ext uri="{FF2B5EF4-FFF2-40B4-BE49-F238E27FC236}">
                  <a16:creationId xmlns:a16="http://schemas.microsoft.com/office/drawing/2014/main" id="{4D420232-2A24-1D4F-A8D1-D0BE0A81EDD9}"/>
                </a:ext>
              </a:extLst>
            </p:cNvPr>
            <p:cNvSpPr/>
            <p:nvPr/>
          </p:nvSpPr>
          <p:spPr>
            <a:xfrm>
              <a:off x="5456856" y="5320166"/>
              <a:ext cx="104775" cy="200025"/>
            </a:xfrm>
            <a:custGeom>
              <a:avLst/>
              <a:gdLst>
                <a:gd name="connsiteX0" fmla="*/ 64103 w 104775"/>
                <a:gd name="connsiteY0" fmla="*/ 88868 h 200025"/>
                <a:gd name="connsiteX1" fmla="*/ 58293 w 104775"/>
                <a:gd name="connsiteY1" fmla="*/ 86011 h 200025"/>
                <a:gd name="connsiteX2" fmla="*/ 56197 w 104775"/>
                <a:gd name="connsiteY2" fmla="*/ 85154 h 200025"/>
                <a:gd name="connsiteX3" fmla="*/ 55531 w 104775"/>
                <a:gd name="connsiteY3" fmla="*/ 85154 h 200025"/>
                <a:gd name="connsiteX4" fmla="*/ 38386 w 104775"/>
                <a:gd name="connsiteY4" fmla="*/ 68771 h 200025"/>
                <a:gd name="connsiteX5" fmla="*/ 54293 w 104775"/>
                <a:gd name="connsiteY5" fmla="*/ 60579 h 200025"/>
                <a:gd name="connsiteX6" fmla="*/ 66580 w 104775"/>
                <a:gd name="connsiteY6" fmla="*/ 64199 h 200025"/>
                <a:gd name="connsiteX7" fmla="*/ 82344 w 104775"/>
                <a:gd name="connsiteY7" fmla="*/ 77010 h 200025"/>
                <a:gd name="connsiteX8" fmla="*/ 95155 w 104775"/>
                <a:gd name="connsiteY8" fmla="*/ 61246 h 200025"/>
                <a:gd name="connsiteX9" fmla="*/ 69056 w 104775"/>
                <a:gd name="connsiteY9" fmla="*/ 33909 h 200025"/>
                <a:gd name="connsiteX10" fmla="*/ 69056 w 104775"/>
                <a:gd name="connsiteY10" fmla="*/ 21431 h 200025"/>
                <a:gd name="connsiteX11" fmla="*/ 54769 w 104775"/>
                <a:gd name="connsiteY11" fmla="*/ 7144 h 200025"/>
                <a:gd name="connsiteX12" fmla="*/ 40481 w 104775"/>
                <a:gd name="connsiteY12" fmla="*/ 21431 h 200025"/>
                <a:gd name="connsiteX13" fmla="*/ 40481 w 104775"/>
                <a:gd name="connsiteY13" fmla="*/ 32861 h 200025"/>
                <a:gd name="connsiteX14" fmla="*/ 9906 w 104775"/>
                <a:gd name="connsiteY14" fmla="*/ 68390 h 200025"/>
                <a:gd name="connsiteX15" fmla="*/ 42863 w 104775"/>
                <a:gd name="connsiteY15" fmla="*/ 110395 h 200025"/>
                <a:gd name="connsiteX16" fmla="*/ 47911 w 104775"/>
                <a:gd name="connsiteY16" fmla="*/ 112871 h 200025"/>
                <a:gd name="connsiteX17" fmla="*/ 49530 w 104775"/>
                <a:gd name="connsiteY17" fmla="*/ 113538 h 200025"/>
                <a:gd name="connsiteX18" fmla="*/ 51435 w 104775"/>
                <a:gd name="connsiteY18" fmla="*/ 114491 h 200025"/>
                <a:gd name="connsiteX19" fmla="*/ 72200 w 104775"/>
                <a:gd name="connsiteY19" fmla="*/ 135160 h 200025"/>
                <a:gd name="connsiteX20" fmla="*/ 51911 w 104775"/>
                <a:gd name="connsiteY20" fmla="*/ 146685 h 200025"/>
                <a:gd name="connsiteX21" fmla="*/ 35719 w 104775"/>
                <a:gd name="connsiteY21" fmla="*/ 140780 h 200025"/>
                <a:gd name="connsiteX22" fmla="*/ 35719 w 104775"/>
                <a:gd name="connsiteY22" fmla="*/ 141542 h 200025"/>
                <a:gd name="connsiteX23" fmla="*/ 7144 w 104775"/>
                <a:gd name="connsiteY23" fmla="*/ 143637 h 200025"/>
                <a:gd name="connsiteX24" fmla="*/ 40291 w 104775"/>
                <a:gd name="connsiteY24" fmla="*/ 174308 h 200025"/>
                <a:gd name="connsiteX25" fmla="*/ 40291 w 104775"/>
                <a:gd name="connsiteY25" fmla="*/ 180499 h 200025"/>
                <a:gd name="connsiteX26" fmla="*/ 54578 w 104775"/>
                <a:gd name="connsiteY26" fmla="*/ 194786 h 200025"/>
                <a:gd name="connsiteX27" fmla="*/ 68866 w 104775"/>
                <a:gd name="connsiteY27" fmla="*/ 180499 h 200025"/>
                <a:gd name="connsiteX28" fmla="*/ 68866 w 104775"/>
                <a:gd name="connsiteY28" fmla="*/ 173736 h 200025"/>
                <a:gd name="connsiteX29" fmla="*/ 100584 w 104775"/>
                <a:gd name="connsiteY29" fmla="*/ 135636 h 200025"/>
                <a:gd name="connsiteX30" fmla="*/ 64103 w 104775"/>
                <a:gd name="connsiteY30" fmla="*/ 88868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75" h="200025">
                  <a:moveTo>
                    <a:pt x="64103" y="88868"/>
                  </a:moveTo>
                  <a:lnTo>
                    <a:pt x="58293" y="86011"/>
                  </a:lnTo>
                  <a:cubicBezTo>
                    <a:pt x="57631" y="85643"/>
                    <a:pt x="56928" y="85355"/>
                    <a:pt x="56197" y="85154"/>
                  </a:cubicBezTo>
                  <a:lnTo>
                    <a:pt x="55531" y="85154"/>
                  </a:lnTo>
                  <a:cubicBezTo>
                    <a:pt x="40481" y="77724"/>
                    <a:pt x="38386" y="75629"/>
                    <a:pt x="38386" y="68771"/>
                  </a:cubicBezTo>
                  <a:cubicBezTo>
                    <a:pt x="38386" y="65532"/>
                    <a:pt x="38386" y="60579"/>
                    <a:pt x="54293" y="60579"/>
                  </a:cubicBezTo>
                  <a:cubicBezTo>
                    <a:pt x="62389" y="60579"/>
                    <a:pt x="66008" y="62675"/>
                    <a:pt x="66580" y="64199"/>
                  </a:cubicBezTo>
                  <a:cubicBezTo>
                    <a:pt x="67395" y="72089"/>
                    <a:pt x="74453" y="77825"/>
                    <a:pt x="82344" y="77010"/>
                  </a:cubicBezTo>
                  <a:cubicBezTo>
                    <a:pt x="90234" y="76194"/>
                    <a:pt x="95970" y="69136"/>
                    <a:pt x="95155" y="61246"/>
                  </a:cubicBezTo>
                  <a:cubicBezTo>
                    <a:pt x="93116" y="47529"/>
                    <a:pt x="82664" y="36581"/>
                    <a:pt x="69056" y="33909"/>
                  </a:cubicBezTo>
                  <a:lnTo>
                    <a:pt x="69056" y="21431"/>
                  </a:lnTo>
                  <a:cubicBezTo>
                    <a:pt x="69056" y="13541"/>
                    <a:pt x="62659" y="7144"/>
                    <a:pt x="54769" y="7144"/>
                  </a:cubicBezTo>
                  <a:cubicBezTo>
                    <a:pt x="46878" y="7144"/>
                    <a:pt x="40481" y="13541"/>
                    <a:pt x="40481" y="21431"/>
                  </a:cubicBezTo>
                  <a:lnTo>
                    <a:pt x="40481" y="32861"/>
                  </a:lnTo>
                  <a:cubicBezTo>
                    <a:pt x="22661" y="35062"/>
                    <a:pt x="9427" y="50440"/>
                    <a:pt x="9906" y="68390"/>
                  </a:cubicBezTo>
                  <a:cubicBezTo>
                    <a:pt x="9906" y="94012"/>
                    <a:pt x="28194" y="103061"/>
                    <a:pt x="42863" y="110395"/>
                  </a:cubicBezTo>
                  <a:lnTo>
                    <a:pt x="47911" y="112871"/>
                  </a:lnTo>
                  <a:lnTo>
                    <a:pt x="49530" y="113538"/>
                  </a:lnTo>
                  <a:lnTo>
                    <a:pt x="51435" y="114491"/>
                  </a:lnTo>
                  <a:cubicBezTo>
                    <a:pt x="68485" y="122968"/>
                    <a:pt x="72200" y="125635"/>
                    <a:pt x="72200" y="135160"/>
                  </a:cubicBezTo>
                  <a:cubicBezTo>
                    <a:pt x="72200" y="139446"/>
                    <a:pt x="72200" y="146685"/>
                    <a:pt x="51911" y="146685"/>
                  </a:cubicBezTo>
                  <a:cubicBezTo>
                    <a:pt x="40196" y="146685"/>
                    <a:pt x="36195" y="142970"/>
                    <a:pt x="35719" y="140780"/>
                  </a:cubicBezTo>
                  <a:cubicBezTo>
                    <a:pt x="35742" y="141033"/>
                    <a:pt x="35742" y="141288"/>
                    <a:pt x="35719" y="141542"/>
                  </a:cubicBezTo>
                  <a:lnTo>
                    <a:pt x="7144" y="143637"/>
                  </a:lnTo>
                  <a:cubicBezTo>
                    <a:pt x="9645" y="160363"/>
                    <a:pt x="23422" y="173110"/>
                    <a:pt x="40291" y="174308"/>
                  </a:cubicBezTo>
                  <a:lnTo>
                    <a:pt x="40291" y="180499"/>
                  </a:lnTo>
                  <a:cubicBezTo>
                    <a:pt x="40291" y="188389"/>
                    <a:pt x="46688" y="194786"/>
                    <a:pt x="54578" y="194786"/>
                  </a:cubicBezTo>
                  <a:cubicBezTo>
                    <a:pt x="62469" y="194786"/>
                    <a:pt x="68866" y="188389"/>
                    <a:pt x="68866" y="180499"/>
                  </a:cubicBezTo>
                  <a:lnTo>
                    <a:pt x="68866" y="173736"/>
                  </a:lnTo>
                  <a:cubicBezTo>
                    <a:pt x="87385" y="170592"/>
                    <a:pt x="100849" y="154418"/>
                    <a:pt x="100584" y="135636"/>
                  </a:cubicBezTo>
                  <a:cubicBezTo>
                    <a:pt x="100679" y="107061"/>
                    <a:pt x="80391" y="96965"/>
                    <a:pt x="64103" y="88868"/>
                  </a:cubicBezTo>
                  <a:close/>
                </a:path>
              </a:pathLst>
            </a:custGeom>
            <a:grpFill/>
            <a:ln w="9525" cap="flat">
              <a:noFill/>
              <a:prstDash val="solid"/>
              <a:miter/>
            </a:ln>
          </p:spPr>
          <p:txBody>
            <a:bodyPr rtlCol="0" anchor="ctr"/>
            <a:lstStyle/>
            <a:p>
              <a:endParaRPr lang="en-US" dirty="0"/>
            </a:p>
          </p:txBody>
        </p:sp>
      </p:grpSp>
      <p:grpSp>
        <p:nvGrpSpPr>
          <p:cNvPr id="215" name="Graphic 1889502">
            <a:extLst>
              <a:ext uri="{FF2B5EF4-FFF2-40B4-BE49-F238E27FC236}">
                <a16:creationId xmlns:a16="http://schemas.microsoft.com/office/drawing/2014/main" id="{A3934B15-E98E-2242-8D0C-A13A92B15AF1}"/>
              </a:ext>
            </a:extLst>
          </p:cNvPr>
          <p:cNvGrpSpPr/>
          <p:nvPr/>
        </p:nvGrpSpPr>
        <p:grpSpPr>
          <a:xfrm>
            <a:off x="2881236" y="1190977"/>
            <a:ext cx="628650" cy="619125"/>
            <a:chOff x="2395801" y="4340872"/>
            <a:chExt cx="628650" cy="619125"/>
          </a:xfrm>
          <a:solidFill>
            <a:srgbClr val="00B29F"/>
          </a:solidFill>
        </p:grpSpPr>
        <p:sp>
          <p:nvSpPr>
            <p:cNvPr id="216" name="Freeform: Shape 1889369">
              <a:extLst>
                <a:ext uri="{FF2B5EF4-FFF2-40B4-BE49-F238E27FC236}">
                  <a16:creationId xmlns:a16="http://schemas.microsoft.com/office/drawing/2014/main" id="{D0A84D15-EDCF-3941-B25D-9E90C091582B}"/>
                </a:ext>
              </a:extLst>
            </p:cNvPr>
            <p:cNvSpPr/>
            <p:nvPr/>
          </p:nvSpPr>
          <p:spPr>
            <a:xfrm>
              <a:off x="2469620" y="4677003"/>
              <a:ext cx="114300" cy="190500"/>
            </a:xfrm>
            <a:custGeom>
              <a:avLst/>
              <a:gdLst>
                <a:gd name="connsiteX0" fmla="*/ 21431 w 114300"/>
                <a:gd name="connsiteY0" fmla="*/ 189554 h 190500"/>
                <a:gd name="connsiteX1" fmla="*/ 7144 w 114300"/>
                <a:gd name="connsiteY1" fmla="*/ 175266 h 190500"/>
                <a:gd name="connsiteX2" fmla="*/ 7144 w 114300"/>
                <a:gd name="connsiteY2" fmla="*/ 24485 h 190500"/>
                <a:gd name="connsiteX3" fmla="*/ 18574 w 114300"/>
                <a:gd name="connsiteY3" fmla="*/ 10484 h 190500"/>
                <a:gd name="connsiteX4" fmla="*/ 52483 w 114300"/>
                <a:gd name="connsiteY4" fmla="*/ 7245 h 190500"/>
                <a:gd name="connsiteX5" fmla="*/ 97631 w 114300"/>
                <a:gd name="connsiteY5" fmla="*/ 24676 h 190500"/>
                <a:gd name="connsiteX6" fmla="*/ 112300 w 114300"/>
                <a:gd name="connsiteY6" fmla="*/ 66681 h 190500"/>
                <a:gd name="connsiteX7" fmla="*/ 78581 w 114300"/>
                <a:gd name="connsiteY7" fmla="*/ 115068 h 190500"/>
                <a:gd name="connsiteX8" fmla="*/ 35624 w 114300"/>
                <a:gd name="connsiteY8" fmla="*/ 121069 h 190500"/>
                <a:gd name="connsiteX9" fmla="*/ 35624 w 114300"/>
                <a:gd name="connsiteY9" fmla="*/ 175266 h 190500"/>
                <a:gd name="connsiteX10" fmla="*/ 21431 w 114300"/>
                <a:gd name="connsiteY10" fmla="*/ 189554 h 190500"/>
                <a:gd name="connsiteX11" fmla="*/ 35719 w 114300"/>
                <a:gd name="connsiteY11" fmla="*/ 37154 h 190500"/>
                <a:gd name="connsiteX12" fmla="*/ 35719 w 114300"/>
                <a:gd name="connsiteY12" fmla="*/ 92494 h 190500"/>
                <a:gd name="connsiteX13" fmla="*/ 67913 w 114300"/>
                <a:gd name="connsiteY13" fmla="*/ 88589 h 190500"/>
                <a:gd name="connsiteX14" fmla="*/ 84201 w 114300"/>
                <a:gd name="connsiteY14" fmla="*/ 65633 h 190500"/>
                <a:gd name="connsiteX15" fmla="*/ 77153 w 114300"/>
                <a:gd name="connsiteY15" fmla="*/ 44107 h 190500"/>
                <a:gd name="connsiteX16" fmla="*/ 52483 w 114300"/>
                <a:gd name="connsiteY16" fmla="*/ 35820 h 190500"/>
                <a:gd name="connsiteX17" fmla="*/ 35338 w 114300"/>
                <a:gd name="connsiteY17" fmla="*/ 3677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00" h="190500">
                  <a:moveTo>
                    <a:pt x="21431" y="189554"/>
                  </a:moveTo>
                  <a:cubicBezTo>
                    <a:pt x="13540" y="189554"/>
                    <a:pt x="7144" y="183157"/>
                    <a:pt x="7144" y="175266"/>
                  </a:cubicBezTo>
                  <a:lnTo>
                    <a:pt x="7144" y="24485"/>
                  </a:lnTo>
                  <a:cubicBezTo>
                    <a:pt x="7142" y="17695"/>
                    <a:pt x="11921" y="11842"/>
                    <a:pt x="18574" y="10484"/>
                  </a:cubicBezTo>
                  <a:cubicBezTo>
                    <a:pt x="29745" y="8304"/>
                    <a:pt x="41101" y="7219"/>
                    <a:pt x="52483" y="7245"/>
                  </a:cubicBezTo>
                  <a:cubicBezTo>
                    <a:pt x="69345" y="6251"/>
                    <a:pt x="85812" y="12609"/>
                    <a:pt x="97631" y="24676"/>
                  </a:cubicBezTo>
                  <a:cubicBezTo>
                    <a:pt x="108092" y="36063"/>
                    <a:pt x="113397" y="51257"/>
                    <a:pt x="112300" y="66681"/>
                  </a:cubicBezTo>
                  <a:cubicBezTo>
                    <a:pt x="111262" y="87939"/>
                    <a:pt x="98165" y="106734"/>
                    <a:pt x="78581" y="115068"/>
                  </a:cubicBezTo>
                  <a:cubicBezTo>
                    <a:pt x="64772" y="119773"/>
                    <a:pt x="50194" y="121810"/>
                    <a:pt x="35624" y="121069"/>
                  </a:cubicBezTo>
                  <a:lnTo>
                    <a:pt x="35624" y="175266"/>
                  </a:lnTo>
                  <a:cubicBezTo>
                    <a:pt x="35624" y="183120"/>
                    <a:pt x="29285" y="189501"/>
                    <a:pt x="21431" y="189554"/>
                  </a:cubicBezTo>
                  <a:close/>
                  <a:moveTo>
                    <a:pt x="35719" y="37154"/>
                  </a:moveTo>
                  <a:lnTo>
                    <a:pt x="35719" y="92494"/>
                  </a:lnTo>
                  <a:cubicBezTo>
                    <a:pt x="46597" y="93119"/>
                    <a:pt x="57500" y="91797"/>
                    <a:pt x="67913" y="88589"/>
                  </a:cubicBezTo>
                  <a:cubicBezTo>
                    <a:pt x="77312" y="84714"/>
                    <a:pt x="83648" y="75784"/>
                    <a:pt x="84201" y="65633"/>
                  </a:cubicBezTo>
                  <a:cubicBezTo>
                    <a:pt x="85025" y="57782"/>
                    <a:pt x="82461" y="49951"/>
                    <a:pt x="77153" y="44107"/>
                  </a:cubicBezTo>
                  <a:cubicBezTo>
                    <a:pt x="70475" y="37975"/>
                    <a:pt x="61509" y="34964"/>
                    <a:pt x="52483" y="35820"/>
                  </a:cubicBezTo>
                  <a:cubicBezTo>
                    <a:pt x="46753" y="35773"/>
                    <a:pt x="41027" y="36091"/>
                    <a:pt x="35338" y="36773"/>
                  </a:cubicBezTo>
                  <a:close/>
                </a:path>
              </a:pathLst>
            </a:custGeom>
            <a:grpFill/>
            <a:ln w="9525" cap="flat">
              <a:noFill/>
              <a:prstDash val="solid"/>
              <a:miter/>
            </a:ln>
          </p:spPr>
          <p:txBody>
            <a:bodyPr rtlCol="0" anchor="ctr"/>
            <a:lstStyle/>
            <a:p>
              <a:endParaRPr lang="en-US" dirty="0"/>
            </a:p>
          </p:txBody>
        </p:sp>
        <p:sp>
          <p:nvSpPr>
            <p:cNvPr id="217" name="Freeform: Shape 1889371">
              <a:extLst>
                <a:ext uri="{FF2B5EF4-FFF2-40B4-BE49-F238E27FC236}">
                  <a16:creationId xmlns:a16="http://schemas.microsoft.com/office/drawing/2014/main" id="{F5AAEC4C-86C1-CD4E-9AAA-4CB5170119E0}"/>
                </a:ext>
              </a:extLst>
            </p:cNvPr>
            <p:cNvSpPr/>
            <p:nvPr/>
          </p:nvSpPr>
          <p:spPr>
            <a:xfrm>
              <a:off x="2586587" y="4678438"/>
              <a:ext cx="104775" cy="190500"/>
            </a:xfrm>
            <a:custGeom>
              <a:avLst/>
              <a:gdLst>
                <a:gd name="connsiteX0" fmla="*/ 91821 w 104775"/>
                <a:gd name="connsiteY0" fmla="*/ 188119 h 190500"/>
                <a:gd name="connsiteX1" fmla="*/ 21431 w 104775"/>
                <a:gd name="connsiteY1" fmla="*/ 188119 h 190500"/>
                <a:gd name="connsiteX2" fmla="*/ 7144 w 104775"/>
                <a:gd name="connsiteY2" fmla="*/ 173831 h 190500"/>
                <a:gd name="connsiteX3" fmla="*/ 7144 w 104775"/>
                <a:gd name="connsiteY3" fmla="*/ 21431 h 190500"/>
                <a:gd name="connsiteX4" fmla="*/ 21431 w 104775"/>
                <a:gd name="connsiteY4" fmla="*/ 7144 h 190500"/>
                <a:gd name="connsiteX5" fmla="*/ 89059 w 104775"/>
                <a:gd name="connsiteY5" fmla="*/ 7144 h 190500"/>
                <a:gd name="connsiteX6" fmla="*/ 103346 w 104775"/>
                <a:gd name="connsiteY6" fmla="*/ 21431 h 190500"/>
                <a:gd name="connsiteX7" fmla="*/ 89059 w 104775"/>
                <a:gd name="connsiteY7" fmla="*/ 35719 h 190500"/>
                <a:gd name="connsiteX8" fmla="*/ 35719 w 104775"/>
                <a:gd name="connsiteY8" fmla="*/ 35719 h 190500"/>
                <a:gd name="connsiteX9" fmla="*/ 35719 w 104775"/>
                <a:gd name="connsiteY9" fmla="*/ 88202 h 190500"/>
                <a:gd name="connsiteX10" fmla="*/ 70771 w 104775"/>
                <a:gd name="connsiteY10" fmla="*/ 88202 h 190500"/>
                <a:gd name="connsiteX11" fmla="*/ 85058 w 104775"/>
                <a:gd name="connsiteY11" fmla="*/ 102489 h 190500"/>
                <a:gd name="connsiteX12" fmla="*/ 70771 w 104775"/>
                <a:gd name="connsiteY12" fmla="*/ 116777 h 190500"/>
                <a:gd name="connsiteX13" fmla="*/ 35719 w 104775"/>
                <a:gd name="connsiteY13" fmla="*/ 116777 h 190500"/>
                <a:gd name="connsiteX14" fmla="*/ 35719 w 104775"/>
                <a:gd name="connsiteY14" fmla="*/ 159734 h 190500"/>
                <a:gd name="connsiteX15" fmla="*/ 91821 w 104775"/>
                <a:gd name="connsiteY15" fmla="*/ 159734 h 190500"/>
                <a:gd name="connsiteX16" fmla="*/ 106108 w 104775"/>
                <a:gd name="connsiteY16" fmla="*/ 174022 h 190500"/>
                <a:gd name="connsiteX17" fmla="*/ 91821 w 104775"/>
                <a:gd name="connsiteY17" fmla="*/ 18830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190500">
                  <a:moveTo>
                    <a:pt x="91821" y="188119"/>
                  </a:moveTo>
                  <a:lnTo>
                    <a:pt x="21431" y="188119"/>
                  </a:lnTo>
                  <a:cubicBezTo>
                    <a:pt x="13541" y="188119"/>
                    <a:pt x="7144" y="181722"/>
                    <a:pt x="7144" y="173831"/>
                  </a:cubicBezTo>
                  <a:lnTo>
                    <a:pt x="7144" y="21431"/>
                  </a:lnTo>
                  <a:cubicBezTo>
                    <a:pt x="7144" y="13541"/>
                    <a:pt x="13541" y="7144"/>
                    <a:pt x="21431" y="7144"/>
                  </a:cubicBezTo>
                  <a:lnTo>
                    <a:pt x="89059" y="7144"/>
                  </a:lnTo>
                  <a:cubicBezTo>
                    <a:pt x="96949" y="7144"/>
                    <a:pt x="103346" y="13541"/>
                    <a:pt x="103346" y="21431"/>
                  </a:cubicBezTo>
                  <a:cubicBezTo>
                    <a:pt x="103346" y="29322"/>
                    <a:pt x="96949" y="35719"/>
                    <a:pt x="89059" y="35719"/>
                  </a:cubicBezTo>
                  <a:lnTo>
                    <a:pt x="35719" y="35719"/>
                  </a:lnTo>
                  <a:lnTo>
                    <a:pt x="35719" y="88202"/>
                  </a:lnTo>
                  <a:lnTo>
                    <a:pt x="70771" y="88202"/>
                  </a:lnTo>
                  <a:cubicBezTo>
                    <a:pt x="78661" y="88202"/>
                    <a:pt x="85058" y="94599"/>
                    <a:pt x="85058" y="102489"/>
                  </a:cubicBezTo>
                  <a:cubicBezTo>
                    <a:pt x="85058" y="110380"/>
                    <a:pt x="78661" y="116777"/>
                    <a:pt x="70771" y="116777"/>
                  </a:cubicBezTo>
                  <a:lnTo>
                    <a:pt x="35719" y="116777"/>
                  </a:lnTo>
                  <a:lnTo>
                    <a:pt x="35719" y="159734"/>
                  </a:lnTo>
                  <a:lnTo>
                    <a:pt x="91821" y="159734"/>
                  </a:lnTo>
                  <a:cubicBezTo>
                    <a:pt x="99712" y="159734"/>
                    <a:pt x="106108" y="166131"/>
                    <a:pt x="106108" y="174022"/>
                  </a:cubicBezTo>
                  <a:cubicBezTo>
                    <a:pt x="106108" y="181912"/>
                    <a:pt x="99712" y="188309"/>
                    <a:pt x="91821" y="188309"/>
                  </a:cubicBezTo>
                  <a:close/>
                </a:path>
              </a:pathLst>
            </a:custGeom>
            <a:grpFill/>
            <a:ln w="9525" cap="flat">
              <a:noFill/>
              <a:prstDash val="solid"/>
              <a:miter/>
            </a:ln>
          </p:spPr>
          <p:txBody>
            <a:bodyPr rtlCol="0" anchor="ctr"/>
            <a:lstStyle/>
            <a:p>
              <a:endParaRPr lang="en-US" dirty="0"/>
            </a:p>
          </p:txBody>
        </p:sp>
        <p:sp>
          <p:nvSpPr>
            <p:cNvPr id="218" name="Freeform: Shape 1889372">
              <a:extLst>
                <a:ext uri="{FF2B5EF4-FFF2-40B4-BE49-F238E27FC236}">
                  <a16:creationId xmlns:a16="http://schemas.microsoft.com/office/drawing/2014/main" id="{ACD8E49D-930F-F345-907C-D53089278EBA}"/>
                </a:ext>
              </a:extLst>
            </p:cNvPr>
            <p:cNvSpPr/>
            <p:nvPr/>
          </p:nvSpPr>
          <p:spPr>
            <a:xfrm>
              <a:off x="2696504" y="4678247"/>
              <a:ext cx="133350" cy="190500"/>
            </a:xfrm>
            <a:custGeom>
              <a:avLst/>
              <a:gdLst>
                <a:gd name="connsiteX0" fmla="*/ 115349 w 133350"/>
                <a:gd name="connsiteY0" fmla="*/ 188309 h 190500"/>
                <a:gd name="connsiteX1" fmla="*/ 103157 w 133350"/>
                <a:gd name="connsiteY1" fmla="*/ 181547 h 190500"/>
                <a:gd name="connsiteX2" fmla="*/ 35720 w 133350"/>
                <a:gd name="connsiteY2" fmla="*/ 72200 h 190500"/>
                <a:gd name="connsiteX3" fmla="*/ 35720 w 133350"/>
                <a:gd name="connsiteY3" fmla="*/ 174022 h 190500"/>
                <a:gd name="connsiteX4" fmla="*/ 21432 w 133350"/>
                <a:gd name="connsiteY4" fmla="*/ 188309 h 190500"/>
                <a:gd name="connsiteX5" fmla="*/ 7145 w 133350"/>
                <a:gd name="connsiteY5" fmla="*/ 174022 h 190500"/>
                <a:gd name="connsiteX6" fmla="*/ 7145 w 133350"/>
                <a:gd name="connsiteY6" fmla="*/ 21622 h 190500"/>
                <a:gd name="connsiteX7" fmla="*/ 21169 w 133350"/>
                <a:gd name="connsiteY7" fmla="*/ 7264 h 190500"/>
                <a:gd name="connsiteX8" fmla="*/ 33529 w 133350"/>
                <a:gd name="connsiteY8" fmla="*/ 14192 h 190500"/>
                <a:gd name="connsiteX9" fmla="*/ 101061 w 133350"/>
                <a:gd name="connsiteY9" fmla="*/ 123635 h 190500"/>
                <a:gd name="connsiteX10" fmla="*/ 101061 w 133350"/>
                <a:gd name="connsiteY10" fmla="*/ 21431 h 190500"/>
                <a:gd name="connsiteX11" fmla="*/ 115349 w 133350"/>
                <a:gd name="connsiteY11" fmla="*/ 7144 h 190500"/>
                <a:gd name="connsiteX12" fmla="*/ 129636 w 133350"/>
                <a:gd name="connsiteY12" fmla="*/ 21431 h 190500"/>
                <a:gd name="connsiteX13" fmla="*/ 129636 w 133350"/>
                <a:gd name="connsiteY13" fmla="*/ 173831 h 190500"/>
                <a:gd name="connsiteX14" fmla="*/ 119254 w 133350"/>
                <a:gd name="connsiteY14" fmla="*/ 187643 h 190500"/>
                <a:gd name="connsiteX15" fmla="*/ 115349 w 133350"/>
                <a:gd name="connsiteY15" fmla="*/ 18830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350" h="190500">
                  <a:moveTo>
                    <a:pt x="115349" y="188309"/>
                  </a:moveTo>
                  <a:cubicBezTo>
                    <a:pt x="110391" y="188307"/>
                    <a:pt x="105784" y="185752"/>
                    <a:pt x="103157" y="181547"/>
                  </a:cubicBezTo>
                  <a:lnTo>
                    <a:pt x="35720" y="72200"/>
                  </a:lnTo>
                  <a:lnTo>
                    <a:pt x="35720" y="174022"/>
                  </a:lnTo>
                  <a:cubicBezTo>
                    <a:pt x="35720" y="181912"/>
                    <a:pt x="29323" y="188309"/>
                    <a:pt x="21432" y="188309"/>
                  </a:cubicBezTo>
                  <a:cubicBezTo>
                    <a:pt x="13542" y="188309"/>
                    <a:pt x="7145" y="181912"/>
                    <a:pt x="7145" y="174022"/>
                  </a:cubicBezTo>
                  <a:lnTo>
                    <a:pt x="7145" y="21622"/>
                  </a:lnTo>
                  <a:cubicBezTo>
                    <a:pt x="7052" y="13784"/>
                    <a:pt x="13332" y="7356"/>
                    <a:pt x="21169" y="7264"/>
                  </a:cubicBezTo>
                  <a:cubicBezTo>
                    <a:pt x="26230" y="7205"/>
                    <a:pt x="30939" y="9844"/>
                    <a:pt x="33529" y="14192"/>
                  </a:cubicBezTo>
                  <a:lnTo>
                    <a:pt x="101061" y="123635"/>
                  </a:lnTo>
                  <a:lnTo>
                    <a:pt x="101061" y="21431"/>
                  </a:lnTo>
                  <a:cubicBezTo>
                    <a:pt x="101061" y="13541"/>
                    <a:pt x="107458" y="7144"/>
                    <a:pt x="115349" y="7144"/>
                  </a:cubicBezTo>
                  <a:cubicBezTo>
                    <a:pt x="123239" y="7144"/>
                    <a:pt x="129636" y="13541"/>
                    <a:pt x="129636" y="21431"/>
                  </a:cubicBezTo>
                  <a:lnTo>
                    <a:pt x="129636" y="173831"/>
                  </a:lnTo>
                  <a:cubicBezTo>
                    <a:pt x="129699" y="180254"/>
                    <a:pt x="125441" y="185918"/>
                    <a:pt x="119254" y="187643"/>
                  </a:cubicBezTo>
                  <a:cubicBezTo>
                    <a:pt x="117993" y="188058"/>
                    <a:pt x="116677" y="188283"/>
                    <a:pt x="115349" y="188309"/>
                  </a:cubicBezTo>
                  <a:close/>
                </a:path>
              </a:pathLst>
            </a:custGeom>
            <a:grpFill/>
            <a:ln w="9525" cap="flat">
              <a:noFill/>
              <a:prstDash val="solid"/>
              <a:miter/>
            </a:ln>
          </p:spPr>
          <p:txBody>
            <a:bodyPr rtlCol="0" anchor="ctr"/>
            <a:lstStyle/>
            <a:p>
              <a:endParaRPr lang="en-US" dirty="0"/>
            </a:p>
          </p:txBody>
        </p:sp>
        <p:sp>
          <p:nvSpPr>
            <p:cNvPr id="219" name="Freeform: Shape 1889373">
              <a:extLst>
                <a:ext uri="{FF2B5EF4-FFF2-40B4-BE49-F238E27FC236}">
                  <a16:creationId xmlns:a16="http://schemas.microsoft.com/office/drawing/2014/main" id="{95931598-CF7E-344E-8A6E-A7D75D64DED0}"/>
                </a:ext>
              </a:extLst>
            </p:cNvPr>
            <p:cNvSpPr/>
            <p:nvPr/>
          </p:nvSpPr>
          <p:spPr>
            <a:xfrm>
              <a:off x="2388657" y="4356111"/>
              <a:ext cx="638175" cy="609600"/>
            </a:xfrm>
            <a:custGeom>
              <a:avLst/>
              <a:gdLst>
                <a:gd name="connsiteX0" fmla="*/ 581216 w 638175"/>
                <a:gd name="connsiteY0" fmla="*/ 608458 h 609600"/>
                <a:gd name="connsiteX1" fmla="*/ 59531 w 638175"/>
                <a:gd name="connsiteY1" fmla="*/ 608458 h 609600"/>
                <a:gd name="connsiteX2" fmla="*/ 7144 w 638175"/>
                <a:gd name="connsiteY2" fmla="*/ 556261 h 609600"/>
                <a:gd name="connsiteX3" fmla="*/ 7144 w 638175"/>
                <a:gd name="connsiteY3" fmla="*/ 259939 h 609600"/>
                <a:gd name="connsiteX4" fmla="*/ 59531 w 638175"/>
                <a:gd name="connsiteY4" fmla="*/ 207551 h 609600"/>
                <a:gd name="connsiteX5" fmla="*/ 115824 w 638175"/>
                <a:gd name="connsiteY5" fmla="*/ 207551 h 609600"/>
                <a:gd name="connsiteX6" fmla="*/ 311944 w 638175"/>
                <a:gd name="connsiteY6" fmla="*/ 11336 h 609600"/>
                <a:gd name="connsiteX7" fmla="*/ 322040 w 638175"/>
                <a:gd name="connsiteY7" fmla="*/ 7145 h 609600"/>
                <a:gd name="connsiteX8" fmla="*/ 332232 w 638175"/>
                <a:gd name="connsiteY8" fmla="*/ 11431 h 609600"/>
                <a:gd name="connsiteX9" fmla="*/ 524923 w 638175"/>
                <a:gd name="connsiteY9" fmla="*/ 207551 h 609600"/>
                <a:gd name="connsiteX10" fmla="*/ 581216 w 638175"/>
                <a:gd name="connsiteY10" fmla="*/ 207551 h 609600"/>
                <a:gd name="connsiteX11" fmla="*/ 633603 w 638175"/>
                <a:gd name="connsiteY11" fmla="*/ 259939 h 609600"/>
                <a:gd name="connsiteX12" fmla="*/ 633603 w 638175"/>
                <a:gd name="connsiteY12" fmla="*/ 556261 h 609600"/>
                <a:gd name="connsiteX13" fmla="*/ 581216 w 638175"/>
                <a:gd name="connsiteY13" fmla="*/ 608458 h 609600"/>
                <a:gd name="connsiteX14" fmla="*/ 59531 w 638175"/>
                <a:gd name="connsiteY14" fmla="*/ 236126 h 609600"/>
                <a:gd name="connsiteX15" fmla="*/ 35719 w 638175"/>
                <a:gd name="connsiteY15" fmla="*/ 259939 h 609600"/>
                <a:gd name="connsiteX16" fmla="*/ 35719 w 638175"/>
                <a:gd name="connsiteY16" fmla="*/ 556261 h 609600"/>
                <a:gd name="connsiteX17" fmla="*/ 59531 w 638175"/>
                <a:gd name="connsiteY17" fmla="*/ 580074 h 609600"/>
                <a:gd name="connsiteX18" fmla="*/ 581216 w 638175"/>
                <a:gd name="connsiteY18" fmla="*/ 580074 h 609600"/>
                <a:gd name="connsiteX19" fmla="*/ 605028 w 638175"/>
                <a:gd name="connsiteY19" fmla="*/ 556261 h 609600"/>
                <a:gd name="connsiteX20" fmla="*/ 605028 w 638175"/>
                <a:gd name="connsiteY20" fmla="*/ 259939 h 609600"/>
                <a:gd name="connsiteX21" fmla="*/ 581216 w 638175"/>
                <a:gd name="connsiteY21" fmla="*/ 236126 h 609600"/>
                <a:gd name="connsiteX22" fmla="*/ 156210 w 638175"/>
                <a:gd name="connsiteY22" fmla="*/ 207551 h 609600"/>
                <a:gd name="connsiteX23" fmla="*/ 484918 w 638175"/>
                <a:gd name="connsiteY23" fmla="*/ 207551 h 609600"/>
                <a:gd name="connsiteX24" fmla="*/ 322040 w 638175"/>
                <a:gd name="connsiteY24" fmla="*/ 4191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8175" h="609600">
                  <a:moveTo>
                    <a:pt x="581216" y="608458"/>
                  </a:moveTo>
                  <a:lnTo>
                    <a:pt x="59531" y="608458"/>
                  </a:lnTo>
                  <a:cubicBezTo>
                    <a:pt x="30694" y="608407"/>
                    <a:pt x="7301" y="585098"/>
                    <a:pt x="7144" y="556261"/>
                  </a:cubicBezTo>
                  <a:lnTo>
                    <a:pt x="7144" y="259939"/>
                  </a:lnTo>
                  <a:cubicBezTo>
                    <a:pt x="7144" y="231005"/>
                    <a:pt x="30598" y="207551"/>
                    <a:pt x="59531" y="207551"/>
                  </a:cubicBezTo>
                  <a:lnTo>
                    <a:pt x="115824" y="207551"/>
                  </a:lnTo>
                  <a:lnTo>
                    <a:pt x="311944" y="11336"/>
                  </a:lnTo>
                  <a:cubicBezTo>
                    <a:pt x="314590" y="8610"/>
                    <a:pt x="318242" y="7094"/>
                    <a:pt x="322040" y="7145"/>
                  </a:cubicBezTo>
                  <a:cubicBezTo>
                    <a:pt x="325877" y="7137"/>
                    <a:pt x="329554" y="8684"/>
                    <a:pt x="332232" y="11431"/>
                  </a:cubicBezTo>
                  <a:lnTo>
                    <a:pt x="524923" y="207551"/>
                  </a:lnTo>
                  <a:lnTo>
                    <a:pt x="581216" y="207551"/>
                  </a:lnTo>
                  <a:cubicBezTo>
                    <a:pt x="610149" y="207551"/>
                    <a:pt x="633603" y="231005"/>
                    <a:pt x="633603" y="259939"/>
                  </a:cubicBezTo>
                  <a:lnTo>
                    <a:pt x="633603" y="556261"/>
                  </a:lnTo>
                  <a:cubicBezTo>
                    <a:pt x="633446" y="585098"/>
                    <a:pt x="610052" y="608406"/>
                    <a:pt x="581216" y="608458"/>
                  </a:cubicBezTo>
                  <a:close/>
                  <a:moveTo>
                    <a:pt x="59531" y="236126"/>
                  </a:moveTo>
                  <a:cubicBezTo>
                    <a:pt x="46380" y="236126"/>
                    <a:pt x="35719" y="246787"/>
                    <a:pt x="35719" y="259939"/>
                  </a:cubicBezTo>
                  <a:lnTo>
                    <a:pt x="35719" y="556261"/>
                  </a:lnTo>
                  <a:cubicBezTo>
                    <a:pt x="35719" y="569412"/>
                    <a:pt x="46380" y="580074"/>
                    <a:pt x="59531" y="580074"/>
                  </a:cubicBezTo>
                  <a:lnTo>
                    <a:pt x="581216" y="580074"/>
                  </a:lnTo>
                  <a:cubicBezTo>
                    <a:pt x="594367" y="580074"/>
                    <a:pt x="605028" y="569412"/>
                    <a:pt x="605028" y="556261"/>
                  </a:cubicBezTo>
                  <a:lnTo>
                    <a:pt x="605028" y="259939"/>
                  </a:lnTo>
                  <a:cubicBezTo>
                    <a:pt x="605028" y="246787"/>
                    <a:pt x="594367" y="236126"/>
                    <a:pt x="581216" y="236126"/>
                  </a:cubicBezTo>
                  <a:close/>
                  <a:moveTo>
                    <a:pt x="156210" y="207551"/>
                  </a:moveTo>
                  <a:lnTo>
                    <a:pt x="484918" y="207551"/>
                  </a:lnTo>
                  <a:lnTo>
                    <a:pt x="322040" y="41911"/>
                  </a:lnTo>
                  <a:close/>
                </a:path>
              </a:pathLst>
            </a:custGeom>
            <a:grpFill/>
            <a:ln w="9525" cap="flat">
              <a:noFill/>
              <a:prstDash val="solid"/>
              <a:miter/>
            </a:ln>
          </p:spPr>
          <p:txBody>
            <a:bodyPr rtlCol="0" anchor="ctr"/>
            <a:lstStyle/>
            <a:p>
              <a:endParaRPr lang="en-US" dirty="0"/>
            </a:p>
          </p:txBody>
        </p:sp>
        <p:sp>
          <p:nvSpPr>
            <p:cNvPr id="220" name="Freeform: Shape 1889374">
              <a:extLst>
                <a:ext uri="{FF2B5EF4-FFF2-40B4-BE49-F238E27FC236}">
                  <a16:creationId xmlns:a16="http://schemas.microsoft.com/office/drawing/2014/main" id="{F1C7C7D1-FE4B-0B41-896D-0EAA36D6AF03}"/>
                </a:ext>
              </a:extLst>
            </p:cNvPr>
            <p:cNvSpPr/>
            <p:nvPr/>
          </p:nvSpPr>
          <p:spPr>
            <a:xfrm>
              <a:off x="2450854" y="4615097"/>
              <a:ext cx="38100" cy="38100"/>
            </a:xfrm>
            <a:custGeom>
              <a:avLst/>
              <a:gdLst>
                <a:gd name="connsiteX0" fmla="*/ 21623 w 38100"/>
                <a:gd name="connsiteY0" fmla="*/ 35719 h 38100"/>
                <a:gd name="connsiteX1" fmla="*/ 7144 w 38100"/>
                <a:gd name="connsiteY1" fmla="*/ 21242 h 38100"/>
                <a:gd name="connsiteX2" fmla="*/ 7145 w 38100"/>
                <a:gd name="connsiteY2" fmla="*/ 21050 h 38100"/>
                <a:gd name="connsiteX3" fmla="*/ 21147 w 38100"/>
                <a:gd name="connsiteY3" fmla="*/ 7144 h 38100"/>
                <a:gd name="connsiteX4" fmla="*/ 21147 w 38100"/>
                <a:gd name="connsiteY4" fmla="*/ 7144 h 38100"/>
                <a:gd name="connsiteX5" fmla="*/ 35434 w 38100"/>
                <a:gd name="connsiteY5" fmla="*/ 21431 h 38100"/>
                <a:gd name="connsiteX6" fmla="*/ 21147 w 38100"/>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8100">
                  <a:moveTo>
                    <a:pt x="21623" y="35719"/>
                  </a:moveTo>
                  <a:cubicBezTo>
                    <a:pt x="13627" y="35720"/>
                    <a:pt x="7144" y="29238"/>
                    <a:pt x="7144" y="21242"/>
                  </a:cubicBezTo>
                  <a:cubicBezTo>
                    <a:pt x="7144" y="21178"/>
                    <a:pt x="7144" y="21114"/>
                    <a:pt x="7145" y="21050"/>
                  </a:cubicBezTo>
                  <a:cubicBezTo>
                    <a:pt x="7347" y="13418"/>
                    <a:pt x="13514" y="7293"/>
                    <a:pt x="21147" y="7144"/>
                  </a:cubicBezTo>
                  <a:lnTo>
                    <a:pt x="21147" y="7144"/>
                  </a:lnTo>
                  <a:cubicBezTo>
                    <a:pt x="29038" y="7144"/>
                    <a:pt x="35434" y="13541"/>
                    <a:pt x="35434" y="21431"/>
                  </a:cubicBezTo>
                  <a:cubicBezTo>
                    <a:pt x="35434" y="29322"/>
                    <a:pt x="29038" y="35719"/>
                    <a:pt x="21147" y="35719"/>
                  </a:cubicBezTo>
                  <a:close/>
                </a:path>
              </a:pathLst>
            </a:custGeom>
            <a:grpFill/>
            <a:ln w="9525" cap="flat">
              <a:noFill/>
              <a:prstDash val="solid"/>
              <a:miter/>
            </a:ln>
          </p:spPr>
          <p:txBody>
            <a:bodyPr rtlCol="0" anchor="ctr"/>
            <a:lstStyle/>
            <a:p>
              <a:endParaRPr lang="en-US" dirty="0"/>
            </a:p>
          </p:txBody>
        </p:sp>
        <p:sp>
          <p:nvSpPr>
            <p:cNvPr id="221" name="Freeform: Shape 1889375">
              <a:extLst>
                <a:ext uri="{FF2B5EF4-FFF2-40B4-BE49-F238E27FC236}">
                  <a16:creationId xmlns:a16="http://schemas.microsoft.com/office/drawing/2014/main" id="{4DD75F00-8E29-8845-B7E2-02AAC3CDF535}"/>
                </a:ext>
              </a:extLst>
            </p:cNvPr>
            <p:cNvSpPr/>
            <p:nvPr/>
          </p:nvSpPr>
          <p:spPr>
            <a:xfrm>
              <a:off x="2927105" y="4615097"/>
              <a:ext cx="38100" cy="38100"/>
            </a:xfrm>
            <a:custGeom>
              <a:avLst/>
              <a:gdLst>
                <a:gd name="connsiteX0" fmla="*/ 21623 w 38100"/>
                <a:gd name="connsiteY0" fmla="*/ 35719 h 38100"/>
                <a:gd name="connsiteX1" fmla="*/ 7144 w 38100"/>
                <a:gd name="connsiteY1" fmla="*/ 21242 h 38100"/>
                <a:gd name="connsiteX2" fmla="*/ 7145 w 38100"/>
                <a:gd name="connsiteY2" fmla="*/ 21050 h 38100"/>
                <a:gd name="connsiteX3" fmla="*/ 21146 w 38100"/>
                <a:gd name="connsiteY3" fmla="*/ 7144 h 38100"/>
                <a:gd name="connsiteX4" fmla="*/ 21146 w 38100"/>
                <a:gd name="connsiteY4" fmla="*/ 7144 h 38100"/>
                <a:gd name="connsiteX5" fmla="*/ 35434 w 38100"/>
                <a:gd name="connsiteY5" fmla="*/ 21431 h 38100"/>
                <a:gd name="connsiteX6" fmla="*/ 21146 w 38100"/>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8100">
                  <a:moveTo>
                    <a:pt x="21623" y="35719"/>
                  </a:moveTo>
                  <a:cubicBezTo>
                    <a:pt x="13626" y="35720"/>
                    <a:pt x="7144" y="29238"/>
                    <a:pt x="7144" y="21242"/>
                  </a:cubicBezTo>
                  <a:cubicBezTo>
                    <a:pt x="7144" y="21178"/>
                    <a:pt x="7144" y="21114"/>
                    <a:pt x="7145" y="21050"/>
                  </a:cubicBezTo>
                  <a:cubicBezTo>
                    <a:pt x="7347" y="13418"/>
                    <a:pt x="13513" y="7293"/>
                    <a:pt x="21146" y="7144"/>
                  </a:cubicBezTo>
                  <a:lnTo>
                    <a:pt x="21146" y="7144"/>
                  </a:lnTo>
                  <a:cubicBezTo>
                    <a:pt x="29037" y="7144"/>
                    <a:pt x="35434" y="13541"/>
                    <a:pt x="35434" y="21431"/>
                  </a:cubicBezTo>
                  <a:cubicBezTo>
                    <a:pt x="35434" y="29322"/>
                    <a:pt x="29037" y="35719"/>
                    <a:pt x="21146" y="35719"/>
                  </a:cubicBezTo>
                  <a:close/>
                </a:path>
              </a:pathLst>
            </a:custGeom>
            <a:grpFill/>
            <a:ln w="9525" cap="flat">
              <a:noFill/>
              <a:prstDash val="solid"/>
              <a:miter/>
            </a:ln>
          </p:spPr>
          <p:txBody>
            <a:bodyPr rtlCol="0" anchor="ctr"/>
            <a:lstStyle/>
            <a:p>
              <a:endParaRPr lang="en-US" dirty="0"/>
            </a:p>
          </p:txBody>
        </p:sp>
        <p:sp>
          <p:nvSpPr>
            <p:cNvPr id="222" name="Freeform: Shape 1889377">
              <a:extLst>
                <a:ext uri="{FF2B5EF4-FFF2-40B4-BE49-F238E27FC236}">
                  <a16:creationId xmlns:a16="http://schemas.microsoft.com/office/drawing/2014/main" id="{0EF3B6F8-D1CE-BB46-95D9-4833027B12CC}"/>
                </a:ext>
              </a:extLst>
            </p:cNvPr>
            <p:cNvSpPr/>
            <p:nvPr/>
          </p:nvSpPr>
          <p:spPr>
            <a:xfrm>
              <a:off x="2666882" y="4333633"/>
              <a:ext cx="85725" cy="85725"/>
            </a:xfrm>
            <a:custGeom>
              <a:avLst/>
              <a:gdLst>
                <a:gd name="connsiteX0" fmla="*/ 43910 w 85725"/>
                <a:gd name="connsiteY0" fmla="*/ 80486 h 85725"/>
                <a:gd name="connsiteX1" fmla="*/ 7144 w 85725"/>
                <a:gd name="connsiteY1" fmla="*/ 43910 h 85725"/>
                <a:gd name="connsiteX2" fmla="*/ 43720 w 85725"/>
                <a:gd name="connsiteY2" fmla="*/ 7144 h 85725"/>
                <a:gd name="connsiteX3" fmla="*/ 80486 w 85725"/>
                <a:gd name="connsiteY3" fmla="*/ 43720 h 85725"/>
                <a:gd name="connsiteX4" fmla="*/ 80486 w 85725"/>
                <a:gd name="connsiteY4" fmla="*/ 43910 h 85725"/>
                <a:gd name="connsiteX5" fmla="*/ 43910 w 85725"/>
                <a:gd name="connsiteY5" fmla="*/ 80486 h 85725"/>
                <a:gd name="connsiteX6" fmla="*/ 43910 w 85725"/>
                <a:gd name="connsiteY6" fmla="*/ 35814 h 85725"/>
                <a:gd name="connsiteX7" fmla="*/ 35720 w 85725"/>
                <a:gd name="connsiteY7" fmla="*/ 43814 h 85725"/>
                <a:gd name="connsiteX8" fmla="*/ 43720 w 85725"/>
                <a:gd name="connsiteY8" fmla="*/ 52005 h 85725"/>
                <a:gd name="connsiteX9" fmla="*/ 51910 w 85725"/>
                <a:gd name="connsiteY9" fmla="*/ 44005 h 85725"/>
                <a:gd name="connsiteX10" fmla="*/ 51911 w 85725"/>
                <a:gd name="connsiteY10" fmla="*/ 43910 h 85725"/>
                <a:gd name="connsiteX11" fmla="*/ 43910 w 85725"/>
                <a:gd name="connsiteY11" fmla="*/ 3581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725" h="85725">
                  <a:moveTo>
                    <a:pt x="43910" y="80486"/>
                  </a:moveTo>
                  <a:cubicBezTo>
                    <a:pt x="23657" y="80539"/>
                    <a:pt x="7196" y="64163"/>
                    <a:pt x="7144" y="43910"/>
                  </a:cubicBezTo>
                  <a:cubicBezTo>
                    <a:pt x="7091" y="23657"/>
                    <a:pt x="23467" y="7196"/>
                    <a:pt x="43720" y="7144"/>
                  </a:cubicBezTo>
                  <a:cubicBezTo>
                    <a:pt x="63973" y="7091"/>
                    <a:pt x="80434" y="23467"/>
                    <a:pt x="80486" y="43720"/>
                  </a:cubicBezTo>
                  <a:cubicBezTo>
                    <a:pt x="80486" y="43783"/>
                    <a:pt x="80486" y="43847"/>
                    <a:pt x="80486" y="43910"/>
                  </a:cubicBezTo>
                  <a:cubicBezTo>
                    <a:pt x="80434" y="64089"/>
                    <a:pt x="64089" y="80434"/>
                    <a:pt x="43910" y="80486"/>
                  </a:cubicBezTo>
                  <a:close/>
                  <a:moveTo>
                    <a:pt x="43910" y="35814"/>
                  </a:moveTo>
                  <a:cubicBezTo>
                    <a:pt x="39439" y="35761"/>
                    <a:pt x="35772" y="39343"/>
                    <a:pt x="35720" y="43814"/>
                  </a:cubicBezTo>
                  <a:cubicBezTo>
                    <a:pt x="35666" y="48285"/>
                    <a:pt x="39249" y="51953"/>
                    <a:pt x="43720" y="52005"/>
                  </a:cubicBezTo>
                  <a:cubicBezTo>
                    <a:pt x="48191" y="52058"/>
                    <a:pt x="51858" y="48476"/>
                    <a:pt x="51910" y="44005"/>
                  </a:cubicBezTo>
                  <a:cubicBezTo>
                    <a:pt x="51911" y="43973"/>
                    <a:pt x="51911" y="43942"/>
                    <a:pt x="51911" y="43910"/>
                  </a:cubicBezTo>
                  <a:cubicBezTo>
                    <a:pt x="51911" y="39476"/>
                    <a:pt x="48344" y="35866"/>
                    <a:pt x="43910" y="35814"/>
                  </a:cubicBezTo>
                  <a:close/>
                </a:path>
              </a:pathLst>
            </a:custGeom>
            <a:grpFill/>
            <a:ln w="9525" cap="flat">
              <a:noFill/>
              <a:prstDash val="solid"/>
              <a:miter/>
            </a:ln>
          </p:spPr>
          <p:txBody>
            <a:bodyPr rtlCol="0" anchor="ctr"/>
            <a:lstStyle/>
            <a:p>
              <a:endParaRPr lang="en-US" dirty="0"/>
            </a:p>
          </p:txBody>
        </p:sp>
        <p:sp>
          <p:nvSpPr>
            <p:cNvPr id="223" name="Freeform: Shape 1889378">
              <a:extLst>
                <a:ext uri="{FF2B5EF4-FFF2-40B4-BE49-F238E27FC236}">
                  <a16:creationId xmlns:a16="http://schemas.microsoft.com/office/drawing/2014/main" id="{6BA8D194-4013-7A4A-8031-195E734033F3}"/>
                </a:ext>
              </a:extLst>
            </p:cNvPr>
            <p:cNvSpPr/>
            <p:nvPr/>
          </p:nvSpPr>
          <p:spPr>
            <a:xfrm>
              <a:off x="2517840" y="4766435"/>
              <a:ext cx="66675" cy="104775"/>
            </a:xfrm>
            <a:custGeom>
              <a:avLst/>
              <a:gdLst>
                <a:gd name="connsiteX0" fmla="*/ 50364 w 66675"/>
                <a:gd name="connsiteY0" fmla="*/ 101169 h 104775"/>
                <a:gd name="connsiteX1" fmla="*/ 37314 w 66675"/>
                <a:gd name="connsiteY1" fmla="*/ 92692 h 104775"/>
                <a:gd name="connsiteX2" fmla="*/ 8263 w 66675"/>
                <a:gd name="connsiteY2" fmla="*/ 26970 h 104775"/>
                <a:gd name="connsiteX3" fmla="*/ 15900 w 66675"/>
                <a:gd name="connsiteY3" fmla="*/ 8263 h 104775"/>
                <a:gd name="connsiteX4" fmla="*/ 34362 w 66675"/>
                <a:gd name="connsiteY4" fmla="*/ 15349 h 104775"/>
                <a:gd name="connsiteX5" fmla="*/ 62937 w 66675"/>
                <a:gd name="connsiteY5" fmla="*/ 81072 h 104775"/>
                <a:gd name="connsiteX6" fmla="*/ 55705 w 66675"/>
                <a:gd name="connsiteY6" fmla="*/ 99939 h 104775"/>
                <a:gd name="connsiteX7" fmla="*/ 50364 w 66675"/>
                <a:gd name="connsiteY7" fmla="*/ 10116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04775">
                  <a:moveTo>
                    <a:pt x="50364" y="101169"/>
                  </a:moveTo>
                  <a:cubicBezTo>
                    <a:pt x="44722" y="101168"/>
                    <a:pt x="39609" y="97846"/>
                    <a:pt x="37314" y="92692"/>
                  </a:cubicBezTo>
                  <a:lnTo>
                    <a:pt x="8263" y="26970"/>
                  </a:lnTo>
                  <a:cubicBezTo>
                    <a:pt x="5206" y="19695"/>
                    <a:pt x="8625" y="11320"/>
                    <a:pt x="15900" y="8263"/>
                  </a:cubicBezTo>
                  <a:cubicBezTo>
                    <a:pt x="22958" y="5296"/>
                    <a:pt x="31100" y="8422"/>
                    <a:pt x="34362" y="15349"/>
                  </a:cubicBezTo>
                  <a:lnTo>
                    <a:pt x="62937" y="81072"/>
                  </a:lnTo>
                  <a:cubicBezTo>
                    <a:pt x="66150" y="88278"/>
                    <a:pt x="62913" y="96726"/>
                    <a:pt x="55705" y="99939"/>
                  </a:cubicBezTo>
                  <a:cubicBezTo>
                    <a:pt x="54021" y="100690"/>
                    <a:pt x="52207" y="101107"/>
                    <a:pt x="50364" y="101169"/>
                  </a:cubicBezTo>
                  <a:close/>
                </a:path>
              </a:pathLst>
            </a:custGeom>
            <a:grpFill/>
            <a:ln w="9525" cap="flat">
              <a:noFill/>
              <a:prstDash val="solid"/>
              <a:miter/>
            </a:ln>
          </p:spPr>
          <p:txBody>
            <a:bodyPr rtlCol="0" anchor="ctr"/>
            <a:lstStyle/>
            <a:p>
              <a:endParaRPr lang="en-US" dirty="0"/>
            </a:p>
          </p:txBody>
        </p:sp>
        <p:sp>
          <p:nvSpPr>
            <p:cNvPr id="224" name="Freeform: Shape 1889379">
              <a:extLst>
                <a:ext uri="{FF2B5EF4-FFF2-40B4-BE49-F238E27FC236}">
                  <a16:creationId xmlns:a16="http://schemas.microsoft.com/office/drawing/2014/main" id="{09029A50-19E8-AE43-B936-A29C92F62B1A}"/>
                </a:ext>
              </a:extLst>
            </p:cNvPr>
            <p:cNvSpPr/>
            <p:nvPr/>
          </p:nvSpPr>
          <p:spPr>
            <a:xfrm>
              <a:off x="2830808" y="4677295"/>
              <a:ext cx="133350" cy="38100"/>
            </a:xfrm>
            <a:custGeom>
              <a:avLst/>
              <a:gdLst>
                <a:gd name="connsiteX0" fmla="*/ 112776 w 133350"/>
                <a:gd name="connsiteY0" fmla="*/ 35719 h 38100"/>
                <a:gd name="connsiteX1" fmla="*/ 21431 w 133350"/>
                <a:gd name="connsiteY1" fmla="*/ 35719 h 38100"/>
                <a:gd name="connsiteX2" fmla="*/ 7144 w 133350"/>
                <a:gd name="connsiteY2" fmla="*/ 21431 h 38100"/>
                <a:gd name="connsiteX3" fmla="*/ 21431 w 133350"/>
                <a:gd name="connsiteY3" fmla="*/ 7144 h 38100"/>
                <a:gd name="connsiteX4" fmla="*/ 112776 w 133350"/>
                <a:gd name="connsiteY4" fmla="*/ 7144 h 38100"/>
                <a:gd name="connsiteX5" fmla="*/ 127064 w 133350"/>
                <a:gd name="connsiteY5" fmla="*/ 21431 h 38100"/>
                <a:gd name="connsiteX6" fmla="*/ 112776 w 133350"/>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50" h="38100">
                  <a:moveTo>
                    <a:pt x="112776" y="35719"/>
                  </a:moveTo>
                  <a:lnTo>
                    <a:pt x="21431" y="35719"/>
                  </a:lnTo>
                  <a:cubicBezTo>
                    <a:pt x="13541" y="35719"/>
                    <a:pt x="7144" y="29322"/>
                    <a:pt x="7144" y="21431"/>
                  </a:cubicBezTo>
                  <a:cubicBezTo>
                    <a:pt x="7144" y="13541"/>
                    <a:pt x="13541" y="7144"/>
                    <a:pt x="21431" y="7144"/>
                  </a:cubicBezTo>
                  <a:lnTo>
                    <a:pt x="112776" y="7144"/>
                  </a:lnTo>
                  <a:cubicBezTo>
                    <a:pt x="120667" y="7144"/>
                    <a:pt x="127064" y="13541"/>
                    <a:pt x="127064" y="21431"/>
                  </a:cubicBezTo>
                  <a:cubicBezTo>
                    <a:pt x="127064" y="29322"/>
                    <a:pt x="120667" y="35719"/>
                    <a:pt x="112776" y="35719"/>
                  </a:cubicBezTo>
                  <a:close/>
                </a:path>
              </a:pathLst>
            </a:custGeom>
            <a:grpFill/>
            <a:ln w="9525" cap="flat">
              <a:noFill/>
              <a:prstDash val="solid"/>
              <a:miter/>
            </a:ln>
          </p:spPr>
          <p:txBody>
            <a:bodyPr rtlCol="0" anchor="ctr"/>
            <a:lstStyle/>
            <a:p>
              <a:endParaRPr lang="en-US" dirty="0"/>
            </a:p>
          </p:txBody>
        </p:sp>
        <p:sp>
          <p:nvSpPr>
            <p:cNvPr id="225" name="Freeform: Shape 1889380">
              <a:extLst>
                <a:ext uri="{FF2B5EF4-FFF2-40B4-BE49-F238E27FC236}">
                  <a16:creationId xmlns:a16="http://schemas.microsoft.com/office/drawing/2014/main" id="{49D5BD8A-EAF6-BC49-BCDB-F66219791CB2}"/>
                </a:ext>
              </a:extLst>
            </p:cNvPr>
            <p:cNvSpPr/>
            <p:nvPr/>
          </p:nvSpPr>
          <p:spPr>
            <a:xfrm>
              <a:off x="2877004" y="4677771"/>
              <a:ext cx="38100" cy="190500"/>
            </a:xfrm>
            <a:custGeom>
              <a:avLst/>
              <a:gdLst>
                <a:gd name="connsiteX0" fmla="*/ 21431 w 38100"/>
                <a:gd name="connsiteY0" fmla="*/ 188119 h 190500"/>
                <a:gd name="connsiteX1" fmla="*/ 7144 w 38100"/>
                <a:gd name="connsiteY1" fmla="*/ 173831 h 190500"/>
                <a:gd name="connsiteX2" fmla="*/ 7144 w 38100"/>
                <a:gd name="connsiteY2" fmla="*/ 21431 h 190500"/>
                <a:gd name="connsiteX3" fmla="*/ 21431 w 38100"/>
                <a:gd name="connsiteY3" fmla="*/ 7144 h 190500"/>
                <a:gd name="connsiteX4" fmla="*/ 35719 w 38100"/>
                <a:gd name="connsiteY4" fmla="*/ 21431 h 190500"/>
                <a:gd name="connsiteX5" fmla="*/ 35719 w 38100"/>
                <a:gd name="connsiteY5" fmla="*/ 173831 h 190500"/>
                <a:gd name="connsiteX6" fmla="*/ 21431 w 38100"/>
                <a:gd name="connsiteY6" fmla="*/ 1881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90500">
                  <a:moveTo>
                    <a:pt x="21431" y="188119"/>
                  </a:moveTo>
                  <a:cubicBezTo>
                    <a:pt x="13541" y="188119"/>
                    <a:pt x="7144" y="181722"/>
                    <a:pt x="7144" y="173831"/>
                  </a:cubicBezTo>
                  <a:lnTo>
                    <a:pt x="7144" y="21431"/>
                  </a:lnTo>
                  <a:cubicBezTo>
                    <a:pt x="7144" y="13541"/>
                    <a:pt x="13541" y="7144"/>
                    <a:pt x="21431" y="7144"/>
                  </a:cubicBezTo>
                  <a:cubicBezTo>
                    <a:pt x="29322" y="7144"/>
                    <a:pt x="35719" y="13541"/>
                    <a:pt x="35719" y="21431"/>
                  </a:cubicBezTo>
                  <a:lnTo>
                    <a:pt x="35719" y="173831"/>
                  </a:lnTo>
                  <a:cubicBezTo>
                    <a:pt x="35719" y="181722"/>
                    <a:pt x="29322" y="188119"/>
                    <a:pt x="21431" y="188119"/>
                  </a:cubicBezTo>
                  <a:close/>
                </a:path>
              </a:pathLst>
            </a:custGeom>
            <a:grpFill/>
            <a:ln w="9525" cap="flat">
              <a:noFill/>
              <a:prstDash val="solid"/>
              <a:miter/>
            </a:ln>
          </p:spPr>
          <p:txBody>
            <a:bodyPr rtlCol="0" anchor="ctr"/>
            <a:lstStyle/>
            <a:p>
              <a:endParaRPr lang="en-US" dirty="0"/>
            </a:p>
          </p:txBody>
        </p:sp>
      </p:grpSp>
      <p:sp>
        <p:nvSpPr>
          <p:cNvPr id="226" name="Graphic 1889306">
            <a:extLst>
              <a:ext uri="{FF2B5EF4-FFF2-40B4-BE49-F238E27FC236}">
                <a16:creationId xmlns:a16="http://schemas.microsoft.com/office/drawing/2014/main" id="{F599A913-C7BB-A546-9DA7-206A03DCA2A9}"/>
              </a:ext>
            </a:extLst>
          </p:cNvPr>
          <p:cNvSpPr/>
          <p:nvPr/>
        </p:nvSpPr>
        <p:spPr>
          <a:xfrm>
            <a:off x="3925295" y="1200502"/>
            <a:ext cx="638175" cy="600075"/>
          </a:xfrm>
          <a:custGeom>
            <a:avLst/>
            <a:gdLst>
              <a:gd name="connsiteX0" fmla="*/ 617916 w 638175"/>
              <a:gd name="connsiteY0" fmla="*/ 203077 h 600075"/>
              <a:gd name="connsiteX1" fmla="*/ 532191 w 638175"/>
              <a:gd name="connsiteY1" fmla="*/ 151928 h 600075"/>
              <a:gd name="connsiteX2" fmla="*/ 430845 w 638175"/>
              <a:gd name="connsiteY2" fmla="*/ 69061 h 600075"/>
              <a:gd name="connsiteX3" fmla="*/ 430845 w 638175"/>
              <a:gd name="connsiteY3" fmla="*/ 69061 h 600075"/>
              <a:gd name="connsiteX4" fmla="*/ 432655 w 638175"/>
              <a:gd name="connsiteY4" fmla="*/ 63917 h 600075"/>
              <a:gd name="connsiteX5" fmla="*/ 456197 w 638175"/>
              <a:gd name="connsiteY5" fmla="*/ 31072 h 600075"/>
              <a:gd name="connsiteX6" fmla="*/ 423352 w 638175"/>
              <a:gd name="connsiteY6" fmla="*/ 7529 h 600075"/>
              <a:gd name="connsiteX7" fmla="*/ 399810 w 638175"/>
              <a:gd name="connsiteY7" fmla="*/ 40375 h 600075"/>
              <a:gd name="connsiteX8" fmla="*/ 405889 w 638175"/>
              <a:gd name="connsiteY8" fmla="*/ 53821 h 600075"/>
              <a:gd name="connsiteX9" fmla="*/ 321879 w 638175"/>
              <a:gd name="connsiteY9" fmla="*/ 294136 h 600075"/>
              <a:gd name="connsiteX10" fmla="*/ 238249 w 638175"/>
              <a:gd name="connsiteY10" fmla="*/ 53725 h 600075"/>
              <a:gd name="connsiteX11" fmla="*/ 233523 w 638175"/>
              <a:gd name="connsiteY11" fmla="*/ 15084 h 600075"/>
              <a:gd name="connsiteX12" fmla="*/ 194882 w 638175"/>
              <a:gd name="connsiteY12" fmla="*/ 19810 h 600075"/>
              <a:gd name="connsiteX13" fmla="*/ 199608 w 638175"/>
              <a:gd name="connsiteY13" fmla="*/ 58451 h 600075"/>
              <a:gd name="connsiteX14" fmla="*/ 211484 w 638175"/>
              <a:gd name="connsiteY14" fmla="*/ 63822 h 600075"/>
              <a:gd name="connsiteX15" fmla="*/ 213294 w 638175"/>
              <a:gd name="connsiteY15" fmla="*/ 68965 h 600075"/>
              <a:gd name="connsiteX16" fmla="*/ 213294 w 638175"/>
              <a:gd name="connsiteY16" fmla="*/ 68965 h 600075"/>
              <a:gd name="connsiteX17" fmla="*/ 111948 w 638175"/>
              <a:gd name="connsiteY17" fmla="*/ 151833 h 600075"/>
              <a:gd name="connsiteX18" fmla="*/ 26223 w 638175"/>
              <a:gd name="connsiteY18" fmla="*/ 202982 h 600075"/>
              <a:gd name="connsiteX19" fmla="*/ 7173 w 638175"/>
              <a:gd name="connsiteY19" fmla="*/ 254893 h 600075"/>
              <a:gd name="connsiteX20" fmla="*/ 7840 w 638175"/>
              <a:gd name="connsiteY20" fmla="*/ 260227 h 600075"/>
              <a:gd name="connsiteX21" fmla="*/ 66133 w 638175"/>
              <a:gd name="connsiteY21" fmla="*/ 442441 h 600075"/>
              <a:gd name="connsiteX22" fmla="*/ 79753 w 638175"/>
              <a:gd name="connsiteY22" fmla="*/ 451966 h 600075"/>
              <a:gd name="connsiteX23" fmla="*/ 79753 w 638175"/>
              <a:gd name="connsiteY23" fmla="*/ 451966 h 600075"/>
              <a:gd name="connsiteX24" fmla="*/ 93184 w 638175"/>
              <a:gd name="connsiteY24" fmla="*/ 441488 h 600075"/>
              <a:gd name="connsiteX25" fmla="*/ 192148 w 638175"/>
              <a:gd name="connsiteY25" fmla="*/ 356620 h 600075"/>
              <a:gd name="connsiteX26" fmla="*/ 220438 w 638175"/>
              <a:gd name="connsiteY26" fmla="*/ 351286 h 600075"/>
              <a:gd name="connsiteX27" fmla="*/ 293590 w 638175"/>
              <a:gd name="connsiteY27" fmla="*/ 299470 h 600075"/>
              <a:gd name="connsiteX28" fmla="*/ 306734 w 638175"/>
              <a:gd name="connsiteY28" fmla="*/ 337570 h 600075"/>
              <a:gd name="connsiteX29" fmla="*/ 244822 w 638175"/>
              <a:gd name="connsiteY29" fmla="*/ 514164 h 600075"/>
              <a:gd name="connsiteX30" fmla="*/ 204226 w 638175"/>
              <a:gd name="connsiteY30" fmla="*/ 554721 h 600075"/>
              <a:gd name="connsiteX31" fmla="*/ 244783 w 638175"/>
              <a:gd name="connsiteY31" fmla="*/ 595317 h 600075"/>
              <a:gd name="connsiteX32" fmla="*/ 285379 w 638175"/>
              <a:gd name="connsiteY32" fmla="*/ 554759 h 600075"/>
              <a:gd name="connsiteX33" fmla="*/ 271587 w 638175"/>
              <a:gd name="connsiteY33" fmla="*/ 524260 h 600075"/>
              <a:gd name="connsiteX34" fmla="*/ 321593 w 638175"/>
              <a:gd name="connsiteY34" fmla="*/ 380623 h 600075"/>
              <a:gd name="connsiteX35" fmla="*/ 371599 w 638175"/>
              <a:gd name="connsiteY35" fmla="*/ 524260 h 600075"/>
              <a:gd name="connsiteX36" fmla="*/ 368498 w 638175"/>
              <a:gd name="connsiteY36" fmla="*/ 580211 h 600075"/>
              <a:gd name="connsiteX37" fmla="*/ 424449 w 638175"/>
              <a:gd name="connsiteY37" fmla="*/ 583312 h 600075"/>
              <a:gd name="connsiteX38" fmla="*/ 427550 w 638175"/>
              <a:gd name="connsiteY38" fmla="*/ 527362 h 600075"/>
              <a:gd name="connsiteX39" fmla="*/ 398365 w 638175"/>
              <a:gd name="connsiteY39" fmla="*/ 514164 h 600075"/>
              <a:gd name="connsiteX40" fmla="*/ 337024 w 638175"/>
              <a:gd name="connsiteY40" fmla="*/ 337285 h 600075"/>
              <a:gd name="connsiteX41" fmla="*/ 350168 w 638175"/>
              <a:gd name="connsiteY41" fmla="*/ 299185 h 600075"/>
              <a:gd name="connsiteX42" fmla="*/ 423320 w 638175"/>
              <a:gd name="connsiteY42" fmla="*/ 351001 h 600075"/>
              <a:gd name="connsiteX43" fmla="*/ 451324 w 638175"/>
              <a:gd name="connsiteY43" fmla="*/ 356811 h 600075"/>
              <a:gd name="connsiteX44" fmla="*/ 550288 w 638175"/>
              <a:gd name="connsiteY44" fmla="*/ 441679 h 600075"/>
              <a:gd name="connsiteX45" fmla="*/ 563719 w 638175"/>
              <a:gd name="connsiteY45" fmla="*/ 452156 h 600075"/>
              <a:gd name="connsiteX46" fmla="*/ 563719 w 638175"/>
              <a:gd name="connsiteY46" fmla="*/ 452156 h 600075"/>
              <a:gd name="connsiteX47" fmla="*/ 577339 w 638175"/>
              <a:gd name="connsiteY47" fmla="*/ 442631 h 600075"/>
              <a:gd name="connsiteX48" fmla="*/ 636109 w 638175"/>
              <a:gd name="connsiteY48" fmla="*/ 260513 h 600075"/>
              <a:gd name="connsiteX49" fmla="*/ 636775 w 638175"/>
              <a:gd name="connsiteY49" fmla="*/ 255179 h 600075"/>
              <a:gd name="connsiteX50" fmla="*/ 617916 w 638175"/>
              <a:gd name="connsiteY50" fmla="*/ 203077 h 600075"/>
              <a:gd name="connsiteX51" fmla="*/ 226248 w 638175"/>
              <a:gd name="connsiteY51" fmla="*/ 106018 h 600075"/>
              <a:gd name="connsiteX52" fmla="*/ 244250 w 638175"/>
              <a:gd name="connsiteY52" fmla="*/ 157834 h 600075"/>
              <a:gd name="connsiteX53" fmla="*/ 217580 w 638175"/>
              <a:gd name="connsiteY53" fmla="*/ 191933 h 600075"/>
              <a:gd name="connsiteX54" fmla="*/ 198054 w 638175"/>
              <a:gd name="connsiteY54" fmla="*/ 140308 h 600075"/>
              <a:gd name="connsiteX55" fmla="*/ 226248 w 638175"/>
              <a:gd name="connsiteY55" fmla="*/ 106018 h 600075"/>
              <a:gd name="connsiteX56" fmla="*/ 46892 w 638175"/>
              <a:gd name="connsiteY56" fmla="*/ 223175 h 600075"/>
              <a:gd name="connsiteX57" fmla="*/ 65275 w 638175"/>
              <a:gd name="connsiteY57" fmla="*/ 268800 h 600075"/>
              <a:gd name="connsiteX58" fmla="*/ 47940 w 638175"/>
              <a:gd name="connsiteY58" fmla="*/ 292993 h 600075"/>
              <a:gd name="connsiteX59" fmla="*/ 35272 w 638175"/>
              <a:gd name="connsiteY59" fmla="*/ 254322 h 600075"/>
              <a:gd name="connsiteX60" fmla="*/ 46892 w 638175"/>
              <a:gd name="connsiteY60" fmla="*/ 223175 h 600075"/>
              <a:gd name="connsiteX61" fmla="*/ 278445 w 638175"/>
              <a:gd name="connsiteY61" fmla="*/ 256036 h 600075"/>
              <a:gd name="connsiteX62" fmla="*/ 257014 w 638175"/>
              <a:gd name="connsiteY62" fmla="*/ 298708 h 600075"/>
              <a:gd name="connsiteX63" fmla="*/ 241964 w 638175"/>
              <a:gd name="connsiteY63" fmla="*/ 258322 h 600075"/>
              <a:gd name="connsiteX64" fmla="*/ 193577 w 638175"/>
              <a:gd name="connsiteY64" fmla="*/ 288612 h 600075"/>
              <a:gd name="connsiteX65" fmla="*/ 205483 w 638175"/>
              <a:gd name="connsiteY65" fmla="*/ 325569 h 600075"/>
              <a:gd name="connsiteX66" fmla="*/ 189005 w 638175"/>
              <a:gd name="connsiteY66" fmla="*/ 328617 h 600075"/>
              <a:gd name="connsiteX67" fmla="*/ 148810 w 638175"/>
              <a:gd name="connsiteY67" fmla="*/ 339380 h 600075"/>
              <a:gd name="connsiteX68" fmla="*/ 134427 w 638175"/>
              <a:gd name="connsiteY68" fmla="*/ 301280 h 600075"/>
              <a:gd name="connsiteX69" fmla="*/ 193291 w 638175"/>
              <a:gd name="connsiteY69" fmla="*/ 290803 h 600075"/>
              <a:gd name="connsiteX70" fmla="*/ 172432 w 638175"/>
              <a:gd name="connsiteY70" fmla="*/ 220984 h 600075"/>
              <a:gd name="connsiteX71" fmla="*/ 113281 w 638175"/>
              <a:gd name="connsiteY71" fmla="*/ 234700 h 600075"/>
              <a:gd name="connsiteX72" fmla="*/ 132331 w 638175"/>
              <a:gd name="connsiteY72" fmla="*/ 300042 h 600075"/>
              <a:gd name="connsiteX73" fmla="*/ 84706 w 638175"/>
              <a:gd name="connsiteY73" fmla="*/ 331951 h 600075"/>
              <a:gd name="connsiteX74" fmla="*/ 99184 w 638175"/>
              <a:gd name="connsiteY74" fmla="*/ 375766 h 600075"/>
              <a:gd name="connsiteX75" fmla="*/ 82135 w 638175"/>
              <a:gd name="connsiteY75" fmla="*/ 398911 h 600075"/>
              <a:gd name="connsiteX76" fmla="*/ 69085 w 638175"/>
              <a:gd name="connsiteY76" fmla="*/ 358430 h 600075"/>
              <a:gd name="connsiteX77" fmla="*/ 84421 w 638175"/>
              <a:gd name="connsiteY77" fmla="*/ 329855 h 600075"/>
              <a:gd name="connsiteX78" fmla="*/ 65942 w 638175"/>
              <a:gd name="connsiteY78" fmla="*/ 269371 h 600075"/>
              <a:gd name="connsiteX79" fmla="*/ 113567 w 638175"/>
              <a:gd name="connsiteY79" fmla="*/ 235939 h 600075"/>
              <a:gd name="connsiteX80" fmla="*/ 98803 w 638175"/>
              <a:gd name="connsiteY80" fmla="*/ 184504 h 600075"/>
              <a:gd name="connsiteX81" fmla="*/ 116234 w 638175"/>
              <a:gd name="connsiteY81" fmla="*/ 179836 h 600075"/>
              <a:gd name="connsiteX82" fmla="*/ 154334 w 638175"/>
              <a:gd name="connsiteY82" fmla="*/ 168502 h 600075"/>
              <a:gd name="connsiteX83" fmla="*/ 172527 w 638175"/>
              <a:gd name="connsiteY83" fmla="*/ 221365 h 600075"/>
              <a:gd name="connsiteX84" fmla="*/ 217294 w 638175"/>
              <a:gd name="connsiteY84" fmla="*/ 192790 h 600075"/>
              <a:gd name="connsiteX85" fmla="*/ 240916 w 638175"/>
              <a:gd name="connsiteY85" fmla="*/ 257941 h 600075"/>
              <a:gd name="connsiteX86" fmla="*/ 264538 w 638175"/>
              <a:gd name="connsiteY86" fmla="*/ 216984 h 600075"/>
              <a:gd name="connsiteX87" fmla="*/ 278445 w 638175"/>
              <a:gd name="connsiteY87" fmla="*/ 256036 h 600075"/>
              <a:gd name="connsiteX88" fmla="*/ 245774 w 638175"/>
              <a:gd name="connsiteY88" fmla="*/ 566551 h 600075"/>
              <a:gd name="connsiteX89" fmla="*/ 233125 w 638175"/>
              <a:gd name="connsiteY89" fmla="*/ 555235 h 600075"/>
              <a:gd name="connsiteX90" fmla="*/ 244442 w 638175"/>
              <a:gd name="connsiteY90" fmla="*/ 542585 h 600075"/>
              <a:gd name="connsiteX91" fmla="*/ 257091 w 638175"/>
              <a:gd name="connsiteY91" fmla="*/ 553902 h 600075"/>
              <a:gd name="connsiteX92" fmla="*/ 257109 w 638175"/>
              <a:gd name="connsiteY92" fmla="*/ 554645 h 600075"/>
              <a:gd name="connsiteX93" fmla="*/ 245774 w 638175"/>
              <a:gd name="connsiteY93" fmla="*/ 566551 h 600075"/>
              <a:gd name="connsiteX94" fmla="*/ 409414 w 638175"/>
              <a:gd name="connsiteY94" fmla="*/ 554645 h 600075"/>
              <a:gd name="connsiteX95" fmla="*/ 397426 w 638175"/>
              <a:gd name="connsiteY95" fmla="*/ 565489 h 600075"/>
              <a:gd name="connsiteX96" fmla="*/ 386582 w 638175"/>
              <a:gd name="connsiteY96" fmla="*/ 553502 h 600075"/>
              <a:gd name="connsiteX97" fmla="*/ 397984 w 638175"/>
              <a:gd name="connsiteY97" fmla="*/ 542644 h 600075"/>
              <a:gd name="connsiteX98" fmla="*/ 409414 w 638175"/>
              <a:gd name="connsiteY98" fmla="*/ 554638 h 600075"/>
              <a:gd name="connsiteX99" fmla="*/ 409414 w 638175"/>
              <a:gd name="connsiteY99" fmla="*/ 554645 h 600075"/>
              <a:gd name="connsiteX100" fmla="*/ 445704 w 638175"/>
              <a:gd name="connsiteY100" fmla="*/ 140308 h 600075"/>
              <a:gd name="connsiteX101" fmla="*/ 425797 w 638175"/>
              <a:gd name="connsiteY101" fmla="*/ 191933 h 600075"/>
              <a:gd name="connsiteX102" fmla="*/ 399127 w 638175"/>
              <a:gd name="connsiteY102" fmla="*/ 157834 h 600075"/>
              <a:gd name="connsiteX103" fmla="*/ 417224 w 638175"/>
              <a:gd name="connsiteY103" fmla="*/ 106018 h 600075"/>
              <a:gd name="connsiteX104" fmla="*/ 445704 w 638175"/>
              <a:gd name="connsiteY104" fmla="*/ 140308 h 600075"/>
              <a:gd name="connsiteX105" fmla="*/ 561623 w 638175"/>
              <a:gd name="connsiteY105" fmla="*/ 398911 h 600075"/>
              <a:gd name="connsiteX106" fmla="*/ 544573 w 638175"/>
              <a:gd name="connsiteY106" fmla="*/ 375766 h 600075"/>
              <a:gd name="connsiteX107" fmla="*/ 559147 w 638175"/>
              <a:gd name="connsiteY107" fmla="*/ 332236 h 600075"/>
              <a:gd name="connsiteX108" fmla="*/ 511522 w 638175"/>
              <a:gd name="connsiteY108" fmla="*/ 300328 h 600075"/>
              <a:gd name="connsiteX109" fmla="*/ 530572 w 638175"/>
              <a:gd name="connsiteY109" fmla="*/ 234986 h 600075"/>
              <a:gd name="connsiteX110" fmla="*/ 471421 w 638175"/>
              <a:gd name="connsiteY110" fmla="*/ 221270 h 600075"/>
              <a:gd name="connsiteX111" fmla="*/ 450562 w 638175"/>
              <a:gd name="connsiteY111" fmla="*/ 290707 h 600075"/>
              <a:gd name="connsiteX112" fmla="*/ 509426 w 638175"/>
              <a:gd name="connsiteY112" fmla="*/ 301185 h 600075"/>
              <a:gd name="connsiteX113" fmla="*/ 495043 w 638175"/>
              <a:gd name="connsiteY113" fmla="*/ 339285 h 600075"/>
              <a:gd name="connsiteX114" fmla="*/ 454372 w 638175"/>
              <a:gd name="connsiteY114" fmla="*/ 328617 h 600075"/>
              <a:gd name="connsiteX115" fmla="*/ 437893 w 638175"/>
              <a:gd name="connsiteY115" fmla="*/ 325569 h 600075"/>
              <a:gd name="connsiteX116" fmla="*/ 449800 w 638175"/>
              <a:gd name="connsiteY116" fmla="*/ 288612 h 600075"/>
              <a:gd name="connsiteX117" fmla="*/ 401413 w 638175"/>
              <a:gd name="connsiteY117" fmla="*/ 258322 h 600075"/>
              <a:gd name="connsiteX118" fmla="*/ 386744 w 638175"/>
              <a:gd name="connsiteY118" fmla="*/ 298899 h 600075"/>
              <a:gd name="connsiteX119" fmla="*/ 365313 w 638175"/>
              <a:gd name="connsiteY119" fmla="*/ 256036 h 600075"/>
              <a:gd name="connsiteX120" fmla="*/ 365313 w 638175"/>
              <a:gd name="connsiteY120" fmla="*/ 256036 h 600075"/>
              <a:gd name="connsiteX121" fmla="*/ 378838 w 638175"/>
              <a:gd name="connsiteY121" fmla="*/ 217079 h 600075"/>
              <a:gd name="connsiteX122" fmla="*/ 402460 w 638175"/>
              <a:gd name="connsiteY122" fmla="*/ 258037 h 600075"/>
              <a:gd name="connsiteX123" fmla="*/ 425797 w 638175"/>
              <a:gd name="connsiteY123" fmla="*/ 192981 h 600075"/>
              <a:gd name="connsiteX124" fmla="*/ 470564 w 638175"/>
              <a:gd name="connsiteY124" fmla="*/ 221556 h 600075"/>
              <a:gd name="connsiteX125" fmla="*/ 488757 w 638175"/>
              <a:gd name="connsiteY125" fmla="*/ 168692 h 600075"/>
              <a:gd name="connsiteX126" fmla="*/ 526857 w 638175"/>
              <a:gd name="connsiteY126" fmla="*/ 180027 h 600075"/>
              <a:gd name="connsiteX127" fmla="*/ 544669 w 638175"/>
              <a:gd name="connsiteY127" fmla="*/ 184313 h 600075"/>
              <a:gd name="connsiteX128" fmla="*/ 530572 w 638175"/>
              <a:gd name="connsiteY128" fmla="*/ 235939 h 600075"/>
              <a:gd name="connsiteX129" fmla="*/ 578197 w 638175"/>
              <a:gd name="connsiteY129" fmla="*/ 269371 h 600075"/>
              <a:gd name="connsiteX130" fmla="*/ 559147 w 638175"/>
              <a:gd name="connsiteY130" fmla="*/ 329950 h 600075"/>
              <a:gd name="connsiteX131" fmla="*/ 574482 w 638175"/>
              <a:gd name="connsiteY131" fmla="*/ 358525 h 600075"/>
              <a:gd name="connsiteX132" fmla="*/ 595818 w 638175"/>
              <a:gd name="connsiteY132" fmla="*/ 292993 h 600075"/>
              <a:gd name="connsiteX133" fmla="*/ 578197 w 638175"/>
              <a:gd name="connsiteY133" fmla="*/ 268800 h 600075"/>
              <a:gd name="connsiteX134" fmla="*/ 597247 w 638175"/>
              <a:gd name="connsiteY134" fmla="*/ 223175 h 600075"/>
              <a:gd name="connsiteX135" fmla="*/ 608677 w 638175"/>
              <a:gd name="connsiteY135" fmla="*/ 254322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38175" h="600075">
                <a:moveTo>
                  <a:pt x="617916" y="203077"/>
                </a:moveTo>
                <a:cubicBezTo>
                  <a:pt x="597454" y="175113"/>
                  <a:pt x="566517" y="156654"/>
                  <a:pt x="532191" y="151928"/>
                </a:cubicBezTo>
                <a:cubicBezTo>
                  <a:pt x="457324" y="140308"/>
                  <a:pt x="431893" y="71918"/>
                  <a:pt x="430845" y="69061"/>
                </a:cubicBezTo>
                <a:lnTo>
                  <a:pt x="430845" y="69061"/>
                </a:lnTo>
                <a:lnTo>
                  <a:pt x="432655" y="63917"/>
                </a:lnTo>
                <a:cubicBezTo>
                  <a:pt x="448226" y="61348"/>
                  <a:pt x="458765" y="46643"/>
                  <a:pt x="456197" y="31072"/>
                </a:cubicBezTo>
                <a:cubicBezTo>
                  <a:pt x="453628" y="15501"/>
                  <a:pt x="438923" y="4960"/>
                  <a:pt x="423352" y="7529"/>
                </a:cubicBezTo>
                <a:cubicBezTo>
                  <a:pt x="407780" y="10098"/>
                  <a:pt x="397241" y="24804"/>
                  <a:pt x="399810" y="40375"/>
                </a:cubicBezTo>
                <a:cubicBezTo>
                  <a:pt x="400624" y="45312"/>
                  <a:pt x="402720" y="49948"/>
                  <a:pt x="405889" y="53821"/>
                </a:cubicBezTo>
                <a:lnTo>
                  <a:pt x="321879" y="294136"/>
                </a:lnTo>
                <a:lnTo>
                  <a:pt x="238249" y="53725"/>
                </a:lnTo>
                <a:cubicBezTo>
                  <a:pt x="247615" y="41750"/>
                  <a:pt x="245499" y="24449"/>
                  <a:pt x="233523" y="15084"/>
                </a:cubicBezTo>
                <a:cubicBezTo>
                  <a:pt x="221547" y="5718"/>
                  <a:pt x="204247" y="7834"/>
                  <a:pt x="194882" y="19810"/>
                </a:cubicBezTo>
                <a:cubicBezTo>
                  <a:pt x="185516" y="31786"/>
                  <a:pt x="187633" y="49086"/>
                  <a:pt x="199608" y="58451"/>
                </a:cubicBezTo>
                <a:cubicBezTo>
                  <a:pt x="203079" y="61166"/>
                  <a:pt x="207152" y="63008"/>
                  <a:pt x="211484" y="63822"/>
                </a:cubicBezTo>
                <a:lnTo>
                  <a:pt x="213294" y="68965"/>
                </a:lnTo>
                <a:lnTo>
                  <a:pt x="213294" y="68965"/>
                </a:lnTo>
                <a:cubicBezTo>
                  <a:pt x="212246" y="71823"/>
                  <a:pt x="186814" y="140212"/>
                  <a:pt x="111948" y="151833"/>
                </a:cubicBezTo>
                <a:cubicBezTo>
                  <a:pt x="77621" y="156559"/>
                  <a:pt x="46684" y="175018"/>
                  <a:pt x="26223" y="202982"/>
                </a:cubicBezTo>
                <a:cubicBezTo>
                  <a:pt x="15170" y="218178"/>
                  <a:pt x="8573" y="236155"/>
                  <a:pt x="7173" y="254893"/>
                </a:cubicBezTo>
                <a:cubicBezTo>
                  <a:pt x="7058" y="256697"/>
                  <a:pt x="7284" y="258507"/>
                  <a:pt x="7840" y="260227"/>
                </a:cubicBezTo>
                <a:lnTo>
                  <a:pt x="66133" y="442441"/>
                </a:lnTo>
                <a:cubicBezTo>
                  <a:pt x="68169" y="448201"/>
                  <a:pt x="73643" y="452029"/>
                  <a:pt x="79753" y="451966"/>
                </a:cubicBezTo>
                <a:lnTo>
                  <a:pt x="79753" y="451966"/>
                </a:lnTo>
                <a:cubicBezTo>
                  <a:pt x="86039" y="451785"/>
                  <a:pt x="91479" y="447541"/>
                  <a:pt x="93184" y="441488"/>
                </a:cubicBezTo>
                <a:cubicBezTo>
                  <a:pt x="93184" y="440726"/>
                  <a:pt x="115472" y="365955"/>
                  <a:pt x="192148" y="356620"/>
                </a:cubicBezTo>
                <a:cubicBezTo>
                  <a:pt x="201735" y="355811"/>
                  <a:pt x="211215" y="354024"/>
                  <a:pt x="220438" y="351286"/>
                </a:cubicBezTo>
                <a:cubicBezTo>
                  <a:pt x="255172" y="339730"/>
                  <a:pt x="279556" y="322457"/>
                  <a:pt x="293590" y="299470"/>
                </a:cubicBezTo>
                <a:lnTo>
                  <a:pt x="306734" y="337570"/>
                </a:lnTo>
                <a:lnTo>
                  <a:pt x="244822" y="514164"/>
                </a:lnTo>
                <a:cubicBezTo>
                  <a:pt x="222412" y="514153"/>
                  <a:pt x="204237" y="532311"/>
                  <a:pt x="204226" y="554721"/>
                </a:cubicBezTo>
                <a:cubicBezTo>
                  <a:pt x="204215" y="577131"/>
                  <a:pt x="222373" y="595306"/>
                  <a:pt x="244783" y="595317"/>
                </a:cubicBezTo>
                <a:cubicBezTo>
                  <a:pt x="267192" y="595327"/>
                  <a:pt x="285368" y="577170"/>
                  <a:pt x="285379" y="554759"/>
                </a:cubicBezTo>
                <a:cubicBezTo>
                  <a:pt x="285384" y="543083"/>
                  <a:pt x="280358" y="531969"/>
                  <a:pt x="271587" y="524260"/>
                </a:cubicBezTo>
                <a:lnTo>
                  <a:pt x="321593" y="380623"/>
                </a:lnTo>
                <a:lnTo>
                  <a:pt x="371599" y="524260"/>
                </a:lnTo>
                <a:cubicBezTo>
                  <a:pt x="355293" y="538854"/>
                  <a:pt x="353904" y="563904"/>
                  <a:pt x="368498" y="580211"/>
                </a:cubicBezTo>
                <a:cubicBezTo>
                  <a:pt x="383092" y="596518"/>
                  <a:pt x="408142" y="597907"/>
                  <a:pt x="424449" y="583312"/>
                </a:cubicBezTo>
                <a:cubicBezTo>
                  <a:pt x="440756" y="568718"/>
                  <a:pt x="442144" y="543668"/>
                  <a:pt x="427550" y="527362"/>
                </a:cubicBezTo>
                <a:cubicBezTo>
                  <a:pt x="420113" y="519051"/>
                  <a:pt x="409517" y="514260"/>
                  <a:pt x="398365" y="514164"/>
                </a:cubicBezTo>
                <a:lnTo>
                  <a:pt x="337024" y="337285"/>
                </a:lnTo>
                <a:lnTo>
                  <a:pt x="350168" y="299185"/>
                </a:lnTo>
                <a:cubicBezTo>
                  <a:pt x="364138" y="322108"/>
                  <a:pt x="388522" y="339380"/>
                  <a:pt x="423320" y="351001"/>
                </a:cubicBezTo>
                <a:cubicBezTo>
                  <a:pt x="432434" y="353880"/>
                  <a:pt x="441817" y="355827"/>
                  <a:pt x="451324" y="356811"/>
                </a:cubicBezTo>
                <a:cubicBezTo>
                  <a:pt x="527524" y="366336"/>
                  <a:pt x="549336" y="438631"/>
                  <a:pt x="550288" y="441679"/>
                </a:cubicBezTo>
                <a:cubicBezTo>
                  <a:pt x="551993" y="447732"/>
                  <a:pt x="557433" y="451975"/>
                  <a:pt x="563719" y="452156"/>
                </a:cubicBezTo>
                <a:lnTo>
                  <a:pt x="563719" y="452156"/>
                </a:lnTo>
                <a:cubicBezTo>
                  <a:pt x="569829" y="452220"/>
                  <a:pt x="575303" y="448392"/>
                  <a:pt x="577339" y="442631"/>
                </a:cubicBezTo>
                <a:lnTo>
                  <a:pt x="636109" y="260513"/>
                </a:lnTo>
                <a:cubicBezTo>
                  <a:pt x="636664" y="258793"/>
                  <a:pt x="636891" y="256983"/>
                  <a:pt x="636775" y="255179"/>
                </a:cubicBezTo>
                <a:cubicBezTo>
                  <a:pt x="635466" y="236394"/>
                  <a:pt x="628933" y="218349"/>
                  <a:pt x="617916" y="203077"/>
                </a:cubicBezTo>
                <a:close/>
                <a:moveTo>
                  <a:pt x="226248" y="106018"/>
                </a:moveTo>
                <a:lnTo>
                  <a:pt x="244250" y="157834"/>
                </a:lnTo>
                <a:cubicBezTo>
                  <a:pt x="238726" y="169359"/>
                  <a:pt x="228153" y="188599"/>
                  <a:pt x="217580" y="191933"/>
                </a:cubicBezTo>
                <a:lnTo>
                  <a:pt x="198054" y="140308"/>
                </a:lnTo>
                <a:cubicBezTo>
                  <a:pt x="208865" y="130116"/>
                  <a:pt x="218338" y="118594"/>
                  <a:pt x="226248" y="106018"/>
                </a:cubicBezTo>
                <a:close/>
                <a:moveTo>
                  <a:pt x="46892" y="223175"/>
                </a:moveTo>
                <a:lnTo>
                  <a:pt x="65275" y="268800"/>
                </a:lnTo>
                <a:cubicBezTo>
                  <a:pt x="56544" y="274275"/>
                  <a:pt x="50317" y="282965"/>
                  <a:pt x="47940" y="292993"/>
                </a:cubicBezTo>
                <a:lnTo>
                  <a:pt x="35272" y="254322"/>
                </a:lnTo>
                <a:cubicBezTo>
                  <a:pt x="36697" y="243183"/>
                  <a:pt x="40673" y="232525"/>
                  <a:pt x="46892" y="223175"/>
                </a:cubicBezTo>
                <a:close/>
                <a:moveTo>
                  <a:pt x="278445" y="256036"/>
                </a:moveTo>
                <a:cubicBezTo>
                  <a:pt x="276814" y="272418"/>
                  <a:pt x="269181" y="287618"/>
                  <a:pt x="257014" y="298708"/>
                </a:cubicBezTo>
                <a:lnTo>
                  <a:pt x="241964" y="258322"/>
                </a:lnTo>
                <a:cubicBezTo>
                  <a:pt x="232439" y="275182"/>
                  <a:pt x="193577" y="288612"/>
                  <a:pt x="193577" y="288612"/>
                </a:cubicBezTo>
                <a:lnTo>
                  <a:pt x="205483" y="325569"/>
                </a:lnTo>
                <a:cubicBezTo>
                  <a:pt x="200055" y="326906"/>
                  <a:pt x="194552" y="327924"/>
                  <a:pt x="189005" y="328617"/>
                </a:cubicBezTo>
                <a:cubicBezTo>
                  <a:pt x="175153" y="330224"/>
                  <a:pt x="161611" y="333850"/>
                  <a:pt x="148810" y="339380"/>
                </a:cubicBezTo>
                <a:lnTo>
                  <a:pt x="134427" y="301280"/>
                </a:lnTo>
                <a:cubicBezTo>
                  <a:pt x="153779" y="296416"/>
                  <a:pt x="173449" y="292914"/>
                  <a:pt x="193291" y="290803"/>
                </a:cubicBezTo>
                <a:lnTo>
                  <a:pt x="172432" y="220984"/>
                </a:lnTo>
                <a:lnTo>
                  <a:pt x="113281" y="234700"/>
                </a:lnTo>
                <a:lnTo>
                  <a:pt x="132331" y="300042"/>
                </a:lnTo>
                <a:cubicBezTo>
                  <a:pt x="125759" y="302804"/>
                  <a:pt x="94231" y="316425"/>
                  <a:pt x="84706" y="331951"/>
                </a:cubicBezTo>
                <a:lnTo>
                  <a:pt x="99184" y="375766"/>
                </a:lnTo>
                <a:cubicBezTo>
                  <a:pt x="92860" y="382987"/>
                  <a:pt x="87156" y="390730"/>
                  <a:pt x="82135" y="398911"/>
                </a:cubicBezTo>
                <a:lnTo>
                  <a:pt x="69085" y="358430"/>
                </a:lnTo>
                <a:cubicBezTo>
                  <a:pt x="77182" y="340428"/>
                  <a:pt x="88993" y="323664"/>
                  <a:pt x="84421" y="329855"/>
                </a:cubicBezTo>
                <a:lnTo>
                  <a:pt x="65942" y="269371"/>
                </a:lnTo>
                <a:cubicBezTo>
                  <a:pt x="74229" y="253941"/>
                  <a:pt x="113567" y="235939"/>
                  <a:pt x="113567" y="235939"/>
                </a:cubicBezTo>
                <a:lnTo>
                  <a:pt x="98803" y="184504"/>
                </a:lnTo>
                <a:cubicBezTo>
                  <a:pt x="104474" y="182464"/>
                  <a:pt x="110304" y="180903"/>
                  <a:pt x="116234" y="179836"/>
                </a:cubicBezTo>
                <a:cubicBezTo>
                  <a:pt x="129369" y="177715"/>
                  <a:pt x="142175" y="173906"/>
                  <a:pt x="154334" y="168502"/>
                </a:cubicBezTo>
                <a:lnTo>
                  <a:pt x="172527" y="221365"/>
                </a:lnTo>
                <a:cubicBezTo>
                  <a:pt x="197482" y="220794"/>
                  <a:pt x="215675" y="195076"/>
                  <a:pt x="217294" y="192790"/>
                </a:cubicBezTo>
                <a:lnTo>
                  <a:pt x="240916" y="257941"/>
                </a:lnTo>
                <a:cubicBezTo>
                  <a:pt x="251808" y="246266"/>
                  <a:pt x="259888" y="232258"/>
                  <a:pt x="264538" y="216984"/>
                </a:cubicBezTo>
                <a:lnTo>
                  <a:pt x="278445" y="256036"/>
                </a:lnTo>
                <a:close/>
                <a:moveTo>
                  <a:pt x="245774" y="566551"/>
                </a:moveTo>
                <a:cubicBezTo>
                  <a:pt x="239156" y="566919"/>
                  <a:pt x="233493" y="561853"/>
                  <a:pt x="233125" y="555235"/>
                </a:cubicBezTo>
                <a:cubicBezTo>
                  <a:pt x="232756" y="548617"/>
                  <a:pt x="237823" y="542953"/>
                  <a:pt x="244442" y="542585"/>
                </a:cubicBezTo>
                <a:cubicBezTo>
                  <a:pt x="251060" y="542217"/>
                  <a:pt x="256722" y="547284"/>
                  <a:pt x="257091" y="553902"/>
                </a:cubicBezTo>
                <a:cubicBezTo>
                  <a:pt x="257104" y="554150"/>
                  <a:pt x="257111" y="554397"/>
                  <a:pt x="257109" y="554645"/>
                </a:cubicBezTo>
                <a:cubicBezTo>
                  <a:pt x="257216" y="561043"/>
                  <a:pt x="252170" y="566344"/>
                  <a:pt x="245774" y="566551"/>
                </a:cubicBezTo>
                <a:close/>
                <a:moveTo>
                  <a:pt x="409414" y="554645"/>
                </a:moveTo>
                <a:cubicBezTo>
                  <a:pt x="409098" y="560950"/>
                  <a:pt x="403731" y="565805"/>
                  <a:pt x="397426" y="565489"/>
                </a:cubicBezTo>
                <a:cubicBezTo>
                  <a:pt x="391122" y="565174"/>
                  <a:pt x="386267" y="559807"/>
                  <a:pt x="386582" y="553502"/>
                </a:cubicBezTo>
                <a:cubicBezTo>
                  <a:pt x="386886" y="547425"/>
                  <a:pt x="391899" y="542651"/>
                  <a:pt x="397984" y="542644"/>
                </a:cubicBezTo>
                <a:cubicBezTo>
                  <a:pt x="404452" y="542800"/>
                  <a:pt x="409570" y="548170"/>
                  <a:pt x="409414" y="554638"/>
                </a:cubicBezTo>
                <a:cubicBezTo>
                  <a:pt x="409414" y="554640"/>
                  <a:pt x="409414" y="554643"/>
                  <a:pt x="409414" y="554645"/>
                </a:cubicBezTo>
                <a:close/>
                <a:moveTo>
                  <a:pt x="445704" y="140308"/>
                </a:moveTo>
                <a:lnTo>
                  <a:pt x="425797" y="191933"/>
                </a:lnTo>
                <a:cubicBezTo>
                  <a:pt x="415224" y="188599"/>
                  <a:pt x="404651" y="169359"/>
                  <a:pt x="399127" y="157834"/>
                </a:cubicBezTo>
                <a:lnTo>
                  <a:pt x="417224" y="106018"/>
                </a:lnTo>
                <a:cubicBezTo>
                  <a:pt x="425185" y="118638"/>
                  <a:pt x="434759" y="130165"/>
                  <a:pt x="445704" y="140308"/>
                </a:cubicBezTo>
                <a:close/>
                <a:moveTo>
                  <a:pt x="561623" y="398911"/>
                </a:moveTo>
                <a:cubicBezTo>
                  <a:pt x="556602" y="390730"/>
                  <a:pt x="550898" y="382987"/>
                  <a:pt x="544573" y="375766"/>
                </a:cubicBezTo>
                <a:lnTo>
                  <a:pt x="559147" y="332236"/>
                </a:lnTo>
                <a:cubicBezTo>
                  <a:pt x="549622" y="316711"/>
                  <a:pt x="517713" y="303090"/>
                  <a:pt x="511522" y="300328"/>
                </a:cubicBezTo>
                <a:lnTo>
                  <a:pt x="530572" y="234986"/>
                </a:lnTo>
                <a:lnTo>
                  <a:pt x="471421" y="221270"/>
                </a:lnTo>
                <a:lnTo>
                  <a:pt x="450562" y="290707"/>
                </a:lnTo>
                <a:cubicBezTo>
                  <a:pt x="470404" y="292819"/>
                  <a:pt x="490074" y="296320"/>
                  <a:pt x="509426" y="301185"/>
                </a:cubicBezTo>
                <a:lnTo>
                  <a:pt x="495043" y="339285"/>
                </a:lnTo>
                <a:cubicBezTo>
                  <a:pt x="482086" y="333742"/>
                  <a:pt x="468381" y="330147"/>
                  <a:pt x="454372" y="328617"/>
                </a:cubicBezTo>
                <a:cubicBezTo>
                  <a:pt x="448824" y="327924"/>
                  <a:pt x="443322" y="326906"/>
                  <a:pt x="437893" y="325569"/>
                </a:cubicBezTo>
                <a:lnTo>
                  <a:pt x="449800" y="288612"/>
                </a:lnTo>
                <a:cubicBezTo>
                  <a:pt x="449800" y="288612"/>
                  <a:pt x="410747" y="275182"/>
                  <a:pt x="401413" y="258322"/>
                </a:cubicBezTo>
                <a:lnTo>
                  <a:pt x="386744" y="298899"/>
                </a:lnTo>
                <a:cubicBezTo>
                  <a:pt x="374535" y="287761"/>
                  <a:pt x="366898" y="272486"/>
                  <a:pt x="365313" y="256036"/>
                </a:cubicBezTo>
                <a:lnTo>
                  <a:pt x="365313" y="256036"/>
                </a:lnTo>
                <a:lnTo>
                  <a:pt x="378838" y="217079"/>
                </a:lnTo>
                <a:cubicBezTo>
                  <a:pt x="383488" y="232353"/>
                  <a:pt x="391569" y="246362"/>
                  <a:pt x="402460" y="258037"/>
                </a:cubicBezTo>
                <a:lnTo>
                  <a:pt x="425797" y="192981"/>
                </a:lnTo>
                <a:cubicBezTo>
                  <a:pt x="427416" y="195457"/>
                  <a:pt x="445609" y="221556"/>
                  <a:pt x="470564" y="221556"/>
                </a:cubicBezTo>
                <a:lnTo>
                  <a:pt x="488757" y="168692"/>
                </a:lnTo>
                <a:cubicBezTo>
                  <a:pt x="500920" y="174083"/>
                  <a:pt x="513725" y="177892"/>
                  <a:pt x="526857" y="180027"/>
                </a:cubicBezTo>
                <a:cubicBezTo>
                  <a:pt x="532905" y="180949"/>
                  <a:pt x="538863" y="182382"/>
                  <a:pt x="544669" y="184313"/>
                </a:cubicBezTo>
                <a:lnTo>
                  <a:pt x="530572" y="235939"/>
                </a:lnTo>
                <a:cubicBezTo>
                  <a:pt x="530572" y="235939"/>
                  <a:pt x="569529" y="253941"/>
                  <a:pt x="578197" y="269371"/>
                </a:cubicBezTo>
                <a:lnTo>
                  <a:pt x="559147" y="329950"/>
                </a:lnTo>
                <a:cubicBezTo>
                  <a:pt x="554575" y="323664"/>
                  <a:pt x="566386" y="340428"/>
                  <a:pt x="574482" y="358525"/>
                </a:cubicBezTo>
                <a:close/>
                <a:moveTo>
                  <a:pt x="595818" y="292993"/>
                </a:moveTo>
                <a:cubicBezTo>
                  <a:pt x="593352" y="282926"/>
                  <a:pt x="587022" y="274235"/>
                  <a:pt x="578197" y="268800"/>
                </a:cubicBezTo>
                <a:lnTo>
                  <a:pt x="597247" y="223175"/>
                </a:lnTo>
                <a:cubicBezTo>
                  <a:pt x="603398" y="232542"/>
                  <a:pt x="607309" y="243199"/>
                  <a:pt x="608677" y="254322"/>
                </a:cubicBezTo>
                <a:close/>
              </a:path>
            </a:pathLst>
          </a:custGeom>
          <a:solidFill>
            <a:srgbClr val="00B29F"/>
          </a:solidFill>
          <a:ln w="9525" cap="flat">
            <a:noFill/>
            <a:prstDash val="solid"/>
            <a:miter/>
          </a:ln>
        </p:spPr>
        <p:txBody>
          <a:bodyPr rtlCol="0" anchor="ctr"/>
          <a:lstStyle/>
          <a:p>
            <a:endParaRPr lang="en-US" dirty="0"/>
          </a:p>
        </p:txBody>
      </p:sp>
      <p:grpSp>
        <p:nvGrpSpPr>
          <p:cNvPr id="227" name="Graphic 43">
            <a:extLst>
              <a:ext uri="{FF2B5EF4-FFF2-40B4-BE49-F238E27FC236}">
                <a16:creationId xmlns:a16="http://schemas.microsoft.com/office/drawing/2014/main" id="{910B1423-DE67-214C-8E56-143FD2236C50}"/>
              </a:ext>
            </a:extLst>
          </p:cNvPr>
          <p:cNvGrpSpPr/>
          <p:nvPr/>
        </p:nvGrpSpPr>
        <p:grpSpPr>
          <a:xfrm>
            <a:off x="1708224" y="1186214"/>
            <a:ext cx="628650" cy="628650"/>
            <a:chOff x="2376990" y="5179506"/>
            <a:chExt cx="628650" cy="628650"/>
          </a:xfrm>
          <a:solidFill>
            <a:srgbClr val="00B29F"/>
          </a:solidFill>
        </p:grpSpPr>
        <p:sp>
          <p:nvSpPr>
            <p:cNvPr id="228" name="Freeform: Shape 1889438">
              <a:extLst>
                <a:ext uri="{FF2B5EF4-FFF2-40B4-BE49-F238E27FC236}">
                  <a16:creationId xmlns:a16="http://schemas.microsoft.com/office/drawing/2014/main" id="{167370C5-AD57-0B4B-8F2C-3C5B6684037C}"/>
                </a:ext>
              </a:extLst>
            </p:cNvPr>
            <p:cNvSpPr/>
            <p:nvPr/>
          </p:nvSpPr>
          <p:spPr>
            <a:xfrm>
              <a:off x="2369969" y="5172661"/>
              <a:ext cx="638175" cy="638175"/>
            </a:xfrm>
            <a:custGeom>
              <a:avLst/>
              <a:gdLst>
                <a:gd name="connsiteX0" fmla="*/ 602048 w 638175"/>
                <a:gd name="connsiteY0" fmla="*/ 242018 h 638175"/>
                <a:gd name="connsiteX1" fmla="*/ 566901 w 638175"/>
                <a:gd name="connsiteY1" fmla="*/ 242018 h 638175"/>
                <a:gd name="connsiteX2" fmla="*/ 547279 w 638175"/>
                <a:gd name="connsiteY2" fmla="*/ 247828 h 638175"/>
                <a:gd name="connsiteX3" fmla="*/ 511942 w 638175"/>
                <a:gd name="connsiteY3" fmla="*/ 162103 h 638175"/>
                <a:gd name="connsiteX4" fmla="*/ 511942 w 638175"/>
                <a:gd name="connsiteY4" fmla="*/ 161246 h 638175"/>
                <a:gd name="connsiteX5" fmla="*/ 466888 w 638175"/>
                <a:gd name="connsiteY5" fmla="*/ 133337 h 638175"/>
                <a:gd name="connsiteX6" fmla="*/ 333919 w 638175"/>
                <a:gd name="connsiteY6" fmla="*/ 133337 h 638175"/>
                <a:gd name="connsiteX7" fmla="*/ 145904 w 638175"/>
                <a:gd name="connsiteY7" fmla="*/ 10563 h 638175"/>
                <a:gd name="connsiteX8" fmla="*/ 23130 w 638175"/>
                <a:gd name="connsiteY8" fmla="*/ 198578 h 638175"/>
                <a:gd name="connsiteX9" fmla="*/ 39406 w 638175"/>
                <a:gd name="connsiteY9" fmla="*/ 242494 h 638175"/>
                <a:gd name="connsiteX10" fmla="*/ 16737 w 638175"/>
                <a:gd name="connsiteY10" fmla="*/ 252019 h 638175"/>
                <a:gd name="connsiteX11" fmla="*/ 7212 w 638175"/>
                <a:gd name="connsiteY11" fmla="*/ 278498 h 638175"/>
                <a:gd name="connsiteX12" fmla="*/ 7212 w 638175"/>
                <a:gd name="connsiteY12" fmla="*/ 289643 h 638175"/>
                <a:gd name="connsiteX13" fmla="*/ 32644 w 638175"/>
                <a:gd name="connsiteY13" fmla="*/ 315074 h 638175"/>
                <a:gd name="connsiteX14" fmla="*/ 49503 w 638175"/>
                <a:gd name="connsiteY14" fmla="*/ 315074 h 638175"/>
                <a:gd name="connsiteX15" fmla="*/ 32644 w 638175"/>
                <a:gd name="connsiteY15" fmla="*/ 356603 h 638175"/>
                <a:gd name="connsiteX16" fmla="*/ 32644 w 638175"/>
                <a:gd name="connsiteY16" fmla="*/ 509861 h 638175"/>
                <a:gd name="connsiteX17" fmla="*/ 39692 w 638175"/>
                <a:gd name="connsiteY17" fmla="*/ 527387 h 638175"/>
                <a:gd name="connsiteX18" fmla="*/ 39025 w 638175"/>
                <a:gd name="connsiteY18" fmla="*/ 531292 h 638175"/>
                <a:gd name="connsiteX19" fmla="*/ 39025 w 638175"/>
                <a:gd name="connsiteY19" fmla="*/ 605968 h 638175"/>
                <a:gd name="connsiteX20" fmla="*/ 70172 w 638175"/>
                <a:gd name="connsiteY20" fmla="*/ 637019 h 638175"/>
                <a:gd name="connsiteX21" fmla="*/ 147134 w 638175"/>
                <a:gd name="connsiteY21" fmla="*/ 637019 h 638175"/>
                <a:gd name="connsiteX22" fmla="*/ 162850 w 638175"/>
                <a:gd name="connsiteY22" fmla="*/ 630733 h 638175"/>
                <a:gd name="connsiteX23" fmla="*/ 167422 w 638175"/>
                <a:gd name="connsiteY23" fmla="*/ 610826 h 638175"/>
                <a:gd name="connsiteX24" fmla="*/ 167422 w 638175"/>
                <a:gd name="connsiteY24" fmla="*/ 605968 h 638175"/>
                <a:gd name="connsiteX25" fmla="*/ 167422 w 638175"/>
                <a:gd name="connsiteY25" fmla="*/ 548818 h 638175"/>
                <a:gd name="connsiteX26" fmla="*/ 476985 w 638175"/>
                <a:gd name="connsiteY26" fmla="*/ 549770 h 638175"/>
                <a:gd name="connsiteX27" fmla="*/ 476985 w 638175"/>
                <a:gd name="connsiteY27" fmla="*/ 605968 h 638175"/>
                <a:gd name="connsiteX28" fmla="*/ 508036 w 638175"/>
                <a:gd name="connsiteY28" fmla="*/ 637019 h 638175"/>
                <a:gd name="connsiteX29" fmla="*/ 573949 w 638175"/>
                <a:gd name="connsiteY29" fmla="*/ 637019 h 638175"/>
                <a:gd name="connsiteX30" fmla="*/ 605001 w 638175"/>
                <a:gd name="connsiteY30" fmla="*/ 605968 h 638175"/>
                <a:gd name="connsiteX31" fmla="*/ 605001 w 638175"/>
                <a:gd name="connsiteY31" fmla="*/ 531292 h 638175"/>
                <a:gd name="connsiteX32" fmla="*/ 605001 w 638175"/>
                <a:gd name="connsiteY32" fmla="*/ 528530 h 638175"/>
                <a:gd name="connsiteX33" fmla="*/ 613383 w 638175"/>
                <a:gd name="connsiteY33" fmla="*/ 509480 h 638175"/>
                <a:gd name="connsiteX34" fmla="*/ 613383 w 638175"/>
                <a:gd name="connsiteY34" fmla="*/ 356794 h 638175"/>
                <a:gd name="connsiteX35" fmla="*/ 596428 w 638175"/>
                <a:gd name="connsiteY35" fmla="*/ 315265 h 638175"/>
                <a:gd name="connsiteX36" fmla="*/ 613478 w 638175"/>
                <a:gd name="connsiteY36" fmla="*/ 315265 h 638175"/>
                <a:gd name="connsiteX37" fmla="*/ 639005 w 638175"/>
                <a:gd name="connsiteY37" fmla="*/ 289833 h 638175"/>
                <a:gd name="connsiteX38" fmla="*/ 639005 w 638175"/>
                <a:gd name="connsiteY38" fmla="*/ 278689 h 638175"/>
                <a:gd name="connsiteX39" fmla="*/ 602144 w 638175"/>
                <a:gd name="connsiteY39" fmla="*/ 242018 h 638175"/>
                <a:gd name="connsiteX40" fmla="*/ 602048 w 638175"/>
                <a:gd name="connsiteY40" fmla="*/ 242018 h 638175"/>
                <a:gd name="connsiteX41" fmla="*/ 584522 w 638175"/>
                <a:gd name="connsiteY41" fmla="*/ 507098 h 638175"/>
                <a:gd name="connsiteX42" fmla="*/ 491939 w 638175"/>
                <a:gd name="connsiteY42" fmla="*/ 521672 h 638175"/>
                <a:gd name="connsiteX43" fmla="*/ 152468 w 638175"/>
                <a:gd name="connsiteY43" fmla="*/ 520338 h 638175"/>
                <a:gd name="connsiteX44" fmla="*/ 61219 w 638175"/>
                <a:gd name="connsiteY44" fmla="*/ 507098 h 638175"/>
                <a:gd name="connsiteX45" fmla="*/ 61219 w 638175"/>
                <a:gd name="connsiteY45" fmla="*/ 356794 h 638175"/>
                <a:gd name="connsiteX46" fmla="*/ 112273 w 638175"/>
                <a:gd name="connsiteY46" fmla="*/ 315265 h 638175"/>
                <a:gd name="connsiteX47" fmla="*/ 119607 w 638175"/>
                <a:gd name="connsiteY47" fmla="*/ 313169 h 638175"/>
                <a:gd name="connsiteX48" fmla="*/ 231811 w 638175"/>
                <a:gd name="connsiteY48" fmla="*/ 315170 h 638175"/>
                <a:gd name="connsiteX49" fmla="*/ 533373 w 638175"/>
                <a:gd name="connsiteY49" fmla="*/ 315170 h 638175"/>
                <a:gd name="connsiteX50" fmla="*/ 584522 w 638175"/>
                <a:gd name="connsiteY50" fmla="*/ 356699 h 638175"/>
                <a:gd name="connsiteX51" fmla="*/ 466412 w 638175"/>
                <a:gd name="connsiteY51" fmla="*/ 162198 h 638175"/>
                <a:gd name="connsiteX52" fmla="*/ 485462 w 638175"/>
                <a:gd name="connsiteY52" fmla="*/ 173914 h 638175"/>
                <a:gd name="connsiteX53" fmla="*/ 530039 w 638175"/>
                <a:gd name="connsiteY53" fmla="*/ 281451 h 638175"/>
                <a:gd name="connsiteX54" fmla="*/ 530039 w 638175"/>
                <a:gd name="connsiteY54" fmla="*/ 286690 h 638175"/>
                <a:gd name="connsiteX55" fmla="*/ 281151 w 638175"/>
                <a:gd name="connsiteY55" fmla="*/ 286690 h 638175"/>
                <a:gd name="connsiteX56" fmla="*/ 337158 w 638175"/>
                <a:gd name="connsiteY56" fmla="*/ 165627 h 638175"/>
                <a:gd name="connsiteX57" fmla="*/ 337158 w 638175"/>
                <a:gd name="connsiteY57" fmla="*/ 162198 h 638175"/>
                <a:gd name="connsiteX58" fmla="*/ 178471 w 638175"/>
                <a:gd name="connsiteY58" fmla="*/ 35420 h 638175"/>
                <a:gd name="connsiteX59" fmla="*/ 308488 w 638175"/>
                <a:gd name="connsiteY59" fmla="*/ 165818 h 638175"/>
                <a:gd name="connsiteX60" fmla="*/ 178090 w 638175"/>
                <a:gd name="connsiteY60" fmla="*/ 295834 h 638175"/>
                <a:gd name="connsiteX61" fmla="*/ 48074 w 638175"/>
                <a:gd name="connsiteY61" fmla="*/ 165627 h 638175"/>
                <a:gd name="connsiteX62" fmla="*/ 178471 w 638175"/>
                <a:gd name="connsiteY62" fmla="*/ 35420 h 638175"/>
                <a:gd name="connsiteX63" fmla="*/ 35596 w 638175"/>
                <a:gd name="connsiteY63" fmla="*/ 278689 h 638175"/>
                <a:gd name="connsiteX64" fmla="*/ 36835 w 638175"/>
                <a:gd name="connsiteY64" fmla="*/ 272402 h 638175"/>
                <a:gd name="connsiteX65" fmla="*/ 51027 w 638175"/>
                <a:gd name="connsiteY65" fmla="*/ 270593 h 638175"/>
                <a:gd name="connsiteX66" fmla="*/ 53218 w 638175"/>
                <a:gd name="connsiteY66" fmla="*/ 270593 h 638175"/>
                <a:gd name="connsiteX67" fmla="*/ 58266 w 638175"/>
                <a:gd name="connsiteY67" fmla="*/ 269640 h 638175"/>
                <a:gd name="connsiteX68" fmla="*/ 75601 w 638175"/>
                <a:gd name="connsiteY68" fmla="*/ 286690 h 638175"/>
                <a:gd name="connsiteX69" fmla="*/ 35596 w 638175"/>
                <a:gd name="connsiteY69" fmla="*/ 286690 h 638175"/>
                <a:gd name="connsiteX70" fmla="*/ 70172 w 638175"/>
                <a:gd name="connsiteY70" fmla="*/ 608444 h 638175"/>
                <a:gd name="connsiteX71" fmla="*/ 67600 w 638175"/>
                <a:gd name="connsiteY71" fmla="*/ 605968 h 638175"/>
                <a:gd name="connsiteX72" fmla="*/ 67600 w 638175"/>
                <a:gd name="connsiteY72" fmla="*/ 536912 h 638175"/>
                <a:gd name="connsiteX73" fmla="*/ 138562 w 638175"/>
                <a:gd name="connsiteY73" fmla="*/ 547199 h 638175"/>
                <a:gd name="connsiteX74" fmla="*/ 138562 w 638175"/>
                <a:gd name="connsiteY74" fmla="*/ 608444 h 638175"/>
                <a:gd name="connsiteX75" fmla="*/ 573949 w 638175"/>
                <a:gd name="connsiteY75" fmla="*/ 608444 h 638175"/>
                <a:gd name="connsiteX76" fmla="*/ 508036 w 638175"/>
                <a:gd name="connsiteY76" fmla="*/ 608444 h 638175"/>
                <a:gd name="connsiteX77" fmla="*/ 505560 w 638175"/>
                <a:gd name="connsiteY77" fmla="*/ 605968 h 638175"/>
                <a:gd name="connsiteX78" fmla="*/ 505560 w 638175"/>
                <a:gd name="connsiteY78" fmla="*/ 548818 h 638175"/>
                <a:gd name="connsiteX79" fmla="*/ 576426 w 638175"/>
                <a:gd name="connsiteY79" fmla="*/ 537674 h 638175"/>
                <a:gd name="connsiteX80" fmla="*/ 576426 w 638175"/>
                <a:gd name="connsiteY80" fmla="*/ 605968 h 638175"/>
                <a:gd name="connsiteX81" fmla="*/ 573949 w 638175"/>
                <a:gd name="connsiteY81" fmla="*/ 608444 h 638175"/>
                <a:gd name="connsiteX82" fmla="*/ 610144 w 638175"/>
                <a:gd name="connsiteY82" fmla="*/ 286690 h 638175"/>
                <a:gd name="connsiteX83" fmla="*/ 558900 w 638175"/>
                <a:gd name="connsiteY83" fmla="*/ 286690 h 638175"/>
                <a:gd name="connsiteX84" fmla="*/ 558900 w 638175"/>
                <a:gd name="connsiteY84" fmla="*/ 278784 h 638175"/>
                <a:gd name="connsiteX85" fmla="*/ 558900 w 638175"/>
                <a:gd name="connsiteY85" fmla="*/ 278784 h 638175"/>
                <a:gd name="connsiteX86" fmla="*/ 566901 w 638175"/>
                <a:gd name="connsiteY86" fmla="*/ 270688 h 638175"/>
                <a:gd name="connsiteX87" fmla="*/ 602048 w 638175"/>
                <a:gd name="connsiteY87" fmla="*/ 270688 h 638175"/>
                <a:gd name="connsiteX88" fmla="*/ 610144 w 638175"/>
                <a:gd name="connsiteY88" fmla="*/ 278784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38175" h="638175">
                  <a:moveTo>
                    <a:pt x="602048" y="242018"/>
                  </a:moveTo>
                  <a:lnTo>
                    <a:pt x="566901" y="242018"/>
                  </a:lnTo>
                  <a:cubicBezTo>
                    <a:pt x="559940" y="242042"/>
                    <a:pt x="553132" y="244059"/>
                    <a:pt x="547279" y="247828"/>
                  </a:cubicBezTo>
                  <a:lnTo>
                    <a:pt x="511942" y="162103"/>
                  </a:lnTo>
                  <a:lnTo>
                    <a:pt x="511942" y="161246"/>
                  </a:lnTo>
                  <a:cubicBezTo>
                    <a:pt x="503390" y="144190"/>
                    <a:pt x="485968" y="133397"/>
                    <a:pt x="466888" y="133337"/>
                  </a:cubicBezTo>
                  <a:lnTo>
                    <a:pt x="333919" y="133337"/>
                  </a:lnTo>
                  <a:cubicBezTo>
                    <a:pt x="315904" y="47515"/>
                    <a:pt x="231727" y="-7453"/>
                    <a:pt x="145904" y="10563"/>
                  </a:cubicBezTo>
                  <a:cubicBezTo>
                    <a:pt x="60082" y="28579"/>
                    <a:pt x="5114" y="112756"/>
                    <a:pt x="23130" y="198578"/>
                  </a:cubicBezTo>
                  <a:cubicBezTo>
                    <a:pt x="26355" y="213941"/>
                    <a:pt x="31840" y="228741"/>
                    <a:pt x="39406" y="242494"/>
                  </a:cubicBezTo>
                  <a:cubicBezTo>
                    <a:pt x="30961" y="242886"/>
                    <a:pt x="22928" y="246261"/>
                    <a:pt x="16737" y="252019"/>
                  </a:cubicBezTo>
                  <a:cubicBezTo>
                    <a:pt x="10053" y="259158"/>
                    <a:pt x="6607" y="268737"/>
                    <a:pt x="7212" y="278498"/>
                  </a:cubicBezTo>
                  <a:lnTo>
                    <a:pt x="7212" y="289643"/>
                  </a:lnTo>
                  <a:cubicBezTo>
                    <a:pt x="7264" y="303666"/>
                    <a:pt x="18620" y="315022"/>
                    <a:pt x="32644" y="315074"/>
                  </a:cubicBezTo>
                  <a:lnTo>
                    <a:pt x="49503" y="315074"/>
                  </a:lnTo>
                  <a:cubicBezTo>
                    <a:pt x="38941" y="326356"/>
                    <a:pt x="32934" y="341152"/>
                    <a:pt x="32644" y="356603"/>
                  </a:cubicBezTo>
                  <a:lnTo>
                    <a:pt x="32644" y="509861"/>
                  </a:lnTo>
                  <a:cubicBezTo>
                    <a:pt x="32626" y="516397"/>
                    <a:pt x="35154" y="522682"/>
                    <a:pt x="39692" y="527387"/>
                  </a:cubicBezTo>
                  <a:cubicBezTo>
                    <a:pt x="39278" y="528649"/>
                    <a:pt x="39053" y="529964"/>
                    <a:pt x="39025" y="531292"/>
                  </a:cubicBezTo>
                  <a:lnTo>
                    <a:pt x="39025" y="605968"/>
                  </a:lnTo>
                  <a:cubicBezTo>
                    <a:pt x="39078" y="623133"/>
                    <a:pt x="53007" y="637019"/>
                    <a:pt x="70172" y="637019"/>
                  </a:cubicBezTo>
                  <a:lnTo>
                    <a:pt x="147134" y="637019"/>
                  </a:lnTo>
                  <a:cubicBezTo>
                    <a:pt x="153039" y="637314"/>
                    <a:pt x="158777" y="635018"/>
                    <a:pt x="162850" y="630733"/>
                  </a:cubicBezTo>
                  <a:cubicBezTo>
                    <a:pt x="167275" y="625115"/>
                    <a:pt x="168952" y="617811"/>
                    <a:pt x="167422" y="610826"/>
                  </a:cubicBezTo>
                  <a:cubicBezTo>
                    <a:pt x="167422" y="609302"/>
                    <a:pt x="167422" y="607682"/>
                    <a:pt x="167422" y="605968"/>
                  </a:cubicBezTo>
                  <a:lnTo>
                    <a:pt x="167422" y="548818"/>
                  </a:lnTo>
                  <a:lnTo>
                    <a:pt x="476985" y="549770"/>
                  </a:lnTo>
                  <a:lnTo>
                    <a:pt x="476985" y="605968"/>
                  </a:lnTo>
                  <a:cubicBezTo>
                    <a:pt x="476985" y="623117"/>
                    <a:pt x="490888" y="637019"/>
                    <a:pt x="508036" y="637019"/>
                  </a:cubicBezTo>
                  <a:lnTo>
                    <a:pt x="573949" y="637019"/>
                  </a:lnTo>
                  <a:cubicBezTo>
                    <a:pt x="591098" y="637019"/>
                    <a:pt x="605001" y="623118"/>
                    <a:pt x="605001" y="605968"/>
                  </a:cubicBezTo>
                  <a:lnTo>
                    <a:pt x="605001" y="531292"/>
                  </a:lnTo>
                  <a:cubicBezTo>
                    <a:pt x="605094" y="530374"/>
                    <a:pt x="605094" y="529448"/>
                    <a:pt x="605001" y="528530"/>
                  </a:cubicBezTo>
                  <a:cubicBezTo>
                    <a:pt x="610425" y="523696"/>
                    <a:pt x="613484" y="516744"/>
                    <a:pt x="613383" y="509480"/>
                  </a:cubicBezTo>
                  <a:lnTo>
                    <a:pt x="613383" y="356794"/>
                  </a:lnTo>
                  <a:cubicBezTo>
                    <a:pt x="613103" y="341322"/>
                    <a:pt x="607056" y="326512"/>
                    <a:pt x="596428" y="315265"/>
                  </a:cubicBezTo>
                  <a:lnTo>
                    <a:pt x="613478" y="315265"/>
                  </a:lnTo>
                  <a:cubicBezTo>
                    <a:pt x="627539" y="315265"/>
                    <a:pt x="638953" y="303894"/>
                    <a:pt x="639005" y="289833"/>
                  </a:cubicBezTo>
                  <a:lnTo>
                    <a:pt x="639005" y="278689"/>
                  </a:lnTo>
                  <a:cubicBezTo>
                    <a:pt x="638953" y="258383"/>
                    <a:pt x="622450" y="241965"/>
                    <a:pt x="602144" y="242018"/>
                  </a:cubicBezTo>
                  <a:cubicBezTo>
                    <a:pt x="602112" y="242018"/>
                    <a:pt x="602081" y="242018"/>
                    <a:pt x="602048" y="242018"/>
                  </a:cubicBezTo>
                  <a:close/>
                  <a:moveTo>
                    <a:pt x="584522" y="507098"/>
                  </a:moveTo>
                  <a:lnTo>
                    <a:pt x="491939" y="521672"/>
                  </a:lnTo>
                  <a:lnTo>
                    <a:pt x="152468" y="520338"/>
                  </a:lnTo>
                  <a:lnTo>
                    <a:pt x="61219" y="507098"/>
                  </a:lnTo>
                  <a:lnTo>
                    <a:pt x="61219" y="356794"/>
                  </a:lnTo>
                  <a:cubicBezTo>
                    <a:pt x="61219" y="334410"/>
                    <a:pt x="89794" y="315265"/>
                    <a:pt x="112273" y="315265"/>
                  </a:cubicBezTo>
                  <a:cubicBezTo>
                    <a:pt x="114868" y="315285"/>
                    <a:pt x="117414" y="314557"/>
                    <a:pt x="119607" y="313169"/>
                  </a:cubicBezTo>
                  <a:cubicBezTo>
                    <a:pt x="155500" y="327560"/>
                    <a:pt x="195428" y="328271"/>
                    <a:pt x="231811" y="315170"/>
                  </a:cubicBezTo>
                  <a:lnTo>
                    <a:pt x="533373" y="315170"/>
                  </a:lnTo>
                  <a:cubicBezTo>
                    <a:pt x="556423" y="315170"/>
                    <a:pt x="584522" y="334220"/>
                    <a:pt x="584522" y="356699"/>
                  </a:cubicBezTo>
                  <a:close/>
                  <a:moveTo>
                    <a:pt x="466412" y="162198"/>
                  </a:moveTo>
                  <a:cubicBezTo>
                    <a:pt x="474422" y="162345"/>
                    <a:pt x="481718" y="166832"/>
                    <a:pt x="485462" y="173914"/>
                  </a:cubicBezTo>
                  <a:lnTo>
                    <a:pt x="530039" y="281451"/>
                  </a:lnTo>
                  <a:lnTo>
                    <a:pt x="530039" y="286690"/>
                  </a:lnTo>
                  <a:lnTo>
                    <a:pt x="281151" y="286690"/>
                  </a:lnTo>
                  <a:cubicBezTo>
                    <a:pt x="316730" y="256547"/>
                    <a:pt x="337219" y="212258"/>
                    <a:pt x="337158" y="165627"/>
                  </a:cubicBezTo>
                  <a:cubicBezTo>
                    <a:pt x="337158" y="164484"/>
                    <a:pt x="337158" y="163341"/>
                    <a:pt x="337158" y="162198"/>
                  </a:cubicBezTo>
                  <a:close/>
                  <a:moveTo>
                    <a:pt x="178471" y="35420"/>
                  </a:moveTo>
                  <a:cubicBezTo>
                    <a:pt x="250382" y="35526"/>
                    <a:pt x="308592" y="93906"/>
                    <a:pt x="308488" y="165818"/>
                  </a:cubicBezTo>
                  <a:cubicBezTo>
                    <a:pt x="308382" y="237729"/>
                    <a:pt x="250001" y="295939"/>
                    <a:pt x="178090" y="295834"/>
                  </a:cubicBezTo>
                  <a:cubicBezTo>
                    <a:pt x="106254" y="295728"/>
                    <a:pt x="48074" y="237464"/>
                    <a:pt x="48074" y="165627"/>
                  </a:cubicBezTo>
                  <a:cubicBezTo>
                    <a:pt x="48179" y="93685"/>
                    <a:pt x="106529" y="35420"/>
                    <a:pt x="178471" y="35420"/>
                  </a:cubicBezTo>
                  <a:close/>
                  <a:moveTo>
                    <a:pt x="35596" y="278689"/>
                  </a:moveTo>
                  <a:cubicBezTo>
                    <a:pt x="35367" y="276516"/>
                    <a:pt x="35799" y="274325"/>
                    <a:pt x="36835" y="272402"/>
                  </a:cubicBezTo>
                  <a:cubicBezTo>
                    <a:pt x="38835" y="270497"/>
                    <a:pt x="46360" y="270593"/>
                    <a:pt x="51027" y="270593"/>
                  </a:cubicBezTo>
                  <a:lnTo>
                    <a:pt x="53218" y="270593"/>
                  </a:lnTo>
                  <a:cubicBezTo>
                    <a:pt x="54943" y="270571"/>
                    <a:pt x="56651" y="270249"/>
                    <a:pt x="58266" y="269640"/>
                  </a:cubicBezTo>
                  <a:cubicBezTo>
                    <a:pt x="63587" y="275770"/>
                    <a:pt x="69383" y="281472"/>
                    <a:pt x="75601" y="286690"/>
                  </a:cubicBezTo>
                  <a:lnTo>
                    <a:pt x="35596" y="286690"/>
                  </a:lnTo>
                  <a:close/>
                  <a:moveTo>
                    <a:pt x="70172" y="608444"/>
                  </a:moveTo>
                  <a:cubicBezTo>
                    <a:pt x="68788" y="608445"/>
                    <a:pt x="67652" y="607351"/>
                    <a:pt x="67600" y="605968"/>
                  </a:cubicBezTo>
                  <a:lnTo>
                    <a:pt x="67600" y="536912"/>
                  </a:lnTo>
                  <a:lnTo>
                    <a:pt x="138562" y="547199"/>
                  </a:lnTo>
                  <a:lnTo>
                    <a:pt x="138562" y="608444"/>
                  </a:lnTo>
                  <a:close/>
                  <a:moveTo>
                    <a:pt x="573949" y="608444"/>
                  </a:moveTo>
                  <a:lnTo>
                    <a:pt x="508036" y="608444"/>
                  </a:lnTo>
                  <a:cubicBezTo>
                    <a:pt x="506669" y="608444"/>
                    <a:pt x="505560" y="607336"/>
                    <a:pt x="505560" y="605968"/>
                  </a:cubicBezTo>
                  <a:lnTo>
                    <a:pt x="505560" y="548818"/>
                  </a:lnTo>
                  <a:lnTo>
                    <a:pt x="576426" y="537674"/>
                  </a:lnTo>
                  <a:lnTo>
                    <a:pt x="576426" y="605968"/>
                  </a:lnTo>
                  <a:cubicBezTo>
                    <a:pt x="576426" y="607336"/>
                    <a:pt x="575317" y="608444"/>
                    <a:pt x="573949" y="608444"/>
                  </a:cubicBezTo>
                  <a:close/>
                  <a:moveTo>
                    <a:pt x="610144" y="286690"/>
                  </a:moveTo>
                  <a:lnTo>
                    <a:pt x="558900" y="286690"/>
                  </a:lnTo>
                  <a:lnTo>
                    <a:pt x="558900" y="278784"/>
                  </a:lnTo>
                  <a:lnTo>
                    <a:pt x="558900" y="278784"/>
                  </a:lnTo>
                  <a:cubicBezTo>
                    <a:pt x="558900" y="274349"/>
                    <a:pt x="562467" y="270740"/>
                    <a:pt x="566901" y="270688"/>
                  </a:cubicBezTo>
                  <a:lnTo>
                    <a:pt x="602048" y="270688"/>
                  </a:lnTo>
                  <a:cubicBezTo>
                    <a:pt x="606519" y="270688"/>
                    <a:pt x="610144" y="274313"/>
                    <a:pt x="610144" y="278784"/>
                  </a:cubicBezTo>
                  <a:close/>
                </a:path>
              </a:pathLst>
            </a:custGeom>
            <a:grpFill/>
            <a:ln w="9525" cap="flat">
              <a:noFill/>
              <a:prstDash val="solid"/>
              <a:miter/>
            </a:ln>
          </p:spPr>
          <p:txBody>
            <a:bodyPr rtlCol="0" anchor="ctr"/>
            <a:lstStyle/>
            <a:p>
              <a:endParaRPr lang="en-US" dirty="0"/>
            </a:p>
          </p:txBody>
        </p:sp>
        <p:sp>
          <p:nvSpPr>
            <p:cNvPr id="229" name="Freeform: Shape 1889439">
              <a:extLst>
                <a:ext uri="{FF2B5EF4-FFF2-40B4-BE49-F238E27FC236}">
                  <a16:creationId xmlns:a16="http://schemas.microsoft.com/office/drawing/2014/main" id="{37C7AD6D-CA71-9249-A0BD-CF633AB68011}"/>
                </a:ext>
              </a:extLst>
            </p:cNvPr>
            <p:cNvSpPr/>
            <p:nvPr/>
          </p:nvSpPr>
          <p:spPr>
            <a:xfrm>
              <a:off x="2450142" y="5508404"/>
              <a:ext cx="114300" cy="114300"/>
            </a:xfrm>
            <a:custGeom>
              <a:avLst/>
              <a:gdLst>
                <a:gd name="connsiteX0" fmla="*/ 59245 w 114300"/>
                <a:gd name="connsiteY0" fmla="*/ 7144 h 114300"/>
                <a:gd name="connsiteX1" fmla="*/ 7144 w 114300"/>
                <a:gd name="connsiteY1" fmla="*/ 59055 h 114300"/>
                <a:gd name="connsiteX2" fmla="*/ 59055 w 114300"/>
                <a:gd name="connsiteY2" fmla="*/ 111157 h 114300"/>
                <a:gd name="connsiteX3" fmla="*/ 111157 w 114300"/>
                <a:gd name="connsiteY3" fmla="*/ 59246 h 114300"/>
                <a:gd name="connsiteX4" fmla="*/ 111157 w 114300"/>
                <a:gd name="connsiteY4" fmla="*/ 59150 h 114300"/>
                <a:gd name="connsiteX5" fmla="*/ 59245 w 114300"/>
                <a:gd name="connsiteY5" fmla="*/ 7144 h 114300"/>
                <a:gd name="connsiteX6" fmla="*/ 59245 w 114300"/>
                <a:gd name="connsiteY6" fmla="*/ 82487 h 114300"/>
                <a:gd name="connsiteX7" fmla="*/ 35719 w 114300"/>
                <a:gd name="connsiteY7" fmla="*/ 59150 h 114300"/>
                <a:gd name="connsiteX8" fmla="*/ 59055 w 114300"/>
                <a:gd name="connsiteY8" fmla="*/ 35624 h 114300"/>
                <a:gd name="connsiteX9" fmla="*/ 82582 w 114300"/>
                <a:gd name="connsiteY9" fmla="*/ 58960 h 114300"/>
                <a:gd name="connsiteX10" fmla="*/ 82582 w 114300"/>
                <a:gd name="connsiteY10" fmla="*/ 59150 h 114300"/>
                <a:gd name="connsiteX11" fmla="*/ 59245 w 114300"/>
                <a:gd name="connsiteY11" fmla="*/ 8248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14300">
                  <a:moveTo>
                    <a:pt x="59245" y="7144"/>
                  </a:moveTo>
                  <a:cubicBezTo>
                    <a:pt x="30523" y="7091"/>
                    <a:pt x="7196" y="30332"/>
                    <a:pt x="7144" y="59055"/>
                  </a:cubicBezTo>
                  <a:cubicBezTo>
                    <a:pt x="7091" y="87778"/>
                    <a:pt x="30332" y="111104"/>
                    <a:pt x="59055" y="111157"/>
                  </a:cubicBezTo>
                  <a:cubicBezTo>
                    <a:pt x="87778" y="111209"/>
                    <a:pt x="111104" y="87968"/>
                    <a:pt x="111157" y="59246"/>
                  </a:cubicBezTo>
                  <a:cubicBezTo>
                    <a:pt x="111157" y="59214"/>
                    <a:pt x="111157" y="59182"/>
                    <a:pt x="111157" y="59150"/>
                  </a:cubicBezTo>
                  <a:cubicBezTo>
                    <a:pt x="111104" y="30487"/>
                    <a:pt x="87909" y="7249"/>
                    <a:pt x="59245" y="7144"/>
                  </a:cubicBezTo>
                  <a:close/>
                  <a:moveTo>
                    <a:pt x="59245" y="82487"/>
                  </a:moveTo>
                  <a:cubicBezTo>
                    <a:pt x="46305" y="82539"/>
                    <a:pt x="35772" y="72091"/>
                    <a:pt x="35719" y="59150"/>
                  </a:cubicBezTo>
                  <a:cubicBezTo>
                    <a:pt x="35666" y="46210"/>
                    <a:pt x="46114" y="35677"/>
                    <a:pt x="59055" y="35624"/>
                  </a:cubicBezTo>
                  <a:cubicBezTo>
                    <a:pt x="71996" y="35571"/>
                    <a:pt x="82529" y="46019"/>
                    <a:pt x="82582" y="58960"/>
                  </a:cubicBezTo>
                  <a:cubicBezTo>
                    <a:pt x="82582" y="59024"/>
                    <a:pt x="82582" y="59087"/>
                    <a:pt x="82582" y="59150"/>
                  </a:cubicBezTo>
                  <a:cubicBezTo>
                    <a:pt x="82529" y="72017"/>
                    <a:pt x="72112" y="82434"/>
                    <a:pt x="59245" y="82487"/>
                  </a:cubicBezTo>
                  <a:close/>
                </a:path>
              </a:pathLst>
            </a:custGeom>
            <a:grpFill/>
            <a:ln w="9525" cap="flat">
              <a:noFill/>
              <a:prstDash val="solid"/>
              <a:miter/>
            </a:ln>
          </p:spPr>
          <p:txBody>
            <a:bodyPr rtlCol="0" anchor="ctr"/>
            <a:lstStyle/>
            <a:p>
              <a:endParaRPr lang="en-US" dirty="0"/>
            </a:p>
          </p:txBody>
        </p:sp>
        <p:sp>
          <p:nvSpPr>
            <p:cNvPr id="230" name="Freeform: Shape 1889440">
              <a:extLst>
                <a:ext uri="{FF2B5EF4-FFF2-40B4-BE49-F238E27FC236}">
                  <a16:creationId xmlns:a16="http://schemas.microsoft.com/office/drawing/2014/main" id="{47F1BE3E-7637-7D4A-9CCB-67724F5F6D7D}"/>
                </a:ext>
              </a:extLst>
            </p:cNvPr>
            <p:cNvSpPr/>
            <p:nvPr/>
          </p:nvSpPr>
          <p:spPr>
            <a:xfrm>
              <a:off x="2813997" y="5508404"/>
              <a:ext cx="114300" cy="114300"/>
            </a:xfrm>
            <a:custGeom>
              <a:avLst/>
              <a:gdLst>
                <a:gd name="connsiteX0" fmla="*/ 59246 w 114300"/>
                <a:gd name="connsiteY0" fmla="*/ 7144 h 114300"/>
                <a:gd name="connsiteX1" fmla="*/ 7144 w 114300"/>
                <a:gd name="connsiteY1" fmla="*/ 59055 h 114300"/>
                <a:gd name="connsiteX2" fmla="*/ 59055 w 114300"/>
                <a:gd name="connsiteY2" fmla="*/ 111157 h 114300"/>
                <a:gd name="connsiteX3" fmla="*/ 111157 w 114300"/>
                <a:gd name="connsiteY3" fmla="*/ 59246 h 114300"/>
                <a:gd name="connsiteX4" fmla="*/ 111157 w 114300"/>
                <a:gd name="connsiteY4" fmla="*/ 59150 h 114300"/>
                <a:gd name="connsiteX5" fmla="*/ 59246 w 114300"/>
                <a:gd name="connsiteY5" fmla="*/ 7144 h 114300"/>
                <a:gd name="connsiteX6" fmla="*/ 59246 w 114300"/>
                <a:gd name="connsiteY6" fmla="*/ 82487 h 114300"/>
                <a:gd name="connsiteX7" fmla="*/ 35719 w 114300"/>
                <a:gd name="connsiteY7" fmla="*/ 59150 h 114300"/>
                <a:gd name="connsiteX8" fmla="*/ 59055 w 114300"/>
                <a:gd name="connsiteY8" fmla="*/ 35624 h 114300"/>
                <a:gd name="connsiteX9" fmla="*/ 82582 w 114300"/>
                <a:gd name="connsiteY9" fmla="*/ 58960 h 114300"/>
                <a:gd name="connsiteX10" fmla="*/ 82582 w 114300"/>
                <a:gd name="connsiteY10" fmla="*/ 59150 h 114300"/>
                <a:gd name="connsiteX11" fmla="*/ 59246 w 114300"/>
                <a:gd name="connsiteY11" fmla="*/ 8248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14300">
                  <a:moveTo>
                    <a:pt x="59246" y="7144"/>
                  </a:moveTo>
                  <a:cubicBezTo>
                    <a:pt x="30523" y="7091"/>
                    <a:pt x="7196" y="30332"/>
                    <a:pt x="7144" y="59055"/>
                  </a:cubicBezTo>
                  <a:cubicBezTo>
                    <a:pt x="7091" y="87778"/>
                    <a:pt x="30332" y="111104"/>
                    <a:pt x="59055" y="111157"/>
                  </a:cubicBezTo>
                  <a:cubicBezTo>
                    <a:pt x="87778" y="111209"/>
                    <a:pt x="111104" y="87968"/>
                    <a:pt x="111157" y="59246"/>
                  </a:cubicBezTo>
                  <a:cubicBezTo>
                    <a:pt x="111157" y="59214"/>
                    <a:pt x="111157" y="59182"/>
                    <a:pt x="111157" y="59150"/>
                  </a:cubicBezTo>
                  <a:cubicBezTo>
                    <a:pt x="111104" y="30487"/>
                    <a:pt x="87909" y="7249"/>
                    <a:pt x="59246" y="7144"/>
                  </a:cubicBezTo>
                  <a:close/>
                  <a:moveTo>
                    <a:pt x="59246" y="82487"/>
                  </a:moveTo>
                  <a:cubicBezTo>
                    <a:pt x="46305" y="82539"/>
                    <a:pt x="35772" y="72091"/>
                    <a:pt x="35719" y="59150"/>
                  </a:cubicBezTo>
                  <a:cubicBezTo>
                    <a:pt x="35666" y="46210"/>
                    <a:pt x="46114" y="35677"/>
                    <a:pt x="59055" y="35624"/>
                  </a:cubicBezTo>
                  <a:cubicBezTo>
                    <a:pt x="71996" y="35571"/>
                    <a:pt x="82529" y="46019"/>
                    <a:pt x="82582" y="58960"/>
                  </a:cubicBezTo>
                  <a:cubicBezTo>
                    <a:pt x="82582" y="59024"/>
                    <a:pt x="82582" y="59087"/>
                    <a:pt x="82582" y="59150"/>
                  </a:cubicBezTo>
                  <a:cubicBezTo>
                    <a:pt x="82529" y="72017"/>
                    <a:pt x="72112" y="82434"/>
                    <a:pt x="59246" y="82487"/>
                  </a:cubicBezTo>
                  <a:close/>
                </a:path>
              </a:pathLst>
            </a:custGeom>
            <a:grpFill/>
            <a:ln w="9525" cap="flat">
              <a:noFill/>
              <a:prstDash val="solid"/>
              <a:miter/>
            </a:ln>
          </p:spPr>
          <p:txBody>
            <a:bodyPr rtlCol="0" anchor="ctr"/>
            <a:lstStyle/>
            <a:p>
              <a:endParaRPr lang="en-US" dirty="0"/>
            </a:p>
          </p:txBody>
        </p:sp>
        <p:sp>
          <p:nvSpPr>
            <p:cNvPr id="231" name="Freeform: Shape 1889441">
              <a:extLst>
                <a:ext uri="{FF2B5EF4-FFF2-40B4-BE49-F238E27FC236}">
                  <a16:creationId xmlns:a16="http://schemas.microsoft.com/office/drawing/2014/main" id="{6EA005DE-8202-8141-BE2F-76F1CC790E9A}"/>
                </a:ext>
              </a:extLst>
            </p:cNvPr>
            <p:cNvSpPr/>
            <p:nvPr/>
          </p:nvSpPr>
          <p:spPr>
            <a:xfrm>
              <a:off x="2490718" y="5228655"/>
              <a:ext cx="104775" cy="200025"/>
            </a:xfrm>
            <a:custGeom>
              <a:avLst/>
              <a:gdLst>
                <a:gd name="connsiteX0" fmla="*/ 42101 w 104775"/>
                <a:gd name="connsiteY0" fmla="*/ 180213 h 200025"/>
                <a:gd name="connsiteX1" fmla="*/ 42101 w 104775"/>
                <a:gd name="connsiteY1" fmla="*/ 186785 h 200025"/>
                <a:gd name="connsiteX2" fmla="*/ 56388 w 104775"/>
                <a:gd name="connsiteY2" fmla="*/ 201073 h 200025"/>
                <a:gd name="connsiteX3" fmla="*/ 70676 w 104775"/>
                <a:gd name="connsiteY3" fmla="*/ 186785 h 200025"/>
                <a:gd name="connsiteX4" fmla="*/ 70676 w 104775"/>
                <a:gd name="connsiteY4" fmla="*/ 179451 h 200025"/>
                <a:gd name="connsiteX5" fmla="*/ 103727 w 104775"/>
                <a:gd name="connsiteY5" fmla="*/ 140113 h 200025"/>
                <a:gd name="connsiteX6" fmla="*/ 65627 w 104775"/>
                <a:gd name="connsiteY6" fmla="*/ 92488 h 200025"/>
                <a:gd name="connsiteX7" fmla="*/ 59627 w 104775"/>
                <a:gd name="connsiteY7" fmla="*/ 89535 h 200025"/>
                <a:gd name="connsiteX8" fmla="*/ 57436 w 104775"/>
                <a:gd name="connsiteY8" fmla="*/ 88678 h 200025"/>
                <a:gd name="connsiteX9" fmla="*/ 56674 w 104775"/>
                <a:gd name="connsiteY9" fmla="*/ 88678 h 200025"/>
                <a:gd name="connsiteX10" fmla="*/ 38576 w 104775"/>
                <a:gd name="connsiteY10" fmla="*/ 70961 h 200025"/>
                <a:gd name="connsiteX11" fmla="*/ 55721 w 104775"/>
                <a:gd name="connsiteY11" fmla="*/ 61436 h 200025"/>
                <a:gd name="connsiteX12" fmla="*/ 69152 w 104775"/>
                <a:gd name="connsiteY12" fmla="*/ 65818 h 200025"/>
                <a:gd name="connsiteX13" fmla="*/ 69152 w 104775"/>
                <a:gd name="connsiteY13" fmla="*/ 64865 h 200025"/>
                <a:gd name="connsiteX14" fmla="*/ 97727 w 104775"/>
                <a:gd name="connsiteY14" fmla="*/ 62770 h 200025"/>
                <a:gd name="connsiteX15" fmla="*/ 70580 w 104775"/>
                <a:gd name="connsiteY15" fmla="*/ 34766 h 200025"/>
                <a:gd name="connsiteX16" fmla="*/ 70580 w 104775"/>
                <a:gd name="connsiteY16" fmla="*/ 21431 h 200025"/>
                <a:gd name="connsiteX17" fmla="*/ 56293 w 104775"/>
                <a:gd name="connsiteY17" fmla="*/ 7144 h 200025"/>
                <a:gd name="connsiteX18" fmla="*/ 42005 w 104775"/>
                <a:gd name="connsiteY18" fmla="*/ 21431 h 200025"/>
                <a:gd name="connsiteX19" fmla="*/ 42005 w 104775"/>
                <a:gd name="connsiteY19" fmla="*/ 33814 h 200025"/>
                <a:gd name="connsiteX20" fmla="*/ 10097 w 104775"/>
                <a:gd name="connsiteY20" fmla="*/ 70295 h 200025"/>
                <a:gd name="connsiteX21" fmla="*/ 44101 w 104775"/>
                <a:gd name="connsiteY21" fmla="*/ 113538 h 200025"/>
                <a:gd name="connsiteX22" fmla="*/ 49244 w 104775"/>
                <a:gd name="connsiteY22" fmla="*/ 116205 h 200025"/>
                <a:gd name="connsiteX23" fmla="*/ 51054 w 104775"/>
                <a:gd name="connsiteY23" fmla="*/ 116872 h 200025"/>
                <a:gd name="connsiteX24" fmla="*/ 52959 w 104775"/>
                <a:gd name="connsiteY24" fmla="*/ 117824 h 200025"/>
                <a:gd name="connsiteX25" fmla="*/ 74962 w 104775"/>
                <a:gd name="connsiteY25" fmla="*/ 139922 h 200025"/>
                <a:gd name="connsiteX26" fmla="*/ 53150 w 104775"/>
                <a:gd name="connsiteY26" fmla="*/ 152495 h 200025"/>
                <a:gd name="connsiteX27" fmla="*/ 35719 w 104775"/>
                <a:gd name="connsiteY27" fmla="*/ 145923 h 200025"/>
                <a:gd name="connsiteX28" fmla="*/ 35719 w 104775"/>
                <a:gd name="connsiteY28" fmla="*/ 146685 h 200025"/>
                <a:gd name="connsiteX29" fmla="*/ 7144 w 104775"/>
                <a:gd name="connsiteY29" fmla="*/ 148685 h 200025"/>
                <a:gd name="connsiteX30" fmla="*/ 42101 w 104775"/>
                <a:gd name="connsiteY30" fmla="*/ 1802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75" h="200025">
                  <a:moveTo>
                    <a:pt x="42101" y="180213"/>
                  </a:moveTo>
                  <a:lnTo>
                    <a:pt x="42101" y="186785"/>
                  </a:lnTo>
                  <a:cubicBezTo>
                    <a:pt x="42101" y="194676"/>
                    <a:pt x="48498" y="201073"/>
                    <a:pt x="56388" y="201073"/>
                  </a:cubicBezTo>
                  <a:cubicBezTo>
                    <a:pt x="64279" y="201073"/>
                    <a:pt x="70676" y="194676"/>
                    <a:pt x="70676" y="186785"/>
                  </a:cubicBezTo>
                  <a:lnTo>
                    <a:pt x="70676" y="179451"/>
                  </a:lnTo>
                  <a:cubicBezTo>
                    <a:pt x="90004" y="176492"/>
                    <a:pt x="104143" y="159662"/>
                    <a:pt x="103727" y="140113"/>
                  </a:cubicBezTo>
                  <a:cubicBezTo>
                    <a:pt x="103727" y="111538"/>
                    <a:pt x="83630" y="101251"/>
                    <a:pt x="65627" y="92488"/>
                  </a:cubicBezTo>
                  <a:lnTo>
                    <a:pt x="59627" y="89535"/>
                  </a:lnTo>
                  <a:cubicBezTo>
                    <a:pt x="58931" y="89167"/>
                    <a:pt x="58196" y="88880"/>
                    <a:pt x="57436" y="88678"/>
                  </a:cubicBezTo>
                  <a:lnTo>
                    <a:pt x="56674" y="88678"/>
                  </a:lnTo>
                  <a:cubicBezTo>
                    <a:pt x="40958" y="80772"/>
                    <a:pt x="38576" y="78486"/>
                    <a:pt x="38576" y="70961"/>
                  </a:cubicBezTo>
                  <a:cubicBezTo>
                    <a:pt x="38576" y="67532"/>
                    <a:pt x="38576" y="61436"/>
                    <a:pt x="55721" y="61436"/>
                  </a:cubicBezTo>
                  <a:cubicBezTo>
                    <a:pt x="65246" y="61436"/>
                    <a:pt x="68771" y="64294"/>
                    <a:pt x="69152" y="65818"/>
                  </a:cubicBezTo>
                  <a:cubicBezTo>
                    <a:pt x="69067" y="65506"/>
                    <a:pt x="69067" y="65177"/>
                    <a:pt x="69152" y="64865"/>
                  </a:cubicBezTo>
                  <a:lnTo>
                    <a:pt x="97727" y="62770"/>
                  </a:lnTo>
                  <a:cubicBezTo>
                    <a:pt x="95680" y="48550"/>
                    <a:pt x="84730" y="37254"/>
                    <a:pt x="70580" y="34766"/>
                  </a:cubicBezTo>
                  <a:lnTo>
                    <a:pt x="70580" y="21431"/>
                  </a:lnTo>
                  <a:cubicBezTo>
                    <a:pt x="70580" y="13540"/>
                    <a:pt x="64183" y="7144"/>
                    <a:pt x="56293" y="7144"/>
                  </a:cubicBezTo>
                  <a:cubicBezTo>
                    <a:pt x="48402" y="7144"/>
                    <a:pt x="42005" y="13540"/>
                    <a:pt x="42005" y="21431"/>
                  </a:cubicBezTo>
                  <a:lnTo>
                    <a:pt x="42005" y="33814"/>
                  </a:lnTo>
                  <a:cubicBezTo>
                    <a:pt x="23507" y="35837"/>
                    <a:pt x="9639" y="51691"/>
                    <a:pt x="10097" y="70295"/>
                  </a:cubicBezTo>
                  <a:cubicBezTo>
                    <a:pt x="10097" y="96679"/>
                    <a:pt x="29147" y="106013"/>
                    <a:pt x="44101" y="113538"/>
                  </a:cubicBezTo>
                  <a:lnTo>
                    <a:pt x="49244" y="116205"/>
                  </a:lnTo>
                  <a:lnTo>
                    <a:pt x="51054" y="116872"/>
                  </a:lnTo>
                  <a:lnTo>
                    <a:pt x="52959" y="117824"/>
                  </a:lnTo>
                  <a:cubicBezTo>
                    <a:pt x="70771" y="126682"/>
                    <a:pt x="74962" y="129731"/>
                    <a:pt x="74962" y="139922"/>
                  </a:cubicBezTo>
                  <a:cubicBezTo>
                    <a:pt x="74962" y="144304"/>
                    <a:pt x="74962" y="152495"/>
                    <a:pt x="53150" y="152495"/>
                  </a:cubicBezTo>
                  <a:cubicBezTo>
                    <a:pt x="40481" y="152495"/>
                    <a:pt x="36195" y="148304"/>
                    <a:pt x="35719" y="145923"/>
                  </a:cubicBezTo>
                  <a:cubicBezTo>
                    <a:pt x="35742" y="146176"/>
                    <a:pt x="35742" y="146432"/>
                    <a:pt x="35719" y="146685"/>
                  </a:cubicBezTo>
                  <a:lnTo>
                    <a:pt x="7144" y="148685"/>
                  </a:lnTo>
                  <a:cubicBezTo>
                    <a:pt x="8192" y="158591"/>
                    <a:pt x="16574" y="176213"/>
                    <a:pt x="42101" y="180213"/>
                  </a:cubicBezTo>
                  <a:close/>
                </a:path>
              </a:pathLst>
            </a:custGeom>
            <a:grpFill/>
            <a:ln w="9525" cap="flat">
              <a:noFill/>
              <a:prstDash val="solid"/>
              <a:miter/>
            </a:ln>
          </p:spPr>
          <p:txBody>
            <a:bodyPr rtlCol="0" anchor="ctr"/>
            <a:lstStyle/>
            <a:p>
              <a:endParaRPr lang="en-US" dirty="0"/>
            </a:p>
          </p:txBody>
        </p:sp>
      </p:grpSp>
      <p:grpSp>
        <p:nvGrpSpPr>
          <p:cNvPr id="232" name="Graphic 45">
            <a:extLst>
              <a:ext uri="{FF2B5EF4-FFF2-40B4-BE49-F238E27FC236}">
                <a16:creationId xmlns:a16="http://schemas.microsoft.com/office/drawing/2014/main" id="{642CA042-DFF6-4A49-A01D-BD83B563A6AE}"/>
              </a:ext>
            </a:extLst>
          </p:cNvPr>
          <p:cNvGrpSpPr/>
          <p:nvPr/>
        </p:nvGrpSpPr>
        <p:grpSpPr>
          <a:xfrm>
            <a:off x="5055414" y="1176689"/>
            <a:ext cx="647700" cy="647700"/>
            <a:chOff x="8327962" y="5169980"/>
            <a:chExt cx="647700" cy="647700"/>
          </a:xfrm>
          <a:solidFill>
            <a:srgbClr val="00B29F"/>
          </a:solidFill>
        </p:grpSpPr>
        <p:sp>
          <p:nvSpPr>
            <p:cNvPr id="233" name="Freeform: Shape 1889472">
              <a:extLst>
                <a:ext uri="{FF2B5EF4-FFF2-40B4-BE49-F238E27FC236}">
                  <a16:creationId xmlns:a16="http://schemas.microsoft.com/office/drawing/2014/main" id="{1E13F99D-B3C0-8E47-8C78-9B22690E8E93}"/>
                </a:ext>
              </a:extLst>
            </p:cNvPr>
            <p:cNvSpPr/>
            <p:nvPr/>
          </p:nvSpPr>
          <p:spPr>
            <a:xfrm>
              <a:off x="8460359" y="5475337"/>
              <a:ext cx="57150" cy="76200"/>
            </a:xfrm>
            <a:custGeom>
              <a:avLst/>
              <a:gdLst>
                <a:gd name="connsiteX0" fmla="*/ 45149 w 57150"/>
                <a:gd name="connsiteY0" fmla="*/ 39448 h 76200"/>
                <a:gd name="connsiteX1" fmla="*/ 45149 w 57150"/>
                <a:gd name="connsiteY1" fmla="*/ 38971 h 76200"/>
                <a:gd name="connsiteX2" fmla="*/ 52673 w 57150"/>
                <a:gd name="connsiteY2" fmla="*/ 34399 h 76200"/>
                <a:gd name="connsiteX3" fmla="*/ 55531 w 57150"/>
                <a:gd name="connsiteY3" fmla="*/ 24398 h 76200"/>
                <a:gd name="connsiteX4" fmla="*/ 49054 w 57150"/>
                <a:gd name="connsiteY4" fmla="*/ 11349 h 76200"/>
                <a:gd name="connsiteX5" fmla="*/ 28194 w 57150"/>
                <a:gd name="connsiteY5" fmla="*/ 7253 h 76200"/>
                <a:gd name="connsiteX6" fmla="*/ 11906 w 57150"/>
                <a:gd name="connsiteY6" fmla="*/ 7253 h 76200"/>
                <a:gd name="connsiteX7" fmla="*/ 7144 w 57150"/>
                <a:gd name="connsiteY7" fmla="*/ 12016 h 76200"/>
                <a:gd name="connsiteX8" fmla="*/ 7144 w 57150"/>
                <a:gd name="connsiteY8" fmla="*/ 69928 h 76200"/>
                <a:gd name="connsiteX9" fmla="*/ 11906 w 57150"/>
                <a:gd name="connsiteY9" fmla="*/ 74785 h 76200"/>
                <a:gd name="connsiteX10" fmla="*/ 32480 w 57150"/>
                <a:gd name="connsiteY10" fmla="*/ 74785 h 76200"/>
                <a:gd name="connsiteX11" fmla="*/ 50673 w 57150"/>
                <a:gd name="connsiteY11" fmla="*/ 69547 h 76200"/>
                <a:gd name="connsiteX12" fmla="*/ 57341 w 57150"/>
                <a:gd name="connsiteY12" fmla="*/ 55164 h 76200"/>
                <a:gd name="connsiteX13" fmla="*/ 54483 w 57150"/>
                <a:gd name="connsiteY13" fmla="*/ 44781 h 76200"/>
                <a:gd name="connsiteX14" fmla="*/ 45149 w 57150"/>
                <a:gd name="connsiteY14" fmla="*/ 39448 h 76200"/>
                <a:gd name="connsiteX15" fmla="*/ 21431 w 57150"/>
                <a:gd name="connsiteY15" fmla="*/ 18969 h 76200"/>
                <a:gd name="connsiteX16" fmla="*/ 28956 w 57150"/>
                <a:gd name="connsiteY16" fmla="*/ 18969 h 76200"/>
                <a:gd name="connsiteX17" fmla="*/ 38005 w 57150"/>
                <a:gd name="connsiteY17" fmla="*/ 20683 h 76200"/>
                <a:gd name="connsiteX18" fmla="*/ 40862 w 57150"/>
                <a:gd name="connsiteY18" fmla="*/ 26208 h 76200"/>
                <a:gd name="connsiteX19" fmla="*/ 38291 w 57150"/>
                <a:gd name="connsiteY19" fmla="*/ 32208 h 76200"/>
                <a:gd name="connsiteX20" fmla="*/ 29813 w 57150"/>
                <a:gd name="connsiteY20" fmla="*/ 34018 h 76200"/>
                <a:gd name="connsiteX21" fmla="*/ 21431 w 57150"/>
                <a:gd name="connsiteY21" fmla="*/ 34018 h 76200"/>
                <a:gd name="connsiteX22" fmla="*/ 39624 w 57150"/>
                <a:gd name="connsiteY22" fmla="*/ 60688 h 76200"/>
                <a:gd name="connsiteX23" fmla="*/ 30861 w 57150"/>
                <a:gd name="connsiteY23" fmla="*/ 62974 h 76200"/>
                <a:gd name="connsiteX24" fmla="*/ 21336 w 57150"/>
                <a:gd name="connsiteY24" fmla="*/ 62974 h 76200"/>
                <a:gd name="connsiteX25" fmla="*/ 21336 w 57150"/>
                <a:gd name="connsiteY25" fmla="*/ 45353 h 76200"/>
                <a:gd name="connsiteX26" fmla="*/ 30194 w 57150"/>
                <a:gd name="connsiteY26" fmla="*/ 45353 h 76200"/>
                <a:gd name="connsiteX27" fmla="*/ 42291 w 57150"/>
                <a:gd name="connsiteY27" fmla="*/ 53830 h 76200"/>
                <a:gd name="connsiteX28" fmla="*/ 39624 w 57150"/>
                <a:gd name="connsiteY28" fmla="*/ 606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50" h="76200">
                  <a:moveTo>
                    <a:pt x="45149" y="39448"/>
                  </a:moveTo>
                  <a:lnTo>
                    <a:pt x="45149" y="38971"/>
                  </a:lnTo>
                  <a:cubicBezTo>
                    <a:pt x="48190" y="38578"/>
                    <a:pt x="50924" y="36918"/>
                    <a:pt x="52673" y="34399"/>
                  </a:cubicBezTo>
                  <a:cubicBezTo>
                    <a:pt x="54694" y="31467"/>
                    <a:pt x="55696" y="27955"/>
                    <a:pt x="55531" y="24398"/>
                  </a:cubicBezTo>
                  <a:cubicBezTo>
                    <a:pt x="55918" y="19192"/>
                    <a:pt x="53434" y="14188"/>
                    <a:pt x="49054" y="11349"/>
                  </a:cubicBezTo>
                  <a:cubicBezTo>
                    <a:pt x="42594" y="8136"/>
                    <a:pt x="35389" y="6721"/>
                    <a:pt x="28194" y="7253"/>
                  </a:cubicBezTo>
                  <a:lnTo>
                    <a:pt x="11906" y="7253"/>
                  </a:lnTo>
                  <a:cubicBezTo>
                    <a:pt x="9297" y="7303"/>
                    <a:pt x="7194" y="9407"/>
                    <a:pt x="7144" y="12016"/>
                  </a:cubicBezTo>
                  <a:lnTo>
                    <a:pt x="7144" y="69928"/>
                  </a:lnTo>
                  <a:cubicBezTo>
                    <a:pt x="7143" y="72574"/>
                    <a:pt x="9260" y="74734"/>
                    <a:pt x="11906" y="74785"/>
                  </a:cubicBezTo>
                  <a:lnTo>
                    <a:pt x="32480" y="74785"/>
                  </a:lnTo>
                  <a:cubicBezTo>
                    <a:pt x="38964" y="75157"/>
                    <a:pt x="45380" y="73309"/>
                    <a:pt x="50673" y="69547"/>
                  </a:cubicBezTo>
                  <a:cubicBezTo>
                    <a:pt x="55112" y="66129"/>
                    <a:pt x="57601" y="60760"/>
                    <a:pt x="57341" y="55164"/>
                  </a:cubicBezTo>
                  <a:cubicBezTo>
                    <a:pt x="57476" y="51492"/>
                    <a:pt x="56478" y="47868"/>
                    <a:pt x="54483" y="44781"/>
                  </a:cubicBezTo>
                  <a:cubicBezTo>
                    <a:pt x="52165" y="41879"/>
                    <a:pt x="48826" y="39970"/>
                    <a:pt x="45149" y="39448"/>
                  </a:cubicBezTo>
                  <a:close/>
                  <a:moveTo>
                    <a:pt x="21431" y="18969"/>
                  </a:moveTo>
                  <a:lnTo>
                    <a:pt x="28956" y="18969"/>
                  </a:lnTo>
                  <a:cubicBezTo>
                    <a:pt x="32069" y="18759"/>
                    <a:pt x="35184" y="19349"/>
                    <a:pt x="38005" y="20683"/>
                  </a:cubicBezTo>
                  <a:cubicBezTo>
                    <a:pt x="39929" y="21833"/>
                    <a:pt x="41036" y="23973"/>
                    <a:pt x="40862" y="26208"/>
                  </a:cubicBezTo>
                  <a:cubicBezTo>
                    <a:pt x="41073" y="28514"/>
                    <a:pt x="40106" y="30771"/>
                    <a:pt x="38291" y="32208"/>
                  </a:cubicBezTo>
                  <a:cubicBezTo>
                    <a:pt x="35702" y="33625"/>
                    <a:pt x="32755" y="34254"/>
                    <a:pt x="29813" y="34018"/>
                  </a:cubicBezTo>
                  <a:lnTo>
                    <a:pt x="21431" y="34018"/>
                  </a:lnTo>
                  <a:close/>
                  <a:moveTo>
                    <a:pt x="39624" y="60688"/>
                  </a:moveTo>
                  <a:cubicBezTo>
                    <a:pt x="37056" y="62442"/>
                    <a:pt x="33959" y="63250"/>
                    <a:pt x="30861" y="62974"/>
                  </a:cubicBezTo>
                  <a:lnTo>
                    <a:pt x="21336" y="62974"/>
                  </a:lnTo>
                  <a:lnTo>
                    <a:pt x="21336" y="45353"/>
                  </a:lnTo>
                  <a:lnTo>
                    <a:pt x="30194" y="45353"/>
                  </a:lnTo>
                  <a:cubicBezTo>
                    <a:pt x="38291" y="45353"/>
                    <a:pt x="42291" y="48306"/>
                    <a:pt x="42291" y="53830"/>
                  </a:cubicBezTo>
                  <a:cubicBezTo>
                    <a:pt x="42492" y="56403"/>
                    <a:pt x="41511" y="58927"/>
                    <a:pt x="39624" y="60688"/>
                  </a:cubicBezTo>
                  <a:close/>
                </a:path>
              </a:pathLst>
            </a:custGeom>
            <a:grpFill/>
            <a:ln w="9525" cap="flat">
              <a:noFill/>
              <a:prstDash val="solid"/>
              <a:miter/>
            </a:ln>
          </p:spPr>
          <p:txBody>
            <a:bodyPr rtlCol="0" anchor="ctr"/>
            <a:lstStyle/>
            <a:p>
              <a:endParaRPr lang="en-US" dirty="0"/>
            </a:p>
          </p:txBody>
        </p:sp>
        <p:sp>
          <p:nvSpPr>
            <p:cNvPr id="234" name="Freeform: Shape 1889473">
              <a:extLst>
                <a:ext uri="{FF2B5EF4-FFF2-40B4-BE49-F238E27FC236}">
                  <a16:creationId xmlns:a16="http://schemas.microsoft.com/office/drawing/2014/main" id="{99B7791E-4293-354B-8193-C1D5F82ED22F}"/>
                </a:ext>
              </a:extLst>
            </p:cNvPr>
            <p:cNvSpPr/>
            <p:nvPr/>
          </p:nvSpPr>
          <p:spPr>
            <a:xfrm>
              <a:off x="8320818" y="5162836"/>
              <a:ext cx="657225" cy="657225"/>
            </a:xfrm>
            <a:custGeom>
              <a:avLst/>
              <a:gdLst>
                <a:gd name="connsiteX0" fmla="*/ 330994 w 657225"/>
                <a:gd name="connsiteY0" fmla="*/ 7144 h 657225"/>
                <a:gd name="connsiteX1" fmla="*/ 7144 w 657225"/>
                <a:gd name="connsiteY1" fmla="*/ 330994 h 657225"/>
                <a:gd name="connsiteX2" fmla="*/ 330994 w 657225"/>
                <a:gd name="connsiteY2" fmla="*/ 654844 h 657225"/>
                <a:gd name="connsiteX3" fmla="*/ 654844 w 657225"/>
                <a:gd name="connsiteY3" fmla="*/ 330994 h 657225"/>
                <a:gd name="connsiteX4" fmla="*/ 330994 w 657225"/>
                <a:gd name="connsiteY4" fmla="*/ 7144 h 657225"/>
                <a:gd name="connsiteX5" fmla="*/ 330994 w 657225"/>
                <a:gd name="connsiteY5" fmla="*/ 626269 h 657225"/>
                <a:gd name="connsiteX6" fmla="*/ 35719 w 657225"/>
                <a:gd name="connsiteY6" fmla="*/ 330994 h 657225"/>
                <a:gd name="connsiteX7" fmla="*/ 330994 w 657225"/>
                <a:gd name="connsiteY7" fmla="*/ 35719 h 657225"/>
                <a:gd name="connsiteX8" fmla="*/ 626269 w 657225"/>
                <a:gd name="connsiteY8" fmla="*/ 330994 h 657225"/>
                <a:gd name="connsiteX9" fmla="*/ 330994 w 657225"/>
                <a:gd name="connsiteY9" fmla="*/ 626269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25" h="657225">
                  <a:moveTo>
                    <a:pt x="330994" y="7144"/>
                  </a:moveTo>
                  <a:cubicBezTo>
                    <a:pt x="152136" y="7144"/>
                    <a:pt x="7144" y="152136"/>
                    <a:pt x="7144" y="330994"/>
                  </a:cubicBezTo>
                  <a:cubicBezTo>
                    <a:pt x="7144" y="509851"/>
                    <a:pt x="152136" y="654844"/>
                    <a:pt x="330994" y="654844"/>
                  </a:cubicBezTo>
                  <a:cubicBezTo>
                    <a:pt x="509851" y="654844"/>
                    <a:pt x="654844" y="509851"/>
                    <a:pt x="654844" y="330994"/>
                  </a:cubicBezTo>
                  <a:cubicBezTo>
                    <a:pt x="654844" y="152136"/>
                    <a:pt x="509851" y="7144"/>
                    <a:pt x="330994" y="7144"/>
                  </a:cubicBezTo>
                  <a:close/>
                  <a:moveTo>
                    <a:pt x="330994" y="626269"/>
                  </a:moveTo>
                  <a:cubicBezTo>
                    <a:pt x="167918" y="626269"/>
                    <a:pt x="35719" y="494069"/>
                    <a:pt x="35719" y="330994"/>
                  </a:cubicBezTo>
                  <a:cubicBezTo>
                    <a:pt x="35719" y="167918"/>
                    <a:pt x="167918" y="35719"/>
                    <a:pt x="330994" y="35719"/>
                  </a:cubicBezTo>
                  <a:cubicBezTo>
                    <a:pt x="494069" y="35719"/>
                    <a:pt x="626269" y="167918"/>
                    <a:pt x="626269" y="330994"/>
                  </a:cubicBezTo>
                  <a:cubicBezTo>
                    <a:pt x="626269" y="494069"/>
                    <a:pt x="494069" y="626269"/>
                    <a:pt x="330994" y="626269"/>
                  </a:cubicBezTo>
                  <a:close/>
                </a:path>
              </a:pathLst>
            </a:custGeom>
            <a:grpFill/>
            <a:ln w="9525" cap="flat">
              <a:noFill/>
              <a:prstDash val="solid"/>
              <a:miter/>
            </a:ln>
          </p:spPr>
          <p:txBody>
            <a:bodyPr rtlCol="0" anchor="ctr"/>
            <a:lstStyle/>
            <a:p>
              <a:endParaRPr lang="en-US" dirty="0"/>
            </a:p>
          </p:txBody>
        </p:sp>
        <p:sp>
          <p:nvSpPr>
            <p:cNvPr id="235" name="Freeform: Shape 1889474">
              <a:extLst>
                <a:ext uri="{FF2B5EF4-FFF2-40B4-BE49-F238E27FC236}">
                  <a16:creationId xmlns:a16="http://schemas.microsoft.com/office/drawing/2014/main" id="{80B5AE97-64AD-1F4C-A32A-850EFB08DC51}"/>
                </a:ext>
              </a:extLst>
            </p:cNvPr>
            <p:cNvSpPr/>
            <p:nvPr/>
          </p:nvSpPr>
          <p:spPr>
            <a:xfrm>
              <a:off x="8368443" y="5210461"/>
              <a:ext cx="561975" cy="561975"/>
            </a:xfrm>
            <a:custGeom>
              <a:avLst/>
              <a:gdLst>
                <a:gd name="connsiteX0" fmla="*/ 283369 w 561975"/>
                <a:gd name="connsiteY0" fmla="*/ 7144 h 561975"/>
                <a:gd name="connsiteX1" fmla="*/ 7144 w 561975"/>
                <a:gd name="connsiteY1" fmla="*/ 283369 h 561975"/>
                <a:gd name="connsiteX2" fmla="*/ 283369 w 561975"/>
                <a:gd name="connsiteY2" fmla="*/ 559594 h 561975"/>
                <a:gd name="connsiteX3" fmla="*/ 559594 w 561975"/>
                <a:gd name="connsiteY3" fmla="*/ 283369 h 561975"/>
                <a:gd name="connsiteX4" fmla="*/ 283369 w 561975"/>
                <a:gd name="connsiteY4" fmla="*/ 7144 h 561975"/>
                <a:gd name="connsiteX5" fmla="*/ 283369 w 561975"/>
                <a:gd name="connsiteY5" fmla="*/ 531019 h 561975"/>
                <a:gd name="connsiteX6" fmla="*/ 35719 w 561975"/>
                <a:gd name="connsiteY6" fmla="*/ 283369 h 561975"/>
                <a:gd name="connsiteX7" fmla="*/ 283369 w 561975"/>
                <a:gd name="connsiteY7" fmla="*/ 35719 h 561975"/>
                <a:gd name="connsiteX8" fmla="*/ 531019 w 561975"/>
                <a:gd name="connsiteY8" fmla="*/ 283369 h 561975"/>
                <a:gd name="connsiteX9" fmla="*/ 283369 w 561975"/>
                <a:gd name="connsiteY9" fmla="*/ 531019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 h="561975">
                  <a:moveTo>
                    <a:pt x="283369" y="7144"/>
                  </a:moveTo>
                  <a:cubicBezTo>
                    <a:pt x="130813" y="7144"/>
                    <a:pt x="7144" y="130813"/>
                    <a:pt x="7144" y="283369"/>
                  </a:cubicBezTo>
                  <a:cubicBezTo>
                    <a:pt x="7144" y="435924"/>
                    <a:pt x="130813" y="559594"/>
                    <a:pt x="283369" y="559594"/>
                  </a:cubicBezTo>
                  <a:cubicBezTo>
                    <a:pt x="435924" y="559594"/>
                    <a:pt x="559594" y="435924"/>
                    <a:pt x="559594" y="283369"/>
                  </a:cubicBezTo>
                  <a:cubicBezTo>
                    <a:pt x="559279" y="130944"/>
                    <a:pt x="435794" y="7458"/>
                    <a:pt x="283369" y="7144"/>
                  </a:cubicBezTo>
                  <a:close/>
                  <a:moveTo>
                    <a:pt x="283369" y="531019"/>
                  </a:moveTo>
                  <a:cubicBezTo>
                    <a:pt x="146595" y="531019"/>
                    <a:pt x="35719" y="420142"/>
                    <a:pt x="35719" y="283369"/>
                  </a:cubicBezTo>
                  <a:cubicBezTo>
                    <a:pt x="35719" y="146595"/>
                    <a:pt x="146595" y="35719"/>
                    <a:pt x="283369" y="35719"/>
                  </a:cubicBezTo>
                  <a:cubicBezTo>
                    <a:pt x="420142" y="35719"/>
                    <a:pt x="531019" y="146595"/>
                    <a:pt x="531019" y="283369"/>
                  </a:cubicBezTo>
                  <a:cubicBezTo>
                    <a:pt x="530757" y="420033"/>
                    <a:pt x="420033" y="530757"/>
                    <a:pt x="283369" y="531019"/>
                  </a:cubicBezTo>
                  <a:close/>
                </a:path>
              </a:pathLst>
            </a:custGeom>
            <a:grpFill/>
            <a:ln w="9525" cap="flat">
              <a:noFill/>
              <a:prstDash val="solid"/>
              <a:miter/>
            </a:ln>
          </p:spPr>
          <p:txBody>
            <a:bodyPr rtlCol="0" anchor="ctr"/>
            <a:lstStyle/>
            <a:p>
              <a:endParaRPr lang="en-US" dirty="0"/>
            </a:p>
          </p:txBody>
        </p:sp>
        <p:sp>
          <p:nvSpPr>
            <p:cNvPr id="236" name="Freeform: Shape 1889475">
              <a:extLst>
                <a:ext uri="{FF2B5EF4-FFF2-40B4-BE49-F238E27FC236}">
                  <a16:creationId xmlns:a16="http://schemas.microsoft.com/office/drawing/2014/main" id="{BF4244AA-840B-F74D-9287-62F9887E4CDA}"/>
                </a:ext>
              </a:extLst>
            </p:cNvPr>
            <p:cNvSpPr/>
            <p:nvPr/>
          </p:nvSpPr>
          <p:spPr>
            <a:xfrm>
              <a:off x="8604620" y="5466967"/>
              <a:ext cx="104775" cy="200025"/>
            </a:xfrm>
            <a:custGeom>
              <a:avLst/>
              <a:gdLst>
                <a:gd name="connsiteX0" fmla="*/ 91293 w 104775"/>
                <a:gd name="connsiteY0" fmla="*/ 7813 h 200025"/>
                <a:gd name="connsiteX1" fmla="*/ 74575 w 104775"/>
                <a:gd name="connsiteY1" fmla="*/ 16243 h 200025"/>
                <a:gd name="connsiteX2" fmla="*/ 74529 w 104775"/>
                <a:gd name="connsiteY2" fmla="*/ 16385 h 200025"/>
                <a:gd name="connsiteX3" fmla="*/ 38144 w 104775"/>
                <a:gd name="connsiteY3" fmla="*/ 127637 h 200025"/>
                <a:gd name="connsiteX4" fmla="*/ 20999 w 104775"/>
                <a:gd name="connsiteY4" fmla="*/ 134686 h 200025"/>
                <a:gd name="connsiteX5" fmla="*/ 14572 w 104775"/>
                <a:gd name="connsiteY5" fmla="*/ 184653 h 200025"/>
                <a:gd name="connsiteX6" fmla="*/ 64539 w 104775"/>
                <a:gd name="connsiteY6" fmla="*/ 191080 h 200025"/>
                <a:gd name="connsiteX7" fmla="*/ 71005 w 104775"/>
                <a:gd name="connsiteY7" fmla="*/ 141163 h 200025"/>
                <a:gd name="connsiteX8" fmla="*/ 63956 w 104775"/>
                <a:gd name="connsiteY8" fmla="*/ 134400 h 200025"/>
                <a:gd name="connsiteX9" fmla="*/ 99866 w 104775"/>
                <a:gd name="connsiteY9" fmla="*/ 24958 h 200025"/>
                <a:gd name="connsiteX10" fmla="*/ 91529 w 104775"/>
                <a:gd name="connsiteY10" fmla="*/ 7892 h 200025"/>
                <a:gd name="connsiteX11" fmla="*/ 91293 w 104775"/>
                <a:gd name="connsiteY11" fmla="*/ 78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75" h="200025">
                  <a:moveTo>
                    <a:pt x="91293" y="7813"/>
                  </a:moveTo>
                  <a:cubicBezTo>
                    <a:pt x="84348" y="5524"/>
                    <a:pt x="76864" y="9299"/>
                    <a:pt x="74575" y="16243"/>
                  </a:cubicBezTo>
                  <a:cubicBezTo>
                    <a:pt x="74559" y="16291"/>
                    <a:pt x="74544" y="16338"/>
                    <a:pt x="74529" y="16385"/>
                  </a:cubicBezTo>
                  <a:lnTo>
                    <a:pt x="38144" y="127637"/>
                  </a:lnTo>
                  <a:cubicBezTo>
                    <a:pt x="31896" y="128392"/>
                    <a:pt x="25971" y="130828"/>
                    <a:pt x="20999" y="134686"/>
                  </a:cubicBezTo>
                  <a:cubicBezTo>
                    <a:pt x="5425" y="146709"/>
                    <a:pt x="2549" y="169080"/>
                    <a:pt x="14572" y="184653"/>
                  </a:cubicBezTo>
                  <a:cubicBezTo>
                    <a:pt x="26595" y="200226"/>
                    <a:pt x="48967" y="203104"/>
                    <a:pt x="64539" y="191080"/>
                  </a:cubicBezTo>
                  <a:cubicBezTo>
                    <a:pt x="80093" y="179072"/>
                    <a:pt x="82985" y="156737"/>
                    <a:pt x="71005" y="141163"/>
                  </a:cubicBezTo>
                  <a:cubicBezTo>
                    <a:pt x="68996" y="138579"/>
                    <a:pt x="66621" y="136300"/>
                    <a:pt x="63956" y="134400"/>
                  </a:cubicBezTo>
                  <a:lnTo>
                    <a:pt x="99866" y="24958"/>
                  </a:lnTo>
                  <a:cubicBezTo>
                    <a:pt x="102276" y="17943"/>
                    <a:pt x="98544" y="10302"/>
                    <a:pt x="91529" y="7892"/>
                  </a:cubicBezTo>
                  <a:cubicBezTo>
                    <a:pt x="91451" y="7864"/>
                    <a:pt x="91372" y="7838"/>
                    <a:pt x="91293" y="7813"/>
                  </a:cubicBezTo>
                  <a:close/>
                </a:path>
              </a:pathLst>
            </a:custGeom>
            <a:grpFill/>
            <a:ln w="9525" cap="flat">
              <a:noFill/>
              <a:prstDash val="solid"/>
              <a:miter/>
            </a:ln>
          </p:spPr>
          <p:txBody>
            <a:bodyPr rtlCol="0" anchor="ctr"/>
            <a:lstStyle/>
            <a:p>
              <a:endParaRPr lang="en-US" dirty="0"/>
            </a:p>
          </p:txBody>
        </p:sp>
        <p:sp>
          <p:nvSpPr>
            <p:cNvPr id="237" name="Freeform: Shape 1889476">
              <a:extLst>
                <a:ext uri="{FF2B5EF4-FFF2-40B4-BE49-F238E27FC236}">
                  <a16:creationId xmlns:a16="http://schemas.microsoft.com/office/drawing/2014/main" id="{9FB0FC0F-9766-304F-8B47-4571589D41BC}"/>
                </a:ext>
              </a:extLst>
            </p:cNvPr>
            <p:cNvSpPr/>
            <p:nvPr/>
          </p:nvSpPr>
          <p:spPr>
            <a:xfrm>
              <a:off x="8533090" y="5316815"/>
              <a:ext cx="66675" cy="85725"/>
            </a:xfrm>
            <a:custGeom>
              <a:avLst/>
              <a:gdLst>
                <a:gd name="connsiteX0" fmla="*/ 26424 w 66675"/>
                <a:gd name="connsiteY0" fmla="*/ 12327 h 85725"/>
                <a:gd name="connsiteX1" fmla="*/ 12327 w 66675"/>
                <a:gd name="connsiteY1" fmla="*/ 8517 h 85725"/>
                <a:gd name="connsiteX2" fmla="*/ 8517 w 66675"/>
                <a:gd name="connsiteY2" fmla="*/ 22614 h 85725"/>
                <a:gd name="connsiteX3" fmla="*/ 41760 w 66675"/>
                <a:gd name="connsiteY3" fmla="*/ 80241 h 85725"/>
                <a:gd name="connsiteX4" fmla="*/ 50713 w 66675"/>
                <a:gd name="connsiteY4" fmla="*/ 85479 h 85725"/>
                <a:gd name="connsiteX5" fmla="*/ 55857 w 66675"/>
                <a:gd name="connsiteY5" fmla="*/ 84051 h 85725"/>
                <a:gd name="connsiteX6" fmla="*/ 59801 w 66675"/>
                <a:gd name="connsiteY6" fmla="*/ 70188 h 85725"/>
                <a:gd name="connsiteX7" fmla="*/ 59667 w 66675"/>
                <a:gd name="connsiteY7" fmla="*/ 69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85725">
                  <a:moveTo>
                    <a:pt x="26424" y="12327"/>
                  </a:moveTo>
                  <a:cubicBezTo>
                    <a:pt x="23584" y="7383"/>
                    <a:pt x="17272" y="5677"/>
                    <a:pt x="12327" y="8517"/>
                  </a:cubicBezTo>
                  <a:cubicBezTo>
                    <a:pt x="7383" y="11358"/>
                    <a:pt x="5677" y="17670"/>
                    <a:pt x="8517" y="22614"/>
                  </a:cubicBezTo>
                  <a:lnTo>
                    <a:pt x="41760" y="80241"/>
                  </a:lnTo>
                  <a:cubicBezTo>
                    <a:pt x="43581" y="83474"/>
                    <a:pt x="47002" y="85476"/>
                    <a:pt x="50713" y="85479"/>
                  </a:cubicBezTo>
                  <a:cubicBezTo>
                    <a:pt x="52519" y="85435"/>
                    <a:pt x="54286" y="84944"/>
                    <a:pt x="55857" y="84051"/>
                  </a:cubicBezTo>
                  <a:cubicBezTo>
                    <a:pt x="60774" y="81311"/>
                    <a:pt x="62540" y="75105"/>
                    <a:pt x="59801" y="70188"/>
                  </a:cubicBezTo>
                  <a:cubicBezTo>
                    <a:pt x="59757" y="70109"/>
                    <a:pt x="59712" y="70031"/>
                    <a:pt x="59667" y="69954"/>
                  </a:cubicBezTo>
                  <a:close/>
                </a:path>
              </a:pathLst>
            </a:custGeom>
            <a:grpFill/>
            <a:ln w="9525" cap="flat">
              <a:noFill/>
              <a:prstDash val="solid"/>
              <a:miter/>
            </a:ln>
          </p:spPr>
          <p:txBody>
            <a:bodyPr rtlCol="0" anchor="ctr"/>
            <a:lstStyle/>
            <a:p>
              <a:endParaRPr lang="en-US" dirty="0"/>
            </a:p>
          </p:txBody>
        </p:sp>
        <p:sp>
          <p:nvSpPr>
            <p:cNvPr id="238" name="Freeform: Shape 1889477">
              <a:extLst>
                <a:ext uri="{FF2B5EF4-FFF2-40B4-BE49-F238E27FC236}">
                  <a16:creationId xmlns:a16="http://schemas.microsoft.com/office/drawing/2014/main" id="{38B2EE85-CA2B-9246-B42E-468B53D42B6A}"/>
                </a:ext>
              </a:extLst>
            </p:cNvPr>
            <p:cNvSpPr/>
            <p:nvPr/>
          </p:nvSpPr>
          <p:spPr>
            <a:xfrm>
              <a:off x="8460415" y="5389301"/>
              <a:ext cx="76200" cy="57150"/>
            </a:xfrm>
            <a:custGeom>
              <a:avLst/>
              <a:gdLst>
                <a:gd name="connsiteX0" fmla="*/ 66144 w 76200"/>
                <a:gd name="connsiteY0" fmla="*/ 33663 h 57150"/>
                <a:gd name="connsiteX1" fmla="*/ 22614 w 76200"/>
                <a:gd name="connsiteY1" fmla="*/ 8517 h 57150"/>
                <a:gd name="connsiteX2" fmla="*/ 8517 w 76200"/>
                <a:gd name="connsiteY2" fmla="*/ 12327 h 57150"/>
                <a:gd name="connsiteX3" fmla="*/ 12327 w 76200"/>
                <a:gd name="connsiteY3" fmla="*/ 26424 h 57150"/>
                <a:gd name="connsiteX4" fmla="*/ 55857 w 76200"/>
                <a:gd name="connsiteY4" fmla="*/ 51570 h 57150"/>
                <a:gd name="connsiteX5" fmla="*/ 61000 w 76200"/>
                <a:gd name="connsiteY5" fmla="*/ 52904 h 57150"/>
                <a:gd name="connsiteX6" fmla="*/ 69954 w 76200"/>
                <a:gd name="connsiteY6" fmla="*/ 47761 h 57150"/>
                <a:gd name="connsiteX7" fmla="*/ 66211 w 76200"/>
                <a:gd name="connsiteY7" fmla="*/ 33703 h 57150"/>
                <a:gd name="connsiteX8" fmla="*/ 66144 w 76200"/>
                <a:gd name="connsiteY8" fmla="*/ 3366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57150">
                  <a:moveTo>
                    <a:pt x="66144" y="33663"/>
                  </a:moveTo>
                  <a:lnTo>
                    <a:pt x="22614" y="8517"/>
                  </a:lnTo>
                  <a:cubicBezTo>
                    <a:pt x="17670" y="5677"/>
                    <a:pt x="11358" y="7383"/>
                    <a:pt x="8517" y="12327"/>
                  </a:cubicBezTo>
                  <a:cubicBezTo>
                    <a:pt x="5677" y="17272"/>
                    <a:pt x="7383" y="23584"/>
                    <a:pt x="12327" y="26424"/>
                  </a:cubicBezTo>
                  <a:lnTo>
                    <a:pt x="55857" y="51570"/>
                  </a:lnTo>
                  <a:cubicBezTo>
                    <a:pt x="57410" y="52493"/>
                    <a:pt x="59194" y="52956"/>
                    <a:pt x="61000" y="52904"/>
                  </a:cubicBezTo>
                  <a:cubicBezTo>
                    <a:pt x="64686" y="52900"/>
                    <a:pt x="68094" y="50943"/>
                    <a:pt x="69954" y="47761"/>
                  </a:cubicBezTo>
                  <a:cubicBezTo>
                    <a:pt x="72803" y="42845"/>
                    <a:pt x="71126" y="36551"/>
                    <a:pt x="66211" y="33703"/>
                  </a:cubicBezTo>
                  <a:cubicBezTo>
                    <a:pt x="66189" y="33689"/>
                    <a:pt x="66167" y="33676"/>
                    <a:pt x="66144" y="33663"/>
                  </a:cubicBezTo>
                  <a:close/>
                </a:path>
              </a:pathLst>
            </a:custGeom>
            <a:grpFill/>
            <a:ln w="9525" cap="flat">
              <a:noFill/>
              <a:prstDash val="solid"/>
              <a:miter/>
            </a:ln>
          </p:spPr>
          <p:txBody>
            <a:bodyPr rtlCol="0" anchor="ctr"/>
            <a:lstStyle/>
            <a:p>
              <a:endParaRPr lang="en-US" dirty="0"/>
            </a:p>
          </p:txBody>
        </p:sp>
        <p:sp>
          <p:nvSpPr>
            <p:cNvPr id="239" name="Freeform: Shape 1889478">
              <a:extLst>
                <a:ext uri="{FF2B5EF4-FFF2-40B4-BE49-F238E27FC236}">
                  <a16:creationId xmlns:a16="http://schemas.microsoft.com/office/drawing/2014/main" id="{E044F95F-3BDF-1645-825A-18A558EC79B2}"/>
                </a:ext>
              </a:extLst>
            </p:cNvPr>
            <p:cNvSpPr/>
            <p:nvPr/>
          </p:nvSpPr>
          <p:spPr>
            <a:xfrm>
              <a:off x="8691915" y="5316765"/>
              <a:ext cx="66675" cy="85725"/>
            </a:xfrm>
            <a:custGeom>
              <a:avLst/>
              <a:gdLst>
                <a:gd name="connsiteX0" fmla="*/ 55909 w 66675"/>
                <a:gd name="connsiteY0" fmla="*/ 8568 h 85725"/>
                <a:gd name="connsiteX1" fmla="*/ 41946 w 66675"/>
                <a:gd name="connsiteY1" fmla="*/ 12143 h 85725"/>
                <a:gd name="connsiteX2" fmla="*/ 41812 w 66675"/>
                <a:gd name="connsiteY2" fmla="*/ 12378 h 85725"/>
                <a:gd name="connsiteX3" fmla="*/ 8474 w 66675"/>
                <a:gd name="connsiteY3" fmla="*/ 70004 h 85725"/>
                <a:gd name="connsiteX4" fmla="*/ 12379 w 66675"/>
                <a:gd name="connsiteY4" fmla="*/ 84101 h 85725"/>
                <a:gd name="connsiteX5" fmla="*/ 17523 w 66675"/>
                <a:gd name="connsiteY5" fmla="*/ 85530 h 85725"/>
                <a:gd name="connsiteX6" fmla="*/ 26476 w 66675"/>
                <a:gd name="connsiteY6" fmla="*/ 80291 h 85725"/>
                <a:gd name="connsiteX7" fmla="*/ 59719 w 66675"/>
                <a:gd name="connsiteY7" fmla="*/ 22665 h 85725"/>
                <a:gd name="connsiteX8" fmla="*/ 55976 w 66675"/>
                <a:gd name="connsiteY8" fmla="*/ 8607 h 85725"/>
                <a:gd name="connsiteX9" fmla="*/ 55909 w 66675"/>
                <a:gd name="connsiteY9" fmla="*/ 8568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85725">
                  <a:moveTo>
                    <a:pt x="55909" y="8568"/>
                  </a:moveTo>
                  <a:cubicBezTo>
                    <a:pt x="51065" y="5700"/>
                    <a:pt x="44814" y="7301"/>
                    <a:pt x="41946" y="12143"/>
                  </a:cubicBezTo>
                  <a:cubicBezTo>
                    <a:pt x="41900" y="12221"/>
                    <a:pt x="41855" y="12299"/>
                    <a:pt x="41812" y="12378"/>
                  </a:cubicBezTo>
                  <a:lnTo>
                    <a:pt x="8474" y="70004"/>
                  </a:lnTo>
                  <a:cubicBezTo>
                    <a:pt x="5682" y="74978"/>
                    <a:pt x="7426" y="81272"/>
                    <a:pt x="12379" y="84101"/>
                  </a:cubicBezTo>
                  <a:cubicBezTo>
                    <a:pt x="13922" y="85057"/>
                    <a:pt x="15707" y="85553"/>
                    <a:pt x="17523" y="85530"/>
                  </a:cubicBezTo>
                  <a:cubicBezTo>
                    <a:pt x="21228" y="85507"/>
                    <a:pt x="24641" y="83509"/>
                    <a:pt x="26476" y="80291"/>
                  </a:cubicBezTo>
                  <a:lnTo>
                    <a:pt x="59719" y="22665"/>
                  </a:lnTo>
                  <a:cubicBezTo>
                    <a:pt x="62567" y="17749"/>
                    <a:pt x="60891" y="11455"/>
                    <a:pt x="55976" y="8607"/>
                  </a:cubicBezTo>
                  <a:cubicBezTo>
                    <a:pt x="55953" y="8593"/>
                    <a:pt x="55931" y="8580"/>
                    <a:pt x="55909" y="8568"/>
                  </a:cubicBezTo>
                  <a:close/>
                </a:path>
              </a:pathLst>
            </a:custGeom>
            <a:grpFill/>
            <a:ln w="9525" cap="flat">
              <a:noFill/>
              <a:prstDash val="solid"/>
              <a:miter/>
            </a:ln>
          </p:spPr>
          <p:txBody>
            <a:bodyPr rtlCol="0" anchor="ctr"/>
            <a:lstStyle/>
            <a:p>
              <a:endParaRPr lang="en-US" dirty="0"/>
            </a:p>
          </p:txBody>
        </p:sp>
        <p:sp>
          <p:nvSpPr>
            <p:cNvPr id="240" name="Freeform: Shape 1889479">
              <a:extLst>
                <a:ext uri="{FF2B5EF4-FFF2-40B4-BE49-F238E27FC236}">
                  <a16:creationId xmlns:a16="http://schemas.microsoft.com/office/drawing/2014/main" id="{B6ECF05B-1740-E34E-B755-D55F0C987A65}"/>
                </a:ext>
              </a:extLst>
            </p:cNvPr>
            <p:cNvSpPr/>
            <p:nvPr/>
          </p:nvSpPr>
          <p:spPr>
            <a:xfrm>
              <a:off x="8632143" y="5288996"/>
              <a:ext cx="28575" cy="104775"/>
            </a:xfrm>
            <a:custGeom>
              <a:avLst/>
              <a:gdLst>
                <a:gd name="connsiteX0" fmla="*/ 17574 w 28575"/>
                <a:gd name="connsiteY0" fmla="*/ 101964 h 104775"/>
                <a:gd name="connsiteX1" fmla="*/ 28051 w 28575"/>
                <a:gd name="connsiteY1" fmla="*/ 91486 h 104775"/>
                <a:gd name="connsiteX2" fmla="*/ 28051 w 28575"/>
                <a:gd name="connsiteY2" fmla="*/ 18620 h 104775"/>
                <a:gd name="connsiteX3" fmla="*/ 18620 w 28575"/>
                <a:gd name="connsiteY3" fmla="*/ 7192 h 104775"/>
                <a:gd name="connsiteX4" fmla="*/ 7192 w 28575"/>
                <a:gd name="connsiteY4" fmla="*/ 16625 h 104775"/>
                <a:gd name="connsiteX5" fmla="*/ 7192 w 28575"/>
                <a:gd name="connsiteY5" fmla="*/ 18620 h 104775"/>
                <a:gd name="connsiteX6" fmla="*/ 7192 w 28575"/>
                <a:gd name="connsiteY6" fmla="*/ 91486 h 104775"/>
                <a:gd name="connsiteX7" fmla="*/ 17479 w 28575"/>
                <a:gd name="connsiteY7" fmla="*/ 101964 h 104775"/>
                <a:gd name="connsiteX8" fmla="*/ 17574 w 28575"/>
                <a:gd name="connsiteY8" fmla="*/ 10196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104775">
                  <a:moveTo>
                    <a:pt x="17574" y="101964"/>
                  </a:moveTo>
                  <a:cubicBezTo>
                    <a:pt x="23339" y="101912"/>
                    <a:pt x="28000" y="97252"/>
                    <a:pt x="28051" y="91486"/>
                  </a:cubicBezTo>
                  <a:lnTo>
                    <a:pt x="28051" y="18620"/>
                  </a:lnTo>
                  <a:cubicBezTo>
                    <a:pt x="28603" y="12859"/>
                    <a:pt x="24379" y="7744"/>
                    <a:pt x="18620" y="7192"/>
                  </a:cubicBezTo>
                  <a:cubicBezTo>
                    <a:pt x="12859" y="6641"/>
                    <a:pt x="7743" y="10864"/>
                    <a:pt x="7192" y="16625"/>
                  </a:cubicBezTo>
                  <a:cubicBezTo>
                    <a:pt x="7128" y="17289"/>
                    <a:pt x="7128" y="17956"/>
                    <a:pt x="7192" y="18620"/>
                  </a:cubicBezTo>
                  <a:lnTo>
                    <a:pt x="7192" y="91486"/>
                  </a:lnTo>
                  <a:cubicBezTo>
                    <a:pt x="7139" y="97220"/>
                    <a:pt x="11745" y="101911"/>
                    <a:pt x="17479" y="101964"/>
                  </a:cubicBezTo>
                  <a:cubicBezTo>
                    <a:pt x="17510" y="101964"/>
                    <a:pt x="17541" y="101964"/>
                    <a:pt x="17574" y="101964"/>
                  </a:cubicBezTo>
                  <a:close/>
                </a:path>
              </a:pathLst>
            </a:custGeom>
            <a:grpFill/>
            <a:ln w="9525" cap="flat">
              <a:noFill/>
              <a:prstDash val="solid"/>
              <a:miter/>
            </a:ln>
          </p:spPr>
          <p:txBody>
            <a:bodyPr rtlCol="0" anchor="ctr"/>
            <a:lstStyle/>
            <a:p>
              <a:endParaRPr lang="en-US" dirty="0"/>
            </a:p>
          </p:txBody>
        </p:sp>
        <p:sp>
          <p:nvSpPr>
            <p:cNvPr id="241" name="Freeform: Shape 1889480">
              <a:extLst>
                <a:ext uri="{FF2B5EF4-FFF2-40B4-BE49-F238E27FC236}">
                  <a16:creationId xmlns:a16="http://schemas.microsoft.com/office/drawing/2014/main" id="{BCE97CC8-73ED-A242-A09D-42A00981625A}"/>
                </a:ext>
              </a:extLst>
            </p:cNvPr>
            <p:cNvSpPr/>
            <p:nvPr/>
          </p:nvSpPr>
          <p:spPr>
            <a:xfrm>
              <a:off x="8754342" y="5389286"/>
              <a:ext cx="76200" cy="57150"/>
            </a:xfrm>
            <a:custGeom>
              <a:avLst/>
              <a:gdLst>
                <a:gd name="connsiteX0" fmla="*/ 69873 w 76200"/>
                <a:gd name="connsiteY0" fmla="*/ 12342 h 57150"/>
                <a:gd name="connsiteX1" fmla="*/ 55844 w 76200"/>
                <a:gd name="connsiteY1" fmla="*/ 8493 h 57150"/>
                <a:gd name="connsiteX2" fmla="*/ 55776 w 76200"/>
                <a:gd name="connsiteY2" fmla="*/ 8532 h 57150"/>
                <a:gd name="connsiteX3" fmla="*/ 12342 w 76200"/>
                <a:gd name="connsiteY3" fmla="*/ 33678 h 57150"/>
                <a:gd name="connsiteX4" fmla="*/ 8493 w 76200"/>
                <a:gd name="connsiteY4" fmla="*/ 47707 h 57150"/>
                <a:gd name="connsiteX5" fmla="*/ 8532 w 76200"/>
                <a:gd name="connsiteY5" fmla="*/ 47775 h 57150"/>
                <a:gd name="connsiteX6" fmla="*/ 17485 w 76200"/>
                <a:gd name="connsiteY6" fmla="*/ 52919 h 57150"/>
                <a:gd name="connsiteX7" fmla="*/ 22629 w 76200"/>
                <a:gd name="connsiteY7" fmla="*/ 51585 h 57150"/>
                <a:gd name="connsiteX8" fmla="*/ 66063 w 76200"/>
                <a:gd name="connsiteY8" fmla="*/ 26439 h 57150"/>
                <a:gd name="connsiteX9" fmla="*/ 70007 w 76200"/>
                <a:gd name="connsiteY9" fmla="*/ 12576 h 57150"/>
                <a:gd name="connsiteX10" fmla="*/ 69873 w 76200"/>
                <a:gd name="connsiteY10" fmla="*/ 1234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57150">
                  <a:moveTo>
                    <a:pt x="69873" y="12342"/>
                  </a:moveTo>
                  <a:cubicBezTo>
                    <a:pt x="67061" y="7405"/>
                    <a:pt x="60780" y="5682"/>
                    <a:pt x="55844" y="8493"/>
                  </a:cubicBezTo>
                  <a:cubicBezTo>
                    <a:pt x="55821" y="8506"/>
                    <a:pt x="55798" y="8519"/>
                    <a:pt x="55776" y="8532"/>
                  </a:cubicBezTo>
                  <a:lnTo>
                    <a:pt x="12342" y="33678"/>
                  </a:lnTo>
                  <a:cubicBezTo>
                    <a:pt x="7405" y="36490"/>
                    <a:pt x="5682" y="42771"/>
                    <a:pt x="8493" y="47707"/>
                  </a:cubicBezTo>
                  <a:cubicBezTo>
                    <a:pt x="8506" y="47730"/>
                    <a:pt x="8519" y="47752"/>
                    <a:pt x="8532" y="47775"/>
                  </a:cubicBezTo>
                  <a:cubicBezTo>
                    <a:pt x="10347" y="51001"/>
                    <a:pt x="13784" y="52976"/>
                    <a:pt x="17485" y="52919"/>
                  </a:cubicBezTo>
                  <a:cubicBezTo>
                    <a:pt x="19291" y="52971"/>
                    <a:pt x="21075" y="52508"/>
                    <a:pt x="22629" y="51585"/>
                  </a:cubicBezTo>
                  <a:lnTo>
                    <a:pt x="66063" y="26439"/>
                  </a:lnTo>
                  <a:cubicBezTo>
                    <a:pt x="70981" y="23700"/>
                    <a:pt x="72747" y="17493"/>
                    <a:pt x="70007" y="12576"/>
                  </a:cubicBezTo>
                  <a:cubicBezTo>
                    <a:pt x="69963" y="12497"/>
                    <a:pt x="69919" y="12419"/>
                    <a:pt x="69873" y="12342"/>
                  </a:cubicBezTo>
                  <a:close/>
                </a:path>
              </a:pathLst>
            </a:custGeom>
            <a:grpFill/>
            <a:ln w="9525" cap="flat">
              <a:noFill/>
              <a:prstDash val="solid"/>
              <a:miter/>
            </a:ln>
          </p:spPr>
          <p:txBody>
            <a:bodyPr rtlCol="0" anchor="ctr"/>
            <a:lstStyle/>
            <a:p>
              <a:endParaRPr lang="en-US" dirty="0"/>
            </a:p>
          </p:txBody>
        </p:sp>
        <p:sp>
          <p:nvSpPr>
            <p:cNvPr id="242" name="Freeform: Shape 1889481">
              <a:extLst>
                <a:ext uri="{FF2B5EF4-FFF2-40B4-BE49-F238E27FC236}">
                  <a16:creationId xmlns:a16="http://schemas.microsoft.com/office/drawing/2014/main" id="{2E6ED3D3-E31A-7745-B917-380672FF49BB}"/>
                </a:ext>
              </a:extLst>
            </p:cNvPr>
            <p:cNvSpPr/>
            <p:nvPr/>
          </p:nvSpPr>
          <p:spPr>
            <a:xfrm>
              <a:off x="8777256" y="5480400"/>
              <a:ext cx="57150" cy="76200"/>
            </a:xfrm>
            <a:custGeom>
              <a:avLst/>
              <a:gdLst>
                <a:gd name="connsiteX0" fmla="*/ 49054 w 57150"/>
                <a:gd name="connsiteY0" fmla="*/ 58483 h 76200"/>
                <a:gd name="connsiteX1" fmla="*/ 25432 w 57150"/>
                <a:gd name="connsiteY1" fmla="*/ 58483 h 76200"/>
                <a:gd name="connsiteX2" fmla="*/ 21622 w 57150"/>
                <a:gd name="connsiteY2" fmla="*/ 54302 h 76200"/>
                <a:gd name="connsiteX3" fmla="*/ 21622 w 57150"/>
                <a:gd name="connsiteY3" fmla="*/ 54293 h 76200"/>
                <a:gd name="connsiteX4" fmla="*/ 21622 w 57150"/>
                <a:gd name="connsiteY4" fmla="*/ 14383 h 76200"/>
                <a:gd name="connsiteX5" fmla="*/ 14383 w 57150"/>
                <a:gd name="connsiteY5" fmla="*/ 7144 h 76200"/>
                <a:gd name="connsiteX6" fmla="*/ 7144 w 57150"/>
                <a:gd name="connsiteY6" fmla="*/ 14383 h 76200"/>
                <a:gd name="connsiteX7" fmla="*/ 7144 w 57150"/>
                <a:gd name="connsiteY7" fmla="*/ 65913 h 76200"/>
                <a:gd name="connsiteX8" fmla="*/ 11334 w 57150"/>
                <a:gd name="connsiteY8" fmla="*/ 70105 h 76200"/>
                <a:gd name="connsiteX9" fmla="*/ 11430 w 57150"/>
                <a:gd name="connsiteY9" fmla="*/ 70104 h 76200"/>
                <a:gd name="connsiteX10" fmla="*/ 49530 w 57150"/>
                <a:gd name="connsiteY10" fmla="*/ 70104 h 76200"/>
                <a:gd name="connsiteX11" fmla="*/ 49530 w 57150"/>
                <a:gd name="connsiteY11" fmla="*/ 70104 h 76200"/>
                <a:gd name="connsiteX12" fmla="*/ 54769 w 57150"/>
                <a:gd name="connsiteY12" fmla="*/ 64484 h 76200"/>
                <a:gd name="connsiteX13" fmla="*/ 54769 w 57150"/>
                <a:gd name="connsiteY13" fmla="*/ 64484 h 76200"/>
                <a:gd name="connsiteX14" fmla="*/ 49153 w 57150"/>
                <a:gd name="connsiteY14" fmla="*/ 58486 h 76200"/>
                <a:gd name="connsiteX15" fmla="*/ 49054 w 57150"/>
                <a:gd name="connsiteY15" fmla="*/ 5848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50" h="76200">
                  <a:moveTo>
                    <a:pt x="49054" y="58483"/>
                  </a:moveTo>
                  <a:lnTo>
                    <a:pt x="25432" y="58483"/>
                  </a:lnTo>
                  <a:cubicBezTo>
                    <a:pt x="23225" y="58381"/>
                    <a:pt x="21519" y="56509"/>
                    <a:pt x="21622" y="54302"/>
                  </a:cubicBezTo>
                  <a:cubicBezTo>
                    <a:pt x="21622" y="54298"/>
                    <a:pt x="21622" y="54295"/>
                    <a:pt x="21622" y="54293"/>
                  </a:cubicBezTo>
                  <a:lnTo>
                    <a:pt x="21622" y="14383"/>
                  </a:lnTo>
                  <a:cubicBezTo>
                    <a:pt x="21622" y="10385"/>
                    <a:pt x="18380" y="7144"/>
                    <a:pt x="14383" y="7144"/>
                  </a:cubicBezTo>
                  <a:cubicBezTo>
                    <a:pt x="10385" y="7144"/>
                    <a:pt x="7144" y="10385"/>
                    <a:pt x="7144" y="14383"/>
                  </a:cubicBezTo>
                  <a:lnTo>
                    <a:pt x="7144" y="65913"/>
                  </a:lnTo>
                  <a:cubicBezTo>
                    <a:pt x="7143" y="68228"/>
                    <a:pt x="9019" y="70105"/>
                    <a:pt x="11334" y="70105"/>
                  </a:cubicBezTo>
                  <a:cubicBezTo>
                    <a:pt x="11366" y="70105"/>
                    <a:pt x="11398" y="70105"/>
                    <a:pt x="11430" y="70104"/>
                  </a:cubicBezTo>
                  <a:lnTo>
                    <a:pt x="49530" y="70104"/>
                  </a:lnTo>
                  <a:lnTo>
                    <a:pt x="49530" y="70104"/>
                  </a:lnTo>
                  <a:cubicBezTo>
                    <a:pt x="52484" y="69903"/>
                    <a:pt x="54775" y="67445"/>
                    <a:pt x="54769" y="64484"/>
                  </a:cubicBezTo>
                  <a:lnTo>
                    <a:pt x="54769" y="64484"/>
                  </a:lnTo>
                  <a:cubicBezTo>
                    <a:pt x="54874" y="61277"/>
                    <a:pt x="52360" y="58591"/>
                    <a:pt x="49153" y="58486"/>
                  </a:cubicBezTo>
                  <a:cubicBezTo>
                    <a:pt x="49119" y="58484"/>
                    <a:pt x="49087" y="58484"/>
                    <a:pt x="49054" y="58483"/>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962302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2D901-EFBA-1D42-9C9D-644B9217DBD3}"/>
              </a:ext>
            </a:extLst>
          </p:cNvPr>
          <p:cNvSpPr>
            <a:spLocks noGrp="1"/>
          </p:cNvSpPr>
          <p:nvPr>
            <p:ph type="title"/>
          </p:nvPr>
        </p:nvSpPr>
        <p:spPr/>
        <p:txBody>
          <a:bodyPr/>
          <a:lstStyle/>
          <a:p>
            <a:r>
              <a:rPr lang="en-US" dirty="0"/>
              <a:t>Icons – Universal</a:t>
            </a:r>
          </a:p>
        </p:txBody>
      </p:sp>
      <p:sp>
        <p:nvSpPr>
          <p:cNvPr id="3" name="Slide Number Placeholder 2">
            <a:extLst>
              <a:ext uri="{FF2B5EF4-FFF2-40B4-BE49-F238E27FC236}">
                <a16:creationId xmlns:a16="http://schemas.microsoft.com/office/drawing/2014/main" id="{8CB6BA76-07FF-154E-9881-25E8B9C49A52}"/>
              </a:ext>
            </a:extLst>
          </p:cNvPr>
          <p:cNvSpPr>
            <a:spLocks noGrp="1"/>
          </p:cNvSpPr>
          <p:nvPr>
            <p:ph type="sldNum" sz="quarter" idx="12"/>
          </p:nvPr>
        </p:nvSpPr>
        <p:spPr/>
        <p:txBody>
          <a:bodyPr/>
          <a:lstStyle/>
          <a:p>
            <a:fld id="{C2139850-65B1-4293-8642-0EE1C8C3F177}" type="slidenum">
              <a:rPr lang="en-US" smtClean="0"/>
              <a:t>28</a:t>
            </a:fld>
            <a:endParaRPr lang="en-US"/>
          </a:p>
        </p:txBody>
      </p:sp>
      <p:grpSp>
        <p:nvGrpSpPr>
          <p:cNvPr id="5" name="Group 4">
            <a:extLst>
              <a:ext uri="{FF2B5EF4-FFF2-40B4-BE49-F238E27FC236}">
                <a16:creationId xmlns:a16="http://schemas.microsoft.com/office/drawing/2014/main" id="{97AC47BB-043C-B540-AC0C-0C6FF05073A9}"/>
              </a:ext>
            </a:extLst>
          </p:cNvPr>
          <p:cNvGrpSpPr/>
          <p:nvPr/>
        </p:nvGrpSpPr>
        <p:grpSpPr>
          <a:xfrm>
            <a:off x="1705432" y="1367443"/>
            <a:ext cx="371475" cy="628650"/>
            <a:chOff x="1734589" y="1088749"/>
            <a:chExt cx="371475" cy="628650"/>
          </a:xfrm>
          <a:solidFill>
            <a:srgbClr val="00B29F"/>
          </a:solidFill>
        </p:grpSpPr>
        <p:sp>
          <p:nvSpPr>
            <p:cNvPr id="6" name="Freeform: Shape 1889547">
              <a:extLst>
                <a:ext uri="{FF2B5EF4-FFF2-40B4-BE49-F238E27FC236}">
                  <a16:creationId xmlns:a16="http://schemas.microsoft.com/office/drawing/2014/main" id="{D9DECFA4-170B-ED4F-808F-A0F53D4C85A7}"/>
                </a:ext>
              </a:extLst>
            </p:cNvPr>
            <p:cNvSpPr/>
            <p:nvPr/>
          </p:nvSpPr>
          <p:spPr>
            <a:xfrm>
              <a:off x="1734589" y="1088749"/>
              <a:ext cx="371475" cy="628650"/>
            </a:xfrm>
            <a:custGeom>
              <a:avLst/>
              <a:gdLst>
                <a:gd name="connsiteX0" fmla="*/ 318040 w 371475"/>
                <a:gd name="connsiteY0" fmla="*/ 7144 h 628650"/>
                <a:gd name="connsiteX1" fmla="*/ 62960 w 371475"/>
                <a:gd name="connsiteY1" fmla="*/ 7144 h 628650"/>
                <a:gd name="connsiteX2" fmla="*/ 7144 w 371475"/>
                <a:gd name="connsiteY2" fmla="*/ 62960 h 628650"/>
                <a:gd name="connsiteX3" fmla="*/ 7144 w 371475"/>
                <a:gd name="connsiteY3" fmla="*/ 573119 h 628650"/>
                <a:gd name="connsiteX4" fmla="*/ 62960 w 371475"/>
                <a:gd name="connsiteY4" fmla="*/ 628840 h 628650"/>
                <a:gd name="connsiteX5" fmla="*/ 318040 w 371475"/>
                <a:gd name="connsiteY5" fmla="*/ 628840 h 628650"/>
                <a:gd name="connsiteX6" fmla="*/ 373856 w 371475"/>
                <a:gd name="connsiteY6" fmla="*/ 573119 h 628650"/>
                <a:gd name="connsiteX7" fmla="*/ 373856 w 371475"/>
                <a:gd name="connsiteY7" fmla="*/ 62960 h 628650"/>
                <a:gd name="connsiteX8" fmla="*/ 318040 w 371475"/>
                <a:gd name="connsiteY8" fmla="*/ 7144 h 628650"/>
                <a:gd name="connsiteX9" fmla="*/ 35719 w 371475"/>
                <a:gd name="connsiteY9" fmla="*/ 135541 h 628650"/>
                <a:gd name="connsiteX10" fmla="*/ 345281 w 371475"/>
                <a:gd name="connsiteY10" fmla="*/ 135541 h 628650"/>
                <a:gd name="connsiteX11" fmla="*/ 345281 w 371475"/>
                <a:gd name="connsiteY11" fmla="*/ 492919 h 628650"/>
                <a:gd name="connsiteX12" fmla="*/ 35719 w 371475"/>
                <a:gd name="connsiteY12" fmla="*/ 492919 h 628650"/>
                <a:gd name="connsiteX13" fmla="*/ 62960 w 371475"/>
                <a:gd name="connsiteY13" fmla="*/ 35719 h 628650"/>
                <a:gd name="connsiteX14" fmla="*/ 318040 w 371475"/>
                <a:gd name="connsiteY14" fmla="*/ 35719 h 628650"/>
                <a:gd name="connsiteX15" fmla="*/ 345281 w 371475"/>
                <a:gd name="connsiteY15" fmla="*/ 62960 h 628650"/>
                <a:gd name="connsiteX16" fmla="*/ 345281 w 371475"/>
                <a:gd name="connsiteY16" fmla="*/ 106966 h 628650"/>
                <a:gd name="connsiteX17" fmla="*/ 35719 w 371475"/>
                <a:gd name="connsiteY17" fmla="*/ 106966 h 628650"/>
                <a:gd name="connsiteX18" fmla="*/ 35719 w 371475"/>
                <a:gd name="connsiteY18" fmla="*/ 62960 h 628650"/>
                <a:gd name="connsiteX19" fmla="*/ 62960 w 371475"/>
                <a:gd name="connsiteY19" fmla="*/ 35719 h 628650"/>
                <a:gd name="connsiteX20" fmla="*/ 318040 w 371475"/>
                <a:gd name="connsiteY20" fmla="*/ 600266 h 628650"/>
                <a:gd name="connsiteX21" fmla="*/ 62960 w 371475"/>
                <a:gd name="connsiteY21" fmla="*/ 600266 h 628650"/>
                <a:gd name="connsiteX22" fmla="*/ 35719 w 371475"/>
                <a:gd name="connsiteY22" fmla="*/ 573119 h 628650"/>
                <a:gd name="connsiteX23" fmla="*/ 35719 w 371475"/>
                <a:gd name="connsiteY23" fmla="*/ 521494 h 628650"/>
                <a:gd name="connsiteX24" fmla="*/ 345281 w 371475"/>
                <a:gd name="connsiteY24" fmla="*/ 521494 h 628650"/>
                <a:gd name="connsiteX25" fmla="*/ 345281 w 371475"/>
                <a:gd name="connsiteY25" fmla="*/ 573500 h 628650"/>
                <a:gd name="connsiteX26" fmla="*/ 318040 w 371475"/>
                <a:gd name="connsiteY26" fmla="*/ 600266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1475" h="628650">
                  <a:moveTo>
                    <a:pt x="318040" y="7144"/>
                  </a:moveTo>
                  <a:lnTo>
                    <a:pt x="62960" y="7144"/>
                  </a:lnTo>
                  <a:cubicBezTo>
                    <a:pt x="32155" y="7196"/>
                    <a:pt x="7196" y="32155"/>
                    <a:pt x="7144" y="62960"/>
                  </a:cubicBezTo>
                  <a:lnTo>
                    <a:pt x="7144" y="573119"/>
                  </a:lnTo>
                  <a:cubicBezTo>
                    <a:pt x="7196" y="603909"/>
                    <a:pt x="32171" y="628841"/>
                    <a:pt x="62960" y="628840"/>
                  </a:cubicBezTo>
                  <a:lnTo>
                    <a:pt x="318040" y="628840"/>
                  </a:lnTo>
                  <a:cubicBezTo>
                    <a:pt x="348829" y="628841"/>
                    <a:pt x="373804" y="603909"/>
                    <a:pt x="373856" y="573119"/>
                  </a:cubicBezTo>
                  <a:lnTo>
                    <a:pt x="373856" y="62960"/>
                  </a:lnTo>
                  <a:cubicBezTo>
                    <a:pt x="373804" y="32155"/>
                    <a:pt x="348844" y="7196"/>
                    <a:pt x="318040" y="7144"/>
                  </a:cubicBezTo>
                  <a:close/>
                  <a:moveTo>
                    <a:pt x="35719" y="135541"/>
                  </a:moveTo>
                  <a:lnTo>
                    <a:pt x="345281" y="135541"/>
                  </a:lnTo>
                  <a:lnTo>
                    <a:pt x="345281" y="492919"/>
                  </a:lnTo>
                  <a:lnTo>
                    <a:pt x="35719" y="492919"/>
                  </a:lnTo>
                  <a:close/>
                  <a:moveTo>
                    <a:pt x="62960" y="35719"/>
                  </a:moveTo>
                  <a:lnTo>
                    <a:pt x="318040" y="35719"/>
                  </a:lnTo>
                  <a:cubicBezTo>
                    <a:pt x="333085" y="35719"/>
                    <a:pt x="345281" y="47915"/>
                    <a:pt x="345281" y="62960"/>
                  </a:cubicBezTo>
                  <a:lnTo>
                    <a:pt x="345281" y="106966"/>
                  </a:lnTo>
                  <a:lnTo>
                    <a:pt x="35719" y="106966"/>
                  </a:lnTo>
                  <a:lnTo>
                    <a:pt x="35719" y="62960"/>
                  </a:lnTo>
                  <a:cubicBezTo>
                    <a:pt x="35719" y="47915"/>
                    <a:pt x="47915" y="35719"/>
                    <a:pt x="62960" y="35719"/>
                  </a:cubicBezTo>
                  <a:close/>
                  <a:moveTo>
                    <a:pt x="318040" y="600266"/>
                  </a:moveTo>
                  <a:lnTo>
                    <a:pt x="62960" y="600266"/>
                  </a:lnTo>
                  <a:cubicBezTo>
                    <a:pt x="47952" y="600266"/>
                    <a:pt x="35771" y="588127"/>
                    <a:pt x="35719" y="573119"/>
                  </a:cubicBezTo>
                  <a:lnTo>
                    <a:pt x="35719" y="521494"/>
                  </a:lnTo>
                  <a:lnTo>
                    <a:pt x="345281" y="521494"/>
                  </a:lnTo>
                  <a:lnTo>
                    <a:pt x="345281" y="573500"/>
                  </a:lnTo>
                  <a:cubicBezTo>
                    <a:pt x="345021" y="588359"/>
                    <a:pt x="332901" y="600268"/>
                    <a:pt x="318040" y="600266"/>
                  </a:cubicBezTo>
                  <a:close/>
                </a:path>
              </a:pathLst>
            </a:custGeom>
            <a:grpFill/>
            <a:ln w="9525" cap="flat">
              <a:noFill/>
              <a:prstDash val="solid"/>
              <a:miter/>
            </a:ln>
          </p:spPr>
          <p:txBody>
            <a:bodyPr rtlCol="0" anchor="ctr"/>
            <a:lstStyle/>
            <a:p>
              <a:endParaRPr lang="en-US" dirty="0"/>
            </a:p>
          </p:txBody>
        </p:sp>
        <p:sp>
          <p:nvSpPr>
            <p:cNvPr id="7" name="Freeform: Shape 1889548">
              <a:extLst>
                <a:ext uri="{FF2B5EF4-FFF2-40B4-BE49-F238E27FC236}">
                  <a16:creationId xmlns:a16="http://schemas.microsoft.com/office/drawing/2014/main" id="{85A3336F-78A7-0548-AFCA-D9770ED42E31}"/>
                </a:ext>
              </a:extLst>
            </p:cNvPr>
            <p:cNvSpPr/>
            <p:nvPr/>
          </p:nvSpPr>
          <p:spPr>
            <a:xfrm>
              <a:off x="1839745" y="1141137"/>
              <a:ext cx="161925" cy="38100"/>
            </a:xfrm>
            <a:custGeom>
              <a:avLst/>
              <a:gdLst>
                <a:gd name="connsiteX0" fmla="*/ 21431 w 161925"/>
                <a:gd name="connsiteY0" fmla="*/ 35719 h 38100"/>
                <a:gd name="connsiteX1" fmla="*/ 147066 w 161925"/>
                <a:gd name="connsiteY1" fmla="*/ 35719 h 38100"/>
                <a:gd name="connsiteX2" fmla="*/ 161354 w 161925"/>
                <a:gd name="connsiteY2" fmla="*/ 21431 h 38100"/>
                <a:gd name="connsiteX3" fmla="*/ 147066 w 161925"/>
                <a:gd name="connsiteY3" fmla="*/ 7144 h 38100"/>
                <a:gd name="connsiteX4" fmla="*/ 21431 w 161925"/>
                <a:gd name="connsiteY4" fmla="*/ 7144 h 38100"/>
                <a:gd name="connsiteX5" fmla="*/ 7144 w 161925"/>
                <a:gd name="connsiteY5" fmla="*/ 21431 h 38100"/>
                <a:gd name="connsiteX6" fmla="*/ 21431 w 161925"/>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38100">
                  <a:moveTo>
                    <a:pt x="21431" y="35719"/>
                  </a:moveTo>
                  <a:lnTo>
                    <a:pt x="147066" y="35719"/>
                  </a:lnTo>
                  <a:cubicBezTo>
                    <a:pt x="154957" y="35719"/>
                    <a:pt x="161354" y="29322"/>
                    <a:pt x="161354" y="21431"/>
                  </a:cubicBezTo>
                  <a:cubicBezTo>
                    <a:pt x="161354" y="13540"/>
                    <a:pt x="154957" y="7144"/>
                    <a:pt x="147066" y="7144"/>
                  </a:cubicBezTo>
                  <a:lnTo>
                    <a:pt x="21431" y="7144"/>
                  </a:lnTo>
                  <a:cubicBezTo>
                    <a:pt x="13540" y="7144"/>
                    <a:pt x="7144" y="13540"/>
                    <a:pt x="7144" y="21431"/>
                  </a:cubicBezTo>
                  <a:cubicBezTo>
                    <a:pt x="7144" y="29322"/>
                    <a:pt x="13540" y="35719"/>
                    <a:pt x="21431" y="35719"/>
                  </a:cubicBezTo>
                  <a:close/>
                </a:path>
              </a:pathLst>
            </a:custGeom>
            <a:grpFill/>
            <a:ln w="9525" cap="flat">
              <a:noFill/>
              <a:prstDash val="solid"/>
              <a:miter/>
            </a:ln>
          </p:spPr>
          <p:txBody>
            <a:bodyPr rtlCol="0" anchor="ctr"/>
            <a:lstStyle/>
            <a:p>
              <a:endParaRPr lang="en-US" dirty="0"/>
            </a:p>
          </p:txBody>
        </p:sp>
        <p:sp>
          <p:nvSpPr>
            <p:cNvPr id="8" name="Freeform: Shape 1889549">
              <a:extLst>
                <a:ext uri="{FF2B5EF4-FFF2-40B4-BE49-F238E27FC236}">
                  <a16:creationId xmlns:a16="http://schemas.microsoft.com/office/drawing/2014/main" id="{DAD501A6-72E7-0948-9BB1-9A6C13941545}"/>
                </a:ext>
              </a:extLst>
            </p:cNvPr>
            <p:cNvSpPr/>
            <p:nvPr/>
          </p:nvSpPr>
          <p:spPr>
            <a:xfrm>
              <a:off x="1873654" y="1627293"/>
              <a:ext cx="85725" cy="38100"/>
            </a:xfrm>
            <a:custGeom>
              <a:avLst/>
              <a:gdLst>
                <a:gd name="connsiteX0" fmla="*/ 70866 w 85725"/>
                <a:gd name="connsiteY0" fmla="*/ 7144 h 38100"/>
                <a:gd name="connsiteX1" fmla="*/ 21431 w 85725"/>
                <a:gd name="connsiteY1" fmla="*/ 7144 h 38100"/>
                <a:gd name="connsiteX2" fmla="*/ 7144 w 85725"/>
                <a:gd name="connsiteY2" fmla="*/ 21431 h 38100"/>
                <a:gd name="connsiteX3" fmla="*/ 21431 w 85725"/>
                <a:gd name="connsiteY3" fmla="*/ 35719 h 38100"/>
                <a:gd name="connsiteX4" fmla="*/ 70866 w 85725"/>
                <a:gd name="connsiteY4" fmla="*/ 35719 h 38100"/>
                <a:gd name="connsiteX5" fmla="*/ 85154 w 85725"/>
                <a:gd name="connsiteY5" fmla="*/ 21431 h 38100"/>
                <a:gd name="connsiteX6" fmla="*/ 70866 w 85725"/>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38100">
                  <a:moveTo>
                    <a:pt x="70866" y="7144"/>
                  </a:moveTo>
                  <a:lnTo>
                    <a:pt x="21431" y="7144"/>
                  </a:lnTo>
                  <a:cubicBezTo>
                    <a:pt x="13540" y="7144"/>
                    <a:pt x="7144" y="13540"/>
                    <a:pt x="7144" y="21431"/>
                  </a:cubicBezTo>
                  <a:cubicBezTo>
                    <a:pt x="7144" y="29322"/>
                    <a:pt x="13540" y="35719"/>
                    <a:pt x="21431" y="35719"/>
                  </a:cubicBezTo>
                  <a:lnTo>
                    <a:pt x="70866" y="35719"/>
                  </a:lnTo>
                  <a:cubicBezTo>
                    <a:pt x="78757" y="35719"/>
                    <a:pt x="85154" y="29322"/>
                    <a:pt x="85154" y="21431"/>
                  </a:cubicBezTo>
                  <a:cubicBezTo>
                    <a:pt x="85154" y="13540"/>
                    <a:pt x="78757" y="7144"/>
                    <a:pt x="70866" y="7144"/>
                  </a:cubicBezTo>
                  <a:close/>
                </a:path>
              </a:pathLst>
            </a:custGeom>
            <a:grpFill/>
            <a:ln w="9525" cap="flat">
              <a:noFill/>
              <a:prstDash val="solid"/>
              <a:miter/>
            </a:ln>
          </p:spPr>
          <p:txBody>
            <a:bodyPr rtlCol="0" anchor="ctr"/>
            <a:lstStyle/>
            <a:p>
              <a:endParaRPr lang="en-US" dirty="0"/>
            </a:p>
          </p:txBody>
        </p:sp>
      </p:grpSp>
      <p:sp>
        <p:nvSpPr>
          <p:cNvPr id="9" name="Freeform: Shape 1889550">
            <a:extLst>
              <a:ext uri="{FF2B5EF4-FFF2-40B4-BE49-F238E27FC236}">
                <a16:creationId xmlns:a16="http://schemas.microsoft.com/office/drawing/2014/main" id="{D31C2A70-C9F3-9F44-BC43-93B7FC9B6546}"/>
              </a:ext>
            </a:extLst>
          </p:cNvPr>
          <p:cNvSpPr/>
          <p:nvPr/>
        </p:nvSpPr>
        <p:spPr>
          <a:xfrm>
            <a:off x="8246843" y="4986009"/>
            <a:ext cx="657225" cy="409575"/>
          </a:xfrm>
          <a:custGeom>
            <a:avLst/>
            <a:gdLst>
              <a:gd name="connsiteX0" fmla="*/ 653158 w 657225"/>
              <a:gd name="connsiteY0" fmla="*/ 190977 h 409575"/>
              <a:gd name="connsiteX1" fmla="*/ 638965 w 657225"/>
              <a:gd name="connsiteY1" fmla="*/ 183643 h 409575"/>
              <a:gd name="connsiteX2" fmla="*/ 410365 w 657225"/>
              <a:gd name="connsiteY2" fmla="*/ 183643 h 409575"/>
              <a:gd name="connsiteX3" fmla="*/ 391315 w 657225"/>
              <a:gd name="connsiteY3" fmla="*/ 142495 h 409575"/>
              <a:gd name="connsiteX4" fmla="*/ 410365 w 657225"/>
              <a:gd name="connsiteY4" fmla="*/ 142495 h 409575"/>
              <a:gd name="connsiteX5" fmla="*/ 424653 w 657225"/>
              <a:gd name="connsiteY5" fmla="*/ 128207 h 409575"/>
              <a:gd name="connsiteX6" fmla="*/ 410365 w 657225"/>
              <a:gd name="connsiteY6" fmla="*/ 113920 h 409575"/>
              <a:gd name="connsiteX7" fmla="*/ 378647 w 657225"/>
              <a:gd name="connsiteY7" fmla="*/ 113920 h 409575"/>
              <a:gd name="connsiteX8" fmla="*/ 369122 w 657225"/>
              <a:gd name="connsiteY8" fmla="*/ 92679 h 409575"/>
              <a:gd name="connsiteX9" fmla="*/ 297347 w 657225"/>
              <a:gd name="connsiteY9" fmla="*/ 55523 h 409575"/>
              <a:gd name="connsiteX10" fmla="*/ 296732 w 657225"/>
              <a:gd name="connsiteY10" fmla="*/ 55722 h 409575"/>
              <a:gd name="connsiteX11" fmla="*/ 219675 w 657225"/>
              <a:gd name="connsiteY11" fmla="*/ 69152 h 409575"/>
              <a:gd name="connsiteX12" fmla="*/ 177289 w 657225"/>
              <a:gd name="connsiteY12" fmla="*/ 12860 h 409575"/>
              <a:gd name="connsiteX13" fmla="*/ 157286 w 657225"/>
              <a:gd name="connsiteY13" fmla="*/ 10002 h 409575"/>
              <a:gd name="connsiteX14" fmla="*/ 154429 w 657225"/>
              <a:gd name="connsiteY14" fmla="*/ 30005 h 409575"/>
              <a:gd name="connsiteX15" fmla="*/ 191671 w 657225"/>
              <a:gd name="connsiteY15" fmla="*/ 80011 h 409575"/>
              <a:gd name="connsiteX16" fmla="*/ 172050 w 657225"/>
              <a:gd name="connsiteY16" fmla="*/ 108110 h 409575"/>
              <a:gd name="connsiteX17" fmla="*/ 169573 w 657225"/>
              <a:gd name="connsiteY17" fmla="*/ 114015 h 409575"/>
              <a:gd name="connsiteX18" fmla="*/ 117281 w 657225"/>
              <a:gd name="connsiteY18" fmla="*/ 114015 h 409575"/>
              <a:gd name="connsiteX19" fmla="*/ 102994 w 657225"/>
              <a:gd name="connsiteY19" fmla="*/ 128303 h 409575"/>
              <a:gd name="connsiteX20" fmla="*/ 117281 w 657225"/>
              <a:gd name="connsiteY20" fmla="*/ 142590 h 409575"/>
              <a:gd name="connsiteX21" fmla="*/ 157381 w 657225"/>
              <a:gd name="connsiteY21" fmla="*/ 142590 h 409575"/>
              <a:gd name="connsiteX22" fmla="*/ 118329 w 657225"/>
              <a:gd name="connsiteY22" fmla="*/ 233840 h 409575"/>
              <a:gd name="connsiteX23" fmla="*/ 34223 w 657225"/>
              <a:gd name="connsiteY23" fmla="*/ 68390 h 409575"/>
              <a:gd name="connsiteX24" fmla="*/ 14983 w 657225"/>
              <a:gd name="connsiteY24" fmla="*/ 62104 h 409575"/>
              <a:gd name="connsiteX25" fmla="*/ 8696 w 657225"/>
              <a:gd name="connsiteY25" fmla="*/ 81344 h 409575"/>
              <a:gd name="connsiteX26" fmla="*/ 93850 w 657225"/>
              <a:gd name="connsiteY26" fmla="*/ 248318 h 409575"/>
              <a:gd name="connsiteX27" fmla="*/ 95183 w 657225"/>
              <a:gd name="connsiteY27" fmla="*/ 250223 h 409575"/>
              <a:gd name="connsiteX28" fmla="*/ 73180 w 657225"/>
              <a:gd name="connsiteY28" fmla="*/ 250223 h 409575"/>
              <a:gd name="connsiteX29" fmla="*/ 57464 w 657225"/>
              <a:gd name="connsiteY29" fmla="*/ 250223 h 409575"/>
              <a:gd name="connsiteX30" fmla="*/ 53940 w 657225"/>
              <a:gd name="connsiteY30" fmla="*/ 250223 h 409575"/>
              <a:gd name="connsiteX31" fmla="*/ 19364 w 657225"/>
              <a:gd name="connsiteY31" fmla="*/ 284513 h 409575"/>
              <a:gd name="connsiteX32" fmla="*/ 24698 w 657225"/>
              <a:gd name="connsiteY32" fmla="*/ 397860 h 409575"/>
              <a:gd name="connsiteX33" fmla="*/ 35747 w 657225"/>
              <a:gd name="connsiteY33" fmla="*/ 402623 h 409575"/>
              <a:gd name="connsiteX34" fmla="*/ 498186 w 657225"/>
              <a:gd name="connsiteY34" fmla="*/ 402623 h 409575"/>
              <a:gd name="connsiteX35" fmla="*/ 652872 w 657225"/>
              <a:gd name="connsiteY35" fmla="*/ 214980 h 409575"/>
              <a:gd name="connsiteX36" fmla="*/ 655444 w 657225"/>
              <a:gd name="connsiteY36" fmla="*/ 206693 h 409575"/>
              <a:gd name="connsiteX37" fmla="*/ 653158 w 657225"/>
              <a:gd name="connsiteY37" fmla="*/ 190977 h 409575"/>
              <a:gd name="connsiteX38" fmla="*/ 216722 w 657225"/>
              <a:gd name="connsiteY38" fmla="*/ 98585 h 409575"/>
              <a:gd name="connsiteX39" fmla="*/ 302447 w 657225"/>
              <a:gd name="connsiteY39" fmla="*/ 83726 h 409575"/>
              <a:gd name="connsiteX40" fmla="*/ 304924 w 657225"/>
              <a:gd name="connsiteY40" fmla="*/ 83059 h 409575"/>
              <a:gd name="connsiteX41" fmla="*/ 327403 w 657225"/>
              <a:gd name="connsiteY41" fmla="*/ 84392 h 409575"/>
              <a:gd name="connsiteX42" fmla="*/ 341690 w 657225"/>
              <a:gd name="connsiteY42" fmla="*/ 101728 h 409575"/>
              <a:gd name="connsiteX43" fmla="*/ 342452 w 657225"/>
              <a:gd name="connsiteY43" fmla="*/ 103728 h 409575"/>
              <a:gd name="connsiteX44" fmla="*/ 347119 w 657225"/>
              <a:gd name="connsiteY44" fmla="*/ 113920 h 409575"/>
              <a:gd name="connsiteX45" fmla="*/ 200625 w 657225"/>
              <a:gd name="connsiteY45" fmla="*/ 113920 h 409575"/>
              <a:gd name="connsiteX46" fmla="*/ 216722 w 657225"/>
              <a:gd name="connsiteY46" fmla="*/ 98585 h 409575"/>
              <a:gd name="connsiteX47" fmla="*/ 359597 w 657225"/>
              <a:gd name="connsiteY47" fmla="*/ 142495 h 409575"/>
              <a:gd name="connsiteX48" fmla="*/ 378647 w 657225"/>
              <a:gd name="connsiteY48" fmla="*/ 183643 h 409575"/>
              <a:gd name="connsiteX49" fmla="*/ 377218 w 657225"/>
              <a:gd name="connsiteY49" fmla="*/ 183643 h 409575"/>
              <a:gd name="connsiteX50" fmla="*/ 303304 w 657225"/>
              <a:gd name="connsiteY50" fmla="*/ 200407 h 409575"/>
              <a:gd name="connsiteX51" fmla="*/ 218437 w 657225"/>
              <a:gd name="connsiteY51" fmla="*/ 241079 h 409575"/>
              <a:gd name="connsiteX52" fmla="*/ 218437 w 657225"/>
              <a:gd name="connsiteY52" fmla="*/ 241079 h 409575"/>
              <a:gd name="connsiteX53" fmla="*/ 172145 w 657225"/>
              <a:gd name="connsiteY53" fmla="*/ 250985 h 409575"/>
              <a:gd name="connsiteX54" fmla="*/ 142046 w 657225"/>
              <a:gd name="connsiteY54" fmla="*/ 250985 h 409575"/>
              <a:gd name="connsiteX55" fmla="*/ 188147 w 657225"/>
              <a:gd name="connsiteY55" fmla="*/ 142304 h 409575"/>
              <a:gd name="connsiteX56" fmla="*/ 498186 w 657225"/>
              <a:gd name="connsiteY56" fmla="*/ 374048 h 409575"/>
              <a:gd name="connsiteX57" fmla="*/ 48415 w 657225"/>
              <a:gd name="connsiteY57" fmla="*/ 374048 h 409575"/>
              <a:gd name="connsiteX58" fmla="*/ 47749 w 657225"/>
              <a:gd name="connsiteY58" fmla="*/ 288323 h 409575"/>
              <a:gd name="connsiteX59" fmla="*/ 57274 w 657225"/>
              <a:gd name="connsiteY59" fmla="*/ 278798 h 409575"/>
              <a:gd name="connsiteX60" fmla="*/ 171574 w 657225"/>
              <a:gd name="connsiteY60" fmla="*/ 280036 h 409575"/>
              <a:gd name="connsiteX61" fmla="*/ 230533 w 657225"/>
              <a:gd name="connsiteY61" fmla="*/ 266987 h 409575"/>
              <a:gd name="connsiteX62" fmla="*/ 315401 w 657225"/>
              <a:gd name="connsiteY62" fmla="*/ 226315 h 409575"/>
              <a:gd name="connsiteX63" fmla="*/ 376933 w 657225"/>
              <a:gd name="connsiteY63" fmla="*/ 212313 h 409575"/>
              <a:gd name="connsiteX64" fmla="*/ 623630 w 657225"/>
              <a:gd name="connsiteY64" fmla="*/ 212313 h 409575"/>
              <a:gd name="connsiteX65" fmla="*/ 498186 w 657225"/>
              <a:gd name="connsiteY65" fmla="*/ 374048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57225" h="409575">
                <a:moveTo>
                  <a:pt x="653158" y="190977"/>
                </a:moveTo>
                <a:cubicBezTo>
                  <a:pt x="649913" y="186356"/>
                  <a:pt x="644612" y="183616"/>
                  <a:pt x="638965" y="183643"/>
                </a:cubicBezTo>
                <a:lnTo>
                  <a:pt x="410365" y="183643"/>
                </a:lnTo>
                <a:lnTo>
                  <a:pt x="391315" y="142495"/>
                </a:lnTo>
                <a:lnTo>
                  <a:pt x="410365" y="142495"/>
                </a:lnTo>
                <a:cubicBezTo>
                  <a:pt x="418256" y="142495"/>
                  <a:pt x="424653" y="136098"/>
                  <a:pt x="424653" y="128207"/>
                </a:cubicBezTo>
                <a:cubicBezTo>
                  <a:pt x="424653" y="120317"/>
                  <a:pt x="418256" y="113920"/>
                  <a:pt x="410365" y="113920"/>
                </a:cubicBezTo>
                <a:lnTo>
                  <a:pt x="378647" y="113920"/>
                </a:lnTo>
                <a:lnTo>
                  <a:pt x="369122" y="92679"/>
                </a:lnTo>
                <a:cubicBezTo>
                  <a:pt x="359563" y="62599"/>
                  <a:pt x="327428" y="45963"/>
                  <a:pt x="297347" y="55523"/>
                </a:cubicBezTo>
                <a:cubicBezTo>
                  <a:pt x="297142" y="55588"/>
                  <a:pt x="296937" y="55655"/>
                  <a:pt x="296732" y="55722"/>
                </a:cubicBezTo>
                <a:lnTo>
                  <a:pt x="219675" y="69152"/>
                </a:lnTo>
                <a:lnTo>
                  <a:pt x="177289" y="12860"/>
                </a:lnTo>
                <a:cubicBezTo>
                  <a:pt x="172554" y="6547"/>
                  <a:pt x="163599" y="5268"/>
                  <a:pt x="157286" y="10002"/>
                </a:cubicBezTo>
                <a:cubicBezTo>
                  <a:pt x="150974" y="14737"/>
                  <a:pt x="149694" y="23692"/>
                  <a:pt x="154429" y="30005"/>
                </a:cubicBezTo>
                <a:lnTo>
                  <a:pt x="191671" y="80011"/>
                </a:lnTo>
                <a:cubicBezTo>
                  <a:pt x="182497" y="87232"/>
                  <a:pt x="175669" y="97010"/>
                  <a:pt x="172050" y="108110"/>
                </a:cubicBezTo>
                <a:lnTo>
                  <a:pt x="169573" y="114015"/>
                </a:lnTo>
                <a:lnTo>
                  <a:pt x="117281" y="114015"/>
                </a:lnTo>
                <a:cubicBezTo>
                  <a:pt x="109390" y="114015"/>
                  <a:pt x="102994" y="120412"/>
                  <a:pt x="102994" y="128303"/>
                </a:cubicBezTo>
                <a:cubicBezTo>
                  <a:pt x="102994" y="136193"/>
                  <a:pt x="109390" y="142590"/>
                  <a:pt x="117281" y="142590"/>
                </a:cubicBezTo>
                <a:lnTo>
                  <a:pt x="157381" y="142590"/>
                </a:lnTo>
                <a:lnTo>
                  <a:pt x="118329" y="233840"/>
                </a:lnTo>
                <a:lnTo>
                  <a:pt x="34223" y="68390"/>
                </a:lnTo>
                <a:cubicBezTo>
                  <a:pt x="30646" y="61341"/>
                  <a:pt x="22032" y="58527"/>
                  <a:pt x="14983" y="62104"/>
                </a:cubicBezTo>
                <a:cubicBezTo>
                  <a:pt x="7934" y="65681"/>
                  <a:pt x="5119" y="74295"/>
                  <a:pt x="8696" y="81344"/>
                </a:cubicBezTo>
                <a:lnTo>
                  <a:pt x="93850" y="248318"/>
                </a:lnTo>
                <a:cubicBezTo>
                  <a:pt x="94239" y="248989"/>
                  <a:pt x="94685" y="249627"/>
                  <a:pt x="95183" y="250223"/>
                </a:cubicBezTo>
                <a:lnTo>
                  <a:pt x="73180" y="250223"/>
                </a:lnTo>
                <a:lnTo>
                  <a:pt x="57464" y="250223"/>
                </a:lnTo>
                <a:cubicBezTo>
                  <a:pt x="56291" y="250135"/>
                  <a:pt x="55113" y="250135"/>
                  <a:pt x="53940" y="250223"/>
                </a:cubicBezTo>
                <a:cubicBezTo>
                  <a:pt x="35875" y="252288"/>
                  <a:pt x="21580" y="266465"/>
                  <a:pt x="19364" y="284513"/>
                </a:cubicBezTo>
                <a:cubicBezTo>
                  <a:pt x="17078" y="302801"/>
                  <a:pt x="16888" y="389288"/>
                  <a:pt x="24698" y="397860"/>
                </a:cubicBezTo>
                <a:cubicBezTo>
                  <a:pt x="27523" y="400965"/>
                  <a:pt x="31550" y="402700"/>
                  <a:pt x="35747" y="402623"/>
                </a:cubicBezTo>
                <a:lnTo>
                  <a:pt x="498186" y="402623"/>
                </a:lnTo>
                <a:cubicBezTo>
                  <a:pt x="594865" y="402623"/>
                  <a:pt x="638489" y="261367"/>
                  <a:pt x="652872" y="214980"/>
                </a:cubicBezTo>
                <a:lnTo>
                  <a:pt x="655444" y="206693"/>
                </a:lnTo>
                <a:cubicBezTo>
                  <a:pt x="657334" y="201400"/>
                  <a:pt x="656478" y="195513"/>
                  <a:pt x="653158" y="190977"/>
                </a:cubicBezTo>
                <a:close/>
                <a:moveTo>
                  <a:pt x="216722" y="98585"/>
                </a:moveTo>
                <a:lnTo>
                  <a:pt x="302447" y="83726"/>
                </a:lnTo>
                <a:lnTo>
                  <a:pt x="304924" y="83059"/>
                </a:lnTo>
                <a:cubicBezTo>
                  <a:pt x="312283" y="80408"/>
                  <a:pt x="320408" y="80890"/>
                  <a:pt x="327403" y="84392"/>
                </a:cubicBezTo>
                <a:cubicBezTo>
                  <a:pt x="334383" y="87914"/>
                  <a:pt x="339566" y="94203"/>
                  <a:pt x="341690" y="101728"/>
                </a:cubicBezTo>
                <a:cubicBezTo>
                  <a:pt x="341902" y="102410"/>
                  <a:pt x="342157" y="103078"/>
                  <a:pt x="342452" y="103728"/>
                </a:cubicBezTo>
                <a:lnTo>
                  <a:pt x="347119" y="113920"/>
                </a:lnTo>
                <a:lnTo>
                  <a:pt x="200625" y="113920"/>
                </a:lnTo>
                <a:cubicBezTo>
                  <a:pt x="203884" y="106975"/>
                  <a:pt x="209627" y="101503"/>
                  <a:pt x="216722" y="98585"/>
                </a:cubicBezTo>
                <a:close/>
                <a:moveTo>
                  <a:pt x="359597" y="142495"/>
                </a:moveTo>
                <a:lnTo>
                  <a:pt x="378647" y="183643"/>
                </a:lnTo>
                <a:lnTo>
                  <a:pt x="377218" y="183643"/>
                </a:lnTo>
                <a:cubicBezTo>
                  <a:pt x="351642" y="183676"/>
                  <a:pt x="326393" y="189402"/>
                  <a:pt x="303304" y="200407"/>
                </a:cubicBezTo>
                <a:lnTo>
                  <a:pt x="218437" y="241079"/>
                </a:lnTo>
                <a:lnTo>
                  <a:pt x="218437" y="241079"/>
                </a:lnTo>
                <a:cubicBezTo>
                  <a:pt x="204000" y="247975"/>
                  <a:pt x="188140" y="251369"/>
                  <a:pt x="172145" y="250985"/>
                </a:cubicBezTo>
                <a:lnTo>
                  <a:pt x="142046" y="250985"/>
                </a:lnTo>
                <a:lnTo>
                  <a:pt x="188147" y="142304"/>
                </a:lnTo>
                <a:close/>
                <a:moveTo>
                  <a:pt x="498186" y="374048"/>
                </a:moveTo>
                <a:lnTo>
                  <a:pt x="48415" y="374048"/>
                </a:lnTo>
                <a:cubicBezTo>
                  <a:pt x="45808" y="345541"/>
                  <a:pt x="45585" y="316866"/>
                  <a:pt x="47749" y="288323"/>
                </a:cubicBezTo>
                <a:cubicBezTo>
                  <a:pt x="48228" y="283274"/>
                  <a:pt x="52225" y="279277"/>
                  <a:pt x="57274" y="278798"/>
                </a:cubicBezTo>
                <a:lnTo>
                  <a:pt x="171574" y="280036"/>
                </a:lnTo>
                <a:cubicBezTo>
                  <a:pt x="191959" y="280182"/>
                  <a:pt x="212114" y="275721"/>
                  <a:pt x="230533" y="266987"/>
                </a:cubicBezTo>
                <a:lnTo>
                  <a:pt x="315401" y="226315"/>
                </a:lnTo>
                <a:cubicBezTo>
                  <a:pt x="334597" y="217077"/>
                  <a:pt x="355630" y="212290"/>
                  <a:pt x="376933" y="212313"/>
                </a:cubicBezTo>
                <a:lnTo>
                  <a:pt x="623630" y="212313"/>
                </a:lnTo>
                <a:cubicBezTo>
                  <a:pt x="589721" y="319565"/>
                  <a:pt x="547525" y="374048"/>
                  <a:pt x="498186" y="374048"/>
                </a:cubicBezTo>
                <a:close/>
              </a:path>
            </a:pathLst>
          </a:custGeom>
          <a:solidFill>
            <a:srgbClr val="00B29F"/>
          </a:solidFill>
          <a:ln w="9525" cap="flat">
            <a:noFill/>
            <a:prstDash val="solid"/>
            <a:miter/>
          </a:ln>
        </p:spPr>
        <p:txBody>
          <a:bodyPr rtlCol="0" anchor="ctr"/>
          <a:lstStyle/>
          <a:p>
            <a:endParaRPr lang="en-US" dirty="0"/>
          </a:p>
        </p:txBody>
      </p:sp>
      <p:grpSp>
        <p:nvGrpSpPr>
          <p:cNvPr id="10" name="Graphic 29">
            <a:extLst>
              <a:ext uri="{FF2B5EF4-FFF2-40B4-BE49-F238E27FC236}">
                <a16:creationId xmlns:a16="http://schemas.microsoft.com/office/drawing/2014/main" id="{B6714658-391F-084E-A954-D3FB994DC75F}"/>
              </a:ext>
            </a:extLst>
          </p:cNvPr>
          <p:cNvGrpSpPr/>
          <p:nvPr/>
        </p:nvGrpSpPr>
        <p:grpSpPr>
          <a:xfrm>
            <a:off x="582540" y="1362681"/>
            <a:ext cx="390525" cy="638175"/>
            <a:chOff x="547103" y="1201278"/>
            <a:chExt cx="390525" cy="638175"/>
          </a:xfrm>
          <a:solidFill>
            <a:srgbClr val="00B29F"/>
          </a:solidFill>
        </p:grpSpPr>
        <p:sp>
          <p:nvSpPr>
            <p:cNvPr id="11" name="Freeform: Shape 4">
              <a:extLst>
                <a:ext uri="{FF2B5EF4-FFF2-40B4-BE49-F238E27FC236}">
                  <a16:creationId xmlns:a16="http://schemas.microsoft.com/office/drawing/2014/main" id="{F1CE8FD5-DC02-BD4C-B26A-648F3EEFB2F0}"/>
                </a:ext>
              </a:extLst>
            </p:cNvPr>
            <p:cNvSpPr/>
            <p:nvPr/>
          </p:nvSpPr>
          <p:spPr>
            <a:xfrm>
              <a:off x="539924" y="1194134"/>
              <a:ext cx="400050" cy="647700"/>
            </a:xfrm>
            <a:custGeom>
              <a:avLst/>
              <a:gdLst>
                <a:gd name="connsiteX0" fmla="*/ 388179 w 400050"/>
                <a:gd name="connsiteY0" fmla="*/ 7144 h 647700"/>
                <a:gd name="connsiteX1" fmla="*/ 21467 w 400050"/>
                <a:gd name="connsiteY1" fmla="*/ 7144 h 647700"/>
                <a:gd name="connsiteX2" fmla="*/ 7179 w 400050"/>
                <a:gd name="connsiteY2" fmla="*/ 21431 h 647700"/>
                <a:gd name="connsiteX3" fmla="*/ 7179 w 400050"/>
                <a:gd name="connsiteY3" fmla="*/ 126206 h 647700"/>
                <a:gd name="connsiteX4" fmla="*/ 7179 w 400050"/>
                <a:gd name="connsiteY4" fmla="*/ 127921 h 647700"/>
                <a:gd name="connsiteX5" fmla="*/ 186249 w 400050"/>
                <a:gd name="connsiteY5" fmla="*/ 374523 h 647700"/>
                <a:gd name="connsiteX6" fmla="*/ 186249 w 400050"/>
                <a:gd name="connsiteY6" fmla="*/ 615410 h 647700"/>
                <a:gd name="connsiteX7" fmla="*/ 69758 w 400050"/>
                <a:gd name="connsiteY7" fmla="*/ 615410 h 647700"/>
                <a:gd name="connsiteX8" fmla="*/ 55471 w 400050"/>
                <a:gd name="connsiteY8" fmla="*/ 629698 h 647700"/>
                <a:gd name="connsiteX9" fmla="*/ 69758 w 400050"/>
                <a:gd name="connsiteY9" fmla="*/ 643985 h 647700"/>
                <a:gd name="connsiteX10" fmla="*/ 331601 w 400050"/>
                <a:gd name="connsiteY10" fmla="*/ 643985 h 647700"/>
                <a:gd name="connsiteX11" fmla="*/ 345888 w 400050"/>
                <a:gd name="connsiteY11" fmla="*/ 629698 h 647700"/>
                <a:gd name="connsiteX12" fmla="*/ 331601 w 400050"/>
                <a:gd name="connsiteY12" fmla="*/ 615410 h 647700"/>
                <a:gd name="connsiteX13" fmla="*/ 214919 w 400050"/>
                <a:gd name="connsiteY13" fmla="*/ 615410 h 647700"/>
                <a:gd name="connsiteX14" fmla="*/ 214919 w 400050"/>
                <a:gd name="connsiteY14" fmla="*/ 374809 h 647700"/>
                <a:gd name="connsiteX15" fmla="*/ 402276 w 400050"/>
                <a:gd name="connsiteY15" fmla="*/ 128111 h 647700"/>
                <a:gd name="connsiteX16" fmla="*/ 402276 w 400050"/>
                <a:gd name="connsiteY16" fmla="*/ 126302 h 647700"/>
                <a:gd name="connsiteX17" fmla="*/ 402276 w 400050"/>
                <a:gd name="connsiteY17" fmla="*/ 21431 h 647700"/>
                <a:gd name="connsiteX18" fmla="*/ 388179 w 400050"/>
                <a:gd name="connsiteY18" fmla="*/ 7144 h 647700"/>
                <a:gd name="connsiteX19" fmla="*/ 373892 w 400050"/>
                <a:gd name="connsiteY19" fmla="*/ 35719 h 647700"/>
                <a:gd name="connsiteX20" fmla="*/ 373892 w 400050"/>
                <a:gd name="connsiteY20" fmla="*/ 78962 h 647700"/>
                <a:gd name="connsiteX21" fmla="*/ 35754 w 400050"/>
                <a:gd name="connsiteY21" fmla="*/ 78962 h 647700"/>
                <a:gd name="connsiteX22" fmla="*/ 35754 w 400050"/>
                <a:gd name="connsiteY22" fmla="*/ 35719 h 647700"/>
                <a:gd name="connsiteX23" fmla="*/ 373892 w 400050"/>
                <a:gd name="connsiteY23" fmla="*/ 126111 h 647700"/>
                <a:gd name="connsiteX24" fmla="*/ 201870 w 400050"/>
                <a:gd name="connsiteY24" fmla="*/ 346900 h 647700"/>
                <a:gd name="connsiteX25" fmla="*/ 35754 w 400050"/>
                <a:gd name="connsiteY25" fmla="*/ 126111 h 647700"/>
                <a:gd name="connsiteX26" fmla="*/ 35754 w 400050"/>
                <a:gd name="connsiteY26" fmla="*/ 124873 h 647700"/>
                <a:gd name="connsiteX27" fmla="*/ 35754 w 400050"/>
                <a:gd name="connsiteY27" fmla="*/ 107537 h 647700"/>
                <a:gd name="connsiteX28" fmla="*/ 373796 w 400050"/>
                <a:gd name="connsiteY28" fmla="*/ 107537 h 647700"/>
                <a:gd name="connsiteX29" fmla="*/ 373796 w 400050"/>
                <a:gd name="connsiteY29" fmla="*/ 124778 h 647700"/>
                <a:gd name="connsiteX30" fmla="*/ 373701 w 400050"/>
                <a:gd name="connsiteY30" fmla="*/ 126111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050" h="647700">
                  <a:moveTo>
                    <a:pt x="388179" y="7144"/>
                  </a:moveTo>
                  <a:lnTo>
                    <a:pt x="21467" y="7144"/>
                  </a:lnTo>
                  <a:cubicBezTo>
                    <a:pt x="13576" y="7144"/>
                    <a:pt x="7179" y="13540"/>
                    <a:pt x="7179" y="21431"/>
                  </a:cubicBezTo>
                  <a:lnTo>
                    <a:pt x="7179" y="126206"/>
                  </a:lnTo>
                  <a:cubicBezTo>
                    <a:pt x="7132" y="126777"/>
                    <a:pt x="7132" y="127350"/>
                    <a:pt x="7179" y="127921"/>
                  </a:cubicBezTo>
                  <a:cubicBezTo>
                    <a:pt x="9179" y="242221"/>
                    <a:pt x="77474" y="364046"/>
                    <a:pt x="186249" y="374523"/>
                  </a:cubicBezTo>
                  <a:lnTo>
                    <a:pt x="186249" y="615410"/>
                  </a:lnTo>
                  <a:lnTo>
                    <a:pt x="69758" y="615410"/>
                  </a:lnTo>
                  <a:cubicBezTo>
                    <a:pt x="61868" y="615410"/>
                    <a:pt x="55471" y="621807"/>
                    <a:pt x="55471" y="629698"/>
                  </a:cubicBezTo>
                  <a:cubicBezTo>
                    <a:pt x="55471" y="637588"/>
                    <a:pt x="61868" y="643985"/>
                    <a:pt x="69758" y="643985"/>
                  </a:cubicBezTo>
                  <a:lnTo>
                    <a:pt x="331601" y="643985"/>
                  </a:lnTo>
                  <a:cubicBezTo>
                    <a:pt x="339491" y="643985"/>
                    <a:pt x="345888" y="637588"/>
                    <a:pt x="345888" y="629698"/>
                  </a:cubicBezTo>
                  <a:cubicBezTo>
                    <a:pt x="345888" y="621807"/>
                    <a:pt x="339491" y="615410"/>
                    <a:pt x="331601" y="615410"/>
                  </a:cubicBezTo>
                  <a:lnTo>
                    <a:pt x="214919" y="615410"/>
                  </a:lnTo>
                  <a:lnTo>
                    <a:pt x="214919" y="374809"/>
                  </a:lnTo>
                  <a:cubicBezTo>
                    <a:pt x="305788" y="366427"/>
                    <a:pt x="399800" y="273844"/>
                    <a:pt x="402276" y="128111"/>
                  </a:cubicBezTo>
                  <a:cubicBezTo>
                    <a:pt x="402326" y="127509"/>
                    <a:pt x="402326" y="126903"/>
                    <a:pt x="402276" y="126302"/>
                  </a:cubicBezTo>
                  <a:lnTo>
                    <a:pt x="402276" y="21431"/>
                  </a:lnTo>
                  <a:cubicBezTo>
                    <a:pt x="402277" y="13614"/>
                    <a:pt x="395995" y="7248"/>
                    <a:pt x="388179" y="7144"/>
                  </a:cubicBezTo>
                  <a:close/>
                  <a:moveTo>
                    <a:pt x="373892" y="35719"/>
                  </a:moveTo>
                  <a:lnTo>
                    <a:pt x="373892" y="78962"/>
                  </a:lnTo>
                  <a:lnTo>
                    <a:pt x="35754" y="78962"/>
                  </a:lnTo>
                  <a:lnTo>
                    <a:pt x="35754" y="35719"/>
                  </a:lnTo>
                  <a:close/>
                  <a:moveTo>
                    <a:pt x="373892" y="126111"/>
                  </a:moveTo>
                  <a:cubicBezTo>
                    <a:pt x="372558" y="232791"/>
                    <a:pt x="303121" y="346900"/>
                    <a:pt x="201870" y="346900"/>
                  </a:cubicBezTo>
                  <a:cubicBezTo>
                    <a:pt x="100619" y="346900"/>
                    <a:pt x="37183" y="232315"/>
                    <a:pt x="35754" y="126111"/>
                  </a:cubicBezTo>
                  <a:cubicBezTo>
                    <a:pt x="35754" y="126111"/>
                    <a:pt x="35754" y="125254"/>
                    <a:pt x="35754" y="124873"/>
                  </a:cubicBezTo>
                  <a:lnTo>
                    <a:pt x="35754" y="107537"/>
                  </a:lnTo>
                  <a:lnTo>
                    <a:pt x="373796" y="107537"/>
                  </a:lnTo>
                  <a:lnTo>
                    <a:pt x="373796" y="124778"/>
                  </a:lnTo>
                  <a:cubicBezTo>
                    <a:pt x="373796" y="125254"/>
                    <a:pt x="373701" y="125730"/>
                    <a:pt x="373701" y="126111"/>
                  </a:cubicBezTo>
                  <a:close/>
                </a:path>
              </a:pathLst>
            </a:custGeom>
            <a:grpFill/>
            <a:ln w="9525" cap="flat">
              <a:noFill/>
              <a:prstDash val="solid"/>
              <a:miter/>
            </a:ln>
          </p:spPr>
          <p:txBody>
            <a:bodyPr rtlCol="0" anchor="ctr"/>
            <a:lstStyle/>
            <a:p>
              <a:endParaRPr lang="en-US" dirty="0"/>
            </a:p>
          </p:txBody>
        </p:sp>
        <p:sp>
          <p:nvSpPr>
            <p:cNvPr id="12" name="Freeform: Shape 6">
              <a:extLst>
                <a:ext uri="{FF2B5EF4-FFF2-40B4-BE49-F238E27FC236}">
                  <a16:creationId xmlns:a16="http://schemas.microsoft.com/office/drawing/2014/main" id="{4B66EBC5-0EED-164F-A2F8-9C178E41527E}"/>
                </a:ext>
              </a:extLst>
            </p:cNvPr>
            <p:cNvSpPr/>
            <p:nvPr/>
          </p:nvSpPr>
          <p:spPr>
            <a:xfrm>
              <a:off x="596347" y="1319007"/>
              <a:ext cx="161925" cy="200025"/>
            </a:xfrm>
            <a:custGeom>
              <a:avLst/>
              <a:gdLst>
                <a:gd name="connsiteX0" fmla="*/ 146209 w 161925"/>
                <a:gd name="connsiteY0" fmla="*/ 169926 h 200025"/>
                <a:gd name="connsiteX1" fmla="*/ 35624 w 161925"/>
                <a:gd name="connsiteY1" fmla="*/ 21241 h 200025"/>
                <a:gd name="connsiteX2" fmla="*/ 21336 w 161925"/>
                <a:gd name="connsiteY2" fmla="*/ 7144 h 200025"/>
                <a:gd name="connsiteX3" fmla="*/ 21336 w 161925"/>
                <a:gd name="connsiteY3" fmla="*/ 7144 h 200025"/>
                <a:gd name="connsiteX4" fmla="*/ 7144 w 161925"/>
                <a:gd name="connsiteY4" fmla="*/ 21336 h 200025"/>
                <a:gd name="connsiteX5" fmla="*/ 7144 w 161925"/>
                <a:gd name="connsiteY5" fmla="*/ 21431 h 200025"/>
                <a:gd name="connsiteX6" fmla="*/ 7144 w 161925"/>
                <a:gd name="connsiteY6" fmla="*/ 22384 h 200025"/>
                <a:gd name="connsiteX7" fmla="*/ 146304 w 161925"/>
                <a:gd name="connsiteY7" fmla="*/ 198501 h 200025"/>
                <a:gd name="connsiteX8" fmla="*/ 160592 w 161925"/>
                <a:gd name="connsiteY8" fmla="*/ 184214 h 200025"/>
                <a:gd name="connsiteX9" fmla="*/ 146304 w 161925"/>
                <a:gd name="connsiteY9" fmla="*/ 16992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200025">
                  <a:moveTo>
                    <a:pt x="146209" y="169926"/>
                  </a:moveTo>
                  <a:cubicBezTo>
                    <a:pt x="79534" y="169926"/>
                    <a:pt x="36481" y="92774"/>
                    <a:pt x="35624" y="21241"/>
                  </a:cubicBezTo>
                  <a:cubicBezTo>
                    <a:pt x="35520" y="13425"/>
                    <a:pt x="29153" y="7143"/>
                    <a:pt x="21336" y="7144"/>
                  </a:cubicBezTo>
                  <a:lnTo>
                    <a:pt x="21336" y="7144"/>
                  </a:lnTo>
                  <a:cubicBezTo>
                    <a:pt x="13498" y="7144"/>
                    <a:pt x="7144" y="13498"/>
                    <a:pt x="7144" y="21336"/>
                  </a:cubicBezTo>
                  <a:cubicBezTo>
                    <a:pt x="7144" y="21367"/>
                    <a:pt x="7144" y="21400"/>
                    <a:pt x="7144" y="21431"/>
                  </a:cubicBezTo>
                  <a:lnTo>
                    <a:pt x="7144" y="22384"/>
                  </a:lnTo>
                  <a:cubicBezTo>
                    <a:pt x="8573" y="107252"/>
                    <a:pt x="62008" y="198501"/>
                    <a:pt x="146304" y="198501"/>
                  </a:cubicBezTo>
                  <a:cubicBezTo>
                    <a:pt x="154195" y="198501"/>
                    <a:pt x="160592" y="192104"/>
                    <a:pt x="160592" y="184214"/>
                  </a:cubicBezTo>
                  <a:cubicBezTo>
                    <a:pt x="160592" y="176323"/>
                    <a:pt x="154195" y="169926"/>
                    <a:pt x="146304" y="169926"/>
                  </a:cubicBezTo>
                  <a:close/>
                </a:path>
              </a:pathLst>
            </a:custGeom>
            <a:grpFill/>
            <a:ln w="9525" cap="flat">
              <a:noFill/>
              <a:prstDash val="solid"/>
              <a:miter/>
            </a:ln>
          </p:spPr>
          <p:txBody>
            <a:bodyPr rtlCol="0" anchor="ctr"/>
            <a:lstStyle/>
            <a:p>
              <a:endParaRPr lang="en-US" dirty="0"/>
            </a:p>
          </p:txBody>
        </p:sp>
      </p:grpSp>
      <p:grpSp>
        <p:nvGrpSpPr>
          <p:cNvPr id="13" name="Graphic 101">
            <a:extLst>
              <a:ext uri="{FF2B5EF4-FFF2-40B4-BE49-F238E27FC236}">
                <a16:creationId xmlns:a16="http://schemas.microsoft.com/office/drawing/2014/main" id="{4C03FEC0-5DD9-9A46-BCD5-28CA39951FCC}"/>
              </a:ext>
            </a:extLst>
          </p:cNvPr>
          <p:cNvGrpSpPr/>
          <p:nvPr/>
        </p:nvGrpSpPr>
        <p:grpSpPr>
          <a:xfrm>
            <a:off x="2695153" y="1386493"/>
            <a:ext cx="657225" cy="590550"/>
            <a:chOff x="2503372" y="1168928"/>
            <a:chExt cx="657225" cy="590550"/>
          </a:xfrm>
          <a:solidFill>
            <a:srgbClr val="00B29F"/>
          </a:solidFill>
        </p:grpSpPr>
        <p:sp>
          <p:nvSpPr>
            <p:cNvPr id="14" name="Freeform: Shape 11">
              <a:extLst>
                <a:ext uri="{FF2B5EF4-FFF2-40B4-BE49-F238E27FC236}">
                  <a16:creationId xmlns:a16="http://schemas.microsoft.com/office/drawing/2014/main" id="{4FDCA9D0-BC8A-754C-9D1B-179C096E8481}"/>
                </a:ext>
              </a:extLst>
            </p:cNvPr>
            <p:cNvSpPr/>
            <p:nvPr/>
          </p:nvSpPr>
          <p:spPr>
            <a:xfrm>
              <a:off x="2496243" y="1161819"/>
              <a:ext cx="666750" cy="600075"/>
            </a:xfrm>
            <a:custGeom>
              <a:avLst/>
              <a:gdLst>
                <a:gd name="connsiteX0" fmla="*/ 654829 w 666750"/>
                <a:gd name="connsiteY0" fmla="*/ 388966 h 600075"/>
                <a:gd name="connsiteX1" fmla="*/ 459376 w 666750"/>
                <a:gd name="connsiteY1" fmla="*/ 35684 h 600075"/>
                <a:gd name="connsiteX2" fmla="*/ 384607 w 666750"/>
                <a:gd name="connsiteY2" fmla="*/ 13965 h 600075"/>
                <a:gd name="connsiteX3" fmla="*/ 384605 w 666750"/>
                <a:gd name="connsiteY3" fmla="*/ 13967 h 600075"/>
                <a:gd name="connsiteX4" fmla="*/ 376223 w 666750"/>
                <a:gd name="connsiteY4" fmla="*/ 18634 h 600075"/>
                <a:gd name="connsiteX5" fmla="*/ 350029 w 666750"/>
                <a:gd name="connsiteY5" fmla="*/ 80927 h 600075"/>
                <a:gd name="connsiteX6" fmla="*/ 348029 w 666750"/>
                <a:gd name="connsiteY6" fmla="*/ 82451 h 600075"/>
                <a:gd name="connsiteX7" fmla="*/ 65612 w 666750"/>
                <a:gd name="connsiteY7" fmla="*/ 396014 h 600075"/>
                <a:gd name="connsiteX8" fmla="*/ 62374 w 666750"/>
                <a:gd name="connsiteY8" fmla="*/ 394776 h 600075"/>
                <a:gd name="connsiteX9" fmla="*/ 32084 w 666750"/>
                <a:gd name="connsiteY9" fmla="*/ 398205 h 600075"/>
                <a:gd name="connsiteX10" fmla="*/ 27703 w 666750"/>
                <a:gd name="connsiteY10" fmla="*/ 400586 h 600075"/>
                <a:gd name="connsiteX11" fmla="*/ 12082 w 666750"/>
                <a:gd name="connsiteY11" fmla="*/ 454784 h 600075"/>
                <a:gd name="connsiteX12" fmla="*/ 61326 w 666750"/>
                <a:gd name="connsiteY12" fmla="*/ 544033 h 600075"/>
                <a:gd name="connsiteX13" fmla="*/ 115268 w 666750"/>
                <a:gd name="connsiteY13" fmla="*/ 559700 h 600075"/>
                <a:gd name="connsiteX14" fmla="*/ 115523 w 666750"/>
                <a:gd name="connsiteY14" fmla="*/ 559559 h 600075"/>
                <a:gd name="connsiteX15" fmla="*/ 119810 w 666750"/>
                <a:gd name="connsiteY15" fmla="*/ 557177 h 600075"/>
                <a:gd name="connsiteX16" fmla="*/ 134954 w 666750"/>
                <a:gd name="connsiteY16" fmla="*/ 542223 h 600075"/>
                <a:gd name="connsiteX17" fmla="*/ 182579 w 666750"/>
                <a:gd name="connsiteY17" fmla="*/ 530793 h 600075"/>
                <a:gd name="connsiteX18" fmla="*/ 335983 w 666750"/>
                <a:gd name="connsiteY18" fmla="*/ 592678 h 600075"/>
                <a:gd name="connsiteX19" fmla="*/ 407179 w 666750"/>
                <a:gd name="connsiteY19" fmla="*/ 483359 h 600075"/>
                <a:gd name="connsiteX20" fmla="*/ 407179 w 666750"/>
                <a:gd name="connsiteY20" fmla="*/ 477072 h 600075"/>
                <a:gd name="connsiteX21" fmla="*/ 443469 w 666750"/>
                <a:gd name="connsiteY21" fmla="*/ 468404 h 600075"/>
                <a:gd name="connsiteX22" fmla="*/ 448613 w 666750"/>
                <a:gd name="connsiteY22" fmla="*/ 469452 h 600075"/>
                <a:gd name="connsiteX23" fmla="*/ 455566 w 666750"/>
                <a:gd name="connsiteY23" fmla="*/ 467642 h 600075"/>
                <a:gd name="connsiteX24" fmla="*/ 459281 w 666750"/>
                <a:gd name="connsiteY24" fmla="*/ 464594 h 600075"/>
                <a:gd name="connsiteX25" fmla="*/ 548625 w 666750"/>
                <a:gd name="connsiteY25" fmla="*/ 443258 h 600075"/>
                <a:gd name="connsiteX26" fmla="*/ 550435 w 666750"/>
                <a:gd name="connsiteY26" fmla="*/ 446402 h 600075"/>
                <a:gd name="connsiteX27" fmla="*/ 583296 w 666750"/>
                <a:gd name="connsiteY27" fmla="*/ 472691 h 600075"/>
                <a:gd name="connsiteX28" fmla="*/ 598631 w 666750"/>
                <a:gd name="connsiteY28" fmla="*/ 474881 h 600075"/>
                <a:gd name="connsiteX29" fmla="*/ 625111 w 666750"/>
                <a:gd name="connsiteY29" fmla="*/ 468023 h 600075"/>
                <a:gd name="connsiteX30" fmla="*/ 633588 w 666750"/>
                <a:gd name="connsiteY30" fmla="*/ 463356 h 600075"/>
                <a:gd name="connsiteX31" fmla="*/ 654829 w 666750"/>
                <a:gd name="connsiteY31" fmla="*/ 388966 h 600075"/>
                <a:gd name="connsiteX32" fmla="*/ 106379 w 666750"/>
                <a:gd name="connsiteY32" fmla="*/ 531841 h 600075"/>
                <a:gd name="connsiteX33" fmla="*/ 102093 w 666750"/>
                <a:gd name="connsiteY33" fmla="*/ 534222 h 600075"/>
                <a:gd name="connsiteX34" fmla="*/ 93521 w 666750"/>
                <a:gd name="connsiteY34" fmla="*/ 535175 h 600075"/>
                <a:gd name="connsiteX35" fmla="*/ 86758 w 666750"/>
                <a:gd name="connsiteY35" fmla="*/ 529745 h 600075"/>
                <a:gd name="connsiteX36" fmla="*/ 37133 w 666750"/>
                <a:gd name="connsiteY36" fmla="*/ 440877 h 600075"/>
                <a:gd name="connsiteX37" fmla="*/ 41447 w 666750"/>
                <a:gd name="connsiteY37" fmla="*/ 425579 h 600075"/>
                <a:gd name="connsiteX38" fmla="*/ 41514 w 666750"/>
                <a:gd name="connsiteY38" fmla="*/ 425542 h 600075"/>
                <a:gd name="connsiteX39" fmla="*/ 45896 w 666750"/>
                <a:gd name="connsiteY39" fmla="*/ 423161 h 600075"/>
                <a:gd name="connsiteX40" fmla="*/ 51325 w 666750"/>
                <a:gd name="connsiteY40" fmla="*/ 421732 h 600075"/>
                <a:gd name="connsiteX41" fmla="*/ 54468 w 666750"/>
                <a:gd name="connsiteY41" fmla="*/ 421732 h 600075"/>
                <a:gd name="connsiteX42" fmla="*/ 61231 w 666750"/>
                <a:gd name="connsiteY42" fmla="*/ 427161 h 600075"/>
                <a:gd name="connsiteX43" fmla="*/ 110475 w 666750"/>
                <a:gd name="connsiteY43" fmla="*/ 516410 h 600075"/>
                <a:gd name="connsiteX44" fmla="*/ 106675 w 666750"/>
                <a:gd name="connsiteY44" fmla="*/ 531845 h 600075"/>
                <a:gd name="connsiteX45" fmla="*/ 105998 w 666750"/>
                <a:gd name="connsiteY45" fmla="*/ 532222 h 600075"/>
                <a:gd name="connsiteX46" fmla="*/ 87329 w 666750"/>
                <a:gd name="connsiteY46" fmla="*/ 414683 h 600075"/>
                <a:gd name="connsiteX47" fmla="*/ 287354 w 666750"/>
                <a:gd name="connsiteY47" fmla="*/ 192656 h 600075"/>
                <a:gd name="connsiteX48" fmla="*/ 303071 w 666750"/>
                <a:gd name="connsiteY48" fmla="*/ 221231 h 600075"/>
                <a:gd name="connsiteX49" fmla="*/ 423276 w 666750"/>
                <a:gd name="connsiteY49" fmla="*/ 443925 h 600075"/>
                <a:gd name="connsiteX50" fmla="*/ 138955 w 666750"/>
                <a:gd name="connsiteY50" fmla="*/ 511934 h 600075"/>
                <a:gd name="connsiteX51" fmla="*/ 135526 w 666750"/>
                <a:gd name="connsiteY51" fmla="*/ 503075 h 600075"/>
                <a:gd name="connsiteX52" fmla="*/ 290212 w 666750"/>
                <a:gd name="connsiteY52" fmla="*/ 571655 h 600075"/>
                <a:gd name="connsiteX53" fmla="*/ 211631 w 666750"/>
                <a:gd name="connsiteY53" fmla="*/ 524030 h 600075"/>
                <a:gd name="connsiteX54" fmla="*/ 378604 w 666750"/>
                <a:gd name="connsiteY54" fmla="*/ 484025 h 600075"/>
                <a:gd name="connsiteX55" fmla="*/ 289831 w 666750"/>
                <a:gd name="connsiteY55" fmla="*/ 572036 h 600075"/>
                <a:gd name="connsiteX56" fmla="*/ 453756 w 666750"/>
                <a:gd name="connsiteY56" fmla="*/ 436591 h 600075"/>
                <a:gd name="connsiteX57" fmla="*/ 327550 w 666750"/>
                <a:gd name="connsiteY57" fmla="*/ 207991 h 600075"/>
                <a:gd name="connsiteX58" fmla="*/ 325169 w 666750"/>
                <a:gd name="connsiteY58" fmla="*/ 203609 h 600075"/>
                <a:gd name="connsiteX59" fmla="*/ 325169 w 666750"/>
                <a:gd name="connsiteY59" fmla="*/ 203609 h 600075"/>
                <a:gd name="connsiteX60" fmla="*/ 307071 w 666750"/>
                <a:gd name="connsiteY60" fmla="*/ 170653 h 600075"/>
                <a:gd name="connsiteX61" fmla="*/ 362983 w 666750"/>
                <a:gd name="connsiteY61" fmla="*/ 108455 h 600075"/>
                <a:gd name="connsiteX62" fmla="*/ 533576 w 666750"/>
                <a:gd name="connsiteY62" fmla="*/ 417541 h 600075"/>
                <a:gd name="connsiteX63" fmla="*/ 619015 w 666750"/>
                <a:gd name="connsiteY63" fmla="*/ 438591 h 600075"/>
                <a:gd name="connsiteX64" fmla="*/ 610633 w 666750"/>
                <a:gd name="connsiteY64" fmla="*/ 443258 h 600075"/>
                <a:gd name="connsiteX65" fmla="*/ 574751 w 666750"/>
                <a:gd name="connsiteY65" fmla="*/ 433022 h 600075"/>
                <a:gd name="connsiteX66" fmla="*/ 574724 w 666750"/>
                <a:gd name="connsiteY66" fmla="*/ 432971 h 600075"/>
                <a:gd name="connsiteX67" fmla="*/ 379652 w 666750"/>
                <a:gd name="connsiteY67" fmla="*/ 79594 h 600075"/>
                <a:gd name="connsiteX68" fmla="*/ 390034 w 666750"/>
                <a:gd name="connsiteY68" fmla="*/ 43685 h 600075"/>
                <a:gd name="connsiteX69" fmla="*/ 398416 w 666750"/>
                <a:gd name="connsiteY69" fmla="*/ 39017 h 600075"/>
                <a:gd name="connsiteX70" fmla="*/ 411179 w 666750"/>
                <a:gd name="connsiteY70" fmla="*/ 35684 h 600075"/>
                <a:gd name="connsiteX71" fmla="*/ 418514 w 666750"/>
                <a:gd name="connsiteY71" fmla="*/ 36731 h 600075"/>
                <a:gd name="connsiteX72" fmla="*/ 434325 w 666750"/>
                <a:gd name="connsiteY72" fmla="*/ 49400 h 600075"/>
                <a:gd name="connsiteX73" fmla="*/ 629397 w 666750"/>
                <a:gd name="connsiteY73" fmla="*/ 402682 h 600075"/>
                <a:gd name="connsiteX74" fmla="*/ 619015 w 666750"/>
                <a:gd name="connsiteY74" fmla="*/ 438591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66750" h="600075">
                  <a:moveTo>
                    <a:pt x="654829" y="388966"/>
                  </a:moveTo>
                  <a:lnTo>
                    <a:pt x="459376" y="35684"/>
                  </a:lnTo>
                  <a:cubicBezTo>
                    <a:pt x="444726" y="9040"/>
                    <a:pt x="411252" y="-684"/>
                    <a:pt x="384607" y="13965"/>
                  </a:cubicBezTo>
                  <a:cubicBezTo>
                    <a:pt x="384606" y="13966"/>
                    <a:pt x="384605" y="13966"/>
                    <a:pt x="384605" y="13967"/>
                  </a:cubicBezTo>
                  <a:lnTo>
                    <a:pt x="376223" y="18634"/>
                  </a:lnTo>
                  <a:cubicBezTo>
                    <a:pt x="354085" y="30797"/>
                    <a:pt x="343236" y="56600"/>
                    <a:pt x="350029" y="80927"/>
                  </a:cubicBezTo>
                  <a:cubicBezTo>
                    <a:pt x="349323" y="81381"/>
                    <a:pt x="348653" y="81891"/>
                    <a:pt x="348029" y="82451"/>
                  </a:cubicBezTo>
                  <a:lnTo>
                    <a:pt x="65612" y="396014"/>
                  </a:lnTo>
                  <a:cubicBezTo>
                    <a:pt x="64469" y="396014"/>
                    <a:pt x="63517" y="395062"/>
                    <a:pt x="62374" y="394776"/>
                  </a:cubicBezTo>
                  <a:cubicBezTo>
                    <a:pt x="52225" y="391823"/>
                    <a:pt x="41316" y="393059"/>
                    <a:pt x="32084" y="398205"/>
                  </a:cubicBezTo>
                  <a:lnTo>
                    <a:pt x="27703" y="400586"/>
                  </a:lnTo>
                  <a:cubicBezTo>
                    <a:pt x="8480" y="411284"/>
                    <a:pt x="1501" y="435496"/>
                    <a:pt x="12082" y="454784"/>
                  </a:cubicBezTo>
                  <a:lnTo>
                    <a:pt x="61326" y="544033"/>
                  </a:lnTo>
                  <a:cubicBezTo>
                    <a:pt x="71895" y="563255"/>
                    <a:pt x="96046" y="570270"/>
                    <a:pt x="115268" y="559700"/>
                  </a:cubicBezTo>
                  <a:cubicBezTo>
                    <a:pt x="115354" y="559653"/>
                    <a:pt x="115438" y="559606"/>
                    <a:pt x="115523" y="559559"/>
                  </a:cubicBezTo>
                  <a:lnTo>
                    <a:pt x="119810" y="557177"/>
                  </a:lnTo>
                  <a:cubicBezTo>
                    <a:pt x="126133" y="553675"/>
                    <a:pt x="131372" y="548502"/>
                    <a:pt x="134954" y="542223"/>
                  </a:cubicBezTo>
                  <a:lnTo>
                    <a:pt x="182579" y="530793"/>
                  </a:lnTo>
                  <a:cubicBezTo>
                    <a:pt x="207852" y="590243"/>
                    <a:pt x="276533" y="617951"/>
                    <a:pt x="335983" y="592678"/>
                  </a:cubicBezTo>
                  <a:cubicBezTo>
                    <a:pt x="379720" y="574085"/>
                    <a:pt x="407859" y="530878"/>
                    <a:pt x="407179" y="483359"/>
                  </a:cubicBezTo>
                  <a:cubicBezTo>
                    <a:pt x="407179" y="481263"/>
                    <a:pt x="407179" y="479168"/>
                    <a:pt x="407179" y="477072"/>
                  </a:cubicBezTo>
                  <a:lnTo>
                    <a:pt x="443469" y="468404"/>
                  </a:lnTo>
                  <a:cubicBezTo>
                    <a:pt x="445111" y="469045"/>
                    <a:pt x="446850" y="469399"/>
                    <a:pt x="448613" y="469452"/>
                  </a:cubicBezTo>
                  <a:cubicBezTo>
                    <a:pt x="451048" y="469464"/>
                    <a:pt x="453445" y="468840"/>
                    <a:pt x="455566" y="467642"/>
                  </a:cubicBezTo>
                  <a:cubicBezTo>
                    <a:pt x="456986" y="466871"/>
                    <a:pt x="458246" y="465836"/>
                    <a:pt x="459281" y="464594"/>
                  </a:cubicBezTo>
                  <a:lnTo>
                    <a:pt x="548625" y="443258"/>
                  </a:lnTo>
                  <a:lnTo>
                    <a:pt x="550435" y="446402"/>
                  </a:lnTo>
                  <a:cubicBezTo>
                    <a:pt x="557434" y="459205"/>
                    <a:pt x="569269" y="468673"/>
                    <a:pt x="583296" y="472691"/>
                  </a:cubicBezTo>
                  <a:cubicBezTo>
                    <a:pt x="588284" y="474114"/>
                    <a:pt x="593444" y="474851"/>
                    <a:pt x="598631" y="474881"/>
                  </a:cubicBezTo>
                  <a:cubicBezTo>
                    <a:pt x="607899" y="474901"/>
                    <a:pt x="617017" y="472540"/>
                    <a:pt x="625111" y="468023"/>
                  </a:cubicBezTo>
                  <a:lnTo>
                    <a:pt x="633588" y="463356"/>
                  </a:lnTo>
                  <a:cubicBezTo>
                    <a:pt x="659877" y="448586"/>
                    <a:pt x="669355" y="415391"/>
                    <a:pt x="654829" y="388966"/>
                  </a:cubicBezTo>
                  <a:close/>
                  <a:moveTo>
                    <a:pt x="106379" y="531841"/>
                  </a:moveTo>
                  <a:lnTo>
                    <a:pt x="102093" y="534222"/>
                  </a:lnTo>
                  <a:cubicBezTo>
                    <a:pt x="99461" y="535619"/>
                    <a:pt x="96395" y="535959"/>
                    <a:pt x="93521" y="535175"/>
                  </a:cubicBezTo>
                  <a:cubicBezTo>
                    <a:pt x="90636" y="534333"/>
                    <a:pt x="88203" y="532380"/>
                    <a:pt x="86758" y="529745"/>
                  </a:cubicBezTo>
                  <a:lnTo>
                    <a:pt x="37133" y="440877"/>
                  </a:lnTo>
                  <a:cubicBezTo>
                    <a:pt x="34100" y="435461"/>
                    <a:pt x="36031" y="428612"/>
                    <a:pt x="41447" y="425579"/>
                  </a:cubicBezTo>
                  <a:cubicBezTo>
                    <a:pt x="41470" y="425567"/>
                    <a:pt x="41492" y="425554"/>
                    <a:pt x="41514" y="425542"/>
                  </a:cubicBezTo>
                  <a:lnTo>
                    <a:pt x="45896" y="423161"/>
                  </a:lnTo>
                  <a:cubicBezTo>
                    <a:pt x="47552" y="422225"/>
                    <a:pt x="49422" y="421733"/>
                    <a:pt x="51325" y="421732"/>
                  </a:cubicBezTo>
                  <a:cubicBezTo>
                    <a:pt x="52368" y="421594"/>
                    <a:pt x="53425" y="421594"/>
                    <a:pt x="54468" y="421732"/>
                  </a:cubicBezTo>
                  <a:cubicBezTo>
                    <a:pt x="57338" y="422602"/>
                    <a:pt x="59762" y="424547"/>
                    <a:pt x="61231" y="427161"/>
                  </a:cubicBezTo>
                  <a:lnTo>
                    <a:pt x="110475" y="516410"/>
                  </a:lnTo>
                  <a:cubicBezTo>
                    <a:pt x="113688" y="521722"/>
                    <a:pt x="111986" y="528632"/>
                    <a:pt x="106675" y="531845"/>
                  </a:cubicBezTo>
                  <a:cubicBezTo>
                    <a:pt x="106454" y="531978"/>
                    <a:pt x="106228" y="532104"/>
                    <a:pt x="105998" y="532222"/>
                  </a:cubicBezTo>
                  <a:close/>
                  <a:moveTo>
                    <a:pt x="87329" y="414683"/>
                  </a:moveTo>
                  <a:lnTo>
                    <a:pt x="287354" y="192656"/>
                  </a:lnTo>
                  <a:lnTo>
                    <a:pt x="303071" y="221231"/>
                  </a:lnTo>
                  <a:lnTo>
                    <a:pt x="423276" y="443925"/>
                  </a:lnTo>
                  <a:lnTo>
                    <a:pt x="138955" y="511934"/>
                  </a:lnTo>
                  <a:cubicBezTo>
                    <a:pt x="138154" y="508860"/>
                    <a:pt x="137003" y="505887"/>
                    <a:pt x="135526" y="503075"/>
                  </a:cubicBezTo>
                  <a:close/>
                  <a:moveTo>
                    <a:pt x="290212" y="571655"/>
                  </a:moveTo>
                  <a:cubicBezTo>
                    <a:pt x="257189" y="571669"/>
                    <a:pt x="226899" y="553312"/>
                    <a:pt x="211631" y="524030"/>
                  </a:cubicBezTo>
                  <a:lnTo>
                    <a:pt x="378604" y="484025"/>
                  </a:lnTo>
                  <a:cubicBezTo>
                    <a:pt x="378289" y="532799"/>
                    <a:pt x="338605" y="572142"/>
                    <a:pt x="289831" y="572036"/>
                  </a:cubicBezTo>
                  <a:close/>
                  <a:moveTo>
                    <a:pt x="453756" y="436591"/>
                  </a:moveTo>
                  <a:lnTo>
                    <a:pt x="327550" y="207991"/>
                  </a:lnTo>
                  <a:lnTo>
                    <a:pt x="325169" y="203609"/>
                  </a:lnTo>
                  <a:lnTo>
                    <a:pt x="325169" y="203609"/>
                  </a:lnTo>
                  <a:lnTo>
                    <a:pt x="307071" y="170653"/>
                  </a:lnTo>
                  <a:lnTo>
                    <a:pt x="362983" y="108455"/>
                  </a:lnTo>
                  <a:lnTo>
                    <a:pt x="533576" y="417541"/>
                  </a:lnTo>
                  <a:close/>
                  <a:moveTo>
                    <a:pt x="619015" y="438591"/>
                  </a:moveTo>
                  <a:lnTo>
                    <a:pt x="610633" y="443258"/>
                  </a:lnTo>
                  <a:cubicBezTo>
                    <a:pt x="597898" y="450340"/>
                    <a:pt x="581833" y="445757"/>
                    <a:pt x="574751" y="433022"/>
                  </a:cubicBezTo>
                  <a:cubicBezTo>
                    <a:pt x="574743" y="433005"/>
                    <a:pt x="574733" y="432989"/>
                    <a:pt x="574724" y="432971"/>
                  </a:cubicBezTo>
                  <a:lnTo>
                    <a:pt x="379652" y="79594"/>
                  </a:lnTo>
                  <a:cubicBezTo>
                    <a:pt x="372631" y="66808"/>
                    <a:pt x="377273" y="50752"/>
                    <a:pt x="390034" y="43685"/>
                  </a:cubicBezTo>
                  <a:lnTo>
                    <a:pt x="398416" y="39017"/>
                  </a:lnTo>
                  <a:cubicBezTo>
                    <a:pt x="402323" y="36851"/>
                    <a:pt x="406712" y="35705"/>
                    <a:pt x="411179" y="35684"/>
                  </a:cubicBezTo>
                  <a:cubicBezTo>
                    <a:pt x="413661" y="35699"/>
                    <a:pt x="416127" y="36051"/>
                    <a:pt x="418514" y="36731"/>
                  </a:cubicBezTo>
                  <a:cubicBezTo>
                    <a:pt x="425280" y="38643"/>
                    <a:pt x="430984" y="43213"/>
                    <a:pt x="434325" y="49400"/>
                  </a:cubicBezTo>
                  <a:lnTo>
                    <a:pt x="629397" y="402682"/>
                  </a:lnTo>
                  <a:cubicBezTo>
                    <a:pt x="636418" y="415468"/>
                    <a:pt x="631775" y="431525"/>
                    <a:pt x="619015" y="438591"/>
                  </a:cubicBezTo>
                  <a:close/>
                </a:path>
              </a:pathLst>
            </a:custGeom>
            <a:grpFill/>
            <a:ln w="9525" cap="flat">
              <a:noFill/>
              <a:prstDash val="solid"/>
              <a:miter/>
            </a:ln>
          </p:spPr>
          <p:txBody>
            <a:bodyPr rtlCol="0" anchor="ctr"/>
            <a:lstStyle/>
            <a:p>
              <a:endParaRPr lang="en-US" dirty="0"/>
            </a:p>
          </p:txBody>
        </p:sp>
        <p:sp>
          <p:nvSpPr>
            <p:cNvPr id="15" name="Freeform: Shape 12">
              <a:extLst>
                <a:ext uri="{FF2B5EF4-FFF2-40B4-BE49-F238E27FC236}">
                  <a16:creationId xmlns:a16="http://schemas.microsoft.com/office/drawing/2014/main" id="{9FC40B24-0A3A-4347-A853-30E1ACCC46CC}"/>
                </a:ext>
              </a:extLst>
            </p:cNvPr>
            <p:cNvSpPr/>
            <p:nvPr/>
          </p:nvSpPr>
          <p:spPr>
            <a:xfrm>
              <a:off x="2620016" y="1406826"/>
              <a:ext cx="161925" cy="171450"/>
            </a:xfrm>
            <a:custGeom>
              <a:avLst/>
              <a:gdLst>
                <a:gd name="connsiteX0" fmla="*/ 21469 w 161925"/>
                <a:gd name="connsiteY0" fmla="*/ 173391 h 171450"/>
                <a:gd name="connsiteX1" fmla="*/ 32041 w 161925"/>
                <a:gd name="connsiteY1" fmla="*/ 168819 h 171450"/>
                <a:gd name="connsiteX2" fmla="*/ 159581 w 161925"/>
                <a:gd name="connsiteY2" fmla="*/ 29754 h 171450"/>
                <a:gd name="connsiteX3" fmla="*/ 156291 w 161925"/>
                <a:gd name="connsiteY3" fmla="*/ 9818 h 171450"/>
                <a:gd name="connsiteX4" fmla="*/ 138531 w 161925"/>
                <a:gd name="connsiteY4" fmla="*/ 10704 h 171450"/>
                <a:gd name="connsiteX5" fmla="*/ 10991 w 161925"/>
                <a:gd name="connsiteY5" fmla="*/ 149483 h 171450"/>
                <a:gd name="connsiteX6" fmla="*/ 11620 w 161925"/>
                <a:gd name="connsiteY6" fmla="*/ 169544 h 171450"/>
                <a:gd name="connsiteX7" fmla="*/ 21469 w 161925"/>
                <a:gd name="connsiteY7" fmla="*/ 173391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71450">
                  <a:moveTo>
                    <a:pt x="21469" y="173391"/>
                  </a:moveTo>
                  <a:cubicBezTo>
                    <a:pt x="25476" y="173406"/>
                    <a:pt x="29308" y="171749"/>
                    <a:pt x="32041" y="168819"/>
                  </a:cubicBezTo>
                  <a:lnTo>
                    <a:pt x="159581" y="29754"/>
                  </a:lnTo>
                  <a:cubicBezTo>
                    <a:pt x="164178" y="23340"/>
                    <a:pt x="162704" y="14415"/>
                    <a:pt x="156291" y="9818"/>
                  </a:cubicBezTo>
                  <a:cubicBezTo>
                    <a:pt x="150886" y="5944"/>
                    <a:pt x="143524" y="6312"/>
                    <a:pt x="138531" y="10704"/>
                  </a:cubicBezTo>
                  <a:lnTo>
                    <a:pt x="10991" y="149483"/>
                  </a:lnTo>
                  <a:cubicBezTo>
                    <a:pt x="5625" y="155196"/>
                    <a:pt x="5907" y="164179"/>
                    <a:pt x="11620" y="169544"/>
                  </a:cubicBezTo>
                  <a:cubicBezTo>
                    <a:pt x="14285" y="172047"/>
                    <a:pt x="17813" y="173425"/>
                    <a:pt x="21469" y="173391"/>
                  </a:cubicBezTo>
                  <a:close/>
                </a:path>
              </a:pathLst>
            </a:custGeom>
            <a:grpFill/>
            <a:ln w="9525" cap="flat">
              <a:noFill/>
              <a:prstDash val="solid"/>
              <a:miter/>
            </a:ln>
          </p:spPr>
          <p:txBody>
            <a:bodyPr rtlCol="0" anchor="ctr"/>
            <a:lstStyle/>
            <a:p>
              <a:endParaRPr lang="en-US" dirty="0"/>
            </a:p>
          </p:txBody>
        </p:sp>
      </p:grpSp>
      <p:sp>
        <p:nvSpPr>
          <p:cNvPr id="16" name="Graphic 103">
            <a:extLst>
              <a:ext uri="{FF2B5EF4-FFF2-40B4-BE49-F238E27FC236}">
                <a16:creationId xmlns:a16="http://schemas.microsoft.com/office/drawing/2014/main" id="{1B166B61-661E-3C42-B45D-6A41415EEA72}"/>
              </a:ext>
            </a:extLst>
          </p:cNvPr>
          <p:cNvSpPr/>
          <p:nvPr/>
        </p:nvSpPr>
        <p:spPr>
          <a:xfrm>
            <a:off x="3953128" y="1362681"/>
            <a:ext cx="409575" cy="638175"/>
          </a:xfrm>
          <a:custGeom>
            <a:avLst/>
            <a:gdLst>
              <a:gd name="connsiteX0" fmla="*/ 207836 w 409575"/>
              <a:gd name="connsiteY0" fmla="*/ 7144 h 638175"/>
              <a:gd name="connsiteX1" fmla="*/ 7144 w 409575"/>
              <a:gd name="connsiteY1" fmla="*/ 207836 h 638175"/>
              <a:gd name="connsiteX2" fmla="*/ 44006 w 409575"/>
              <a:gd name="connsiteY2" fmla="*/ 323564 h 638175"/>
              <a:gd name="connsiteX3" fmla="*/ 100585 w 409575"/>
              <a:gd name="connsiteY3" fmla="*/ 471678 h 638175"/>
              <a:gd name="connsiteX4" fmla="*/ 100585 w 409575"/>
              <a:gd name="connsiteY4" fmla="*/ 474345 h 638175"/>
              <a:gd name="connsiteX5" fmla="*/ 110110 w 409575"/>
              <a:gd name="connsiteY5" fmla="*/ 491585 h 638175"/>
              <a:gd name="connsiteX6" fmla="*/ 110110 w 409575"/>
              <a:gd name="connsiteY6" fmla="*/ 523780 h 638175"/>
              <a:gd name="connsiteX7" fmla="*/ 103912 w 409575"/>
              <a:gd name="connsiteY7" fmla="*/ 542728 h 638175"/>
              <a:gd name="connsiteX8" fmla="*/ 110110 w 409575"/>
              <a:gd name="connsiteY8" fmla="*/ 548926 h 638175"/>
              <a:gd name="connsiteX9" fmla="*/ 110110 w 409575"/>
              <a:gd name="connsiteY9" fmla="*/ 571405 h 638175"/>
              <a:gd name="connsiteX10" fmla="*/ 103770 w 409575"/>
              <a:gd name="connsiteY10" fmla="*/ 590448 h 638175"/>
              <a:gd name="connsiteX11" fmla="*/ 112396 w 409575"/>
              <a:gd name="connsiteY11" fmla="*/ 597694 h 638175"/>
              <a:gd name="connsiteX12" fmla="*/ 162497 w 409575"/>
              <a:gd name="connsiteY12" fmla="*/ 634937 h 638175"/>
              <a:gd name="connsiteX13" fmla="*/ 253842 w 409575"/>
              <a:gd name="connsiteY13" fmla="*/ 634937 h 638175"/>
              <a:gd name="connsiteX14" fmla="*/ 306229 w 409575"/>
              <a:gd name="connsiteY14" fmla="*/ 582549 h 638175"/>
              <a:gd name="connsiteX15" fmla="*/ 306229 w 409575"/>
              <a:gd name="connsiteY15" fmla="*/ 574739 h 638175"/>
              <a:gd name="connsiteX16" fmla="*/ 314040 w 409575"/>
              <a:gd name="connsiteY16" fmla="*/ 560261 h 638175"/>
              <a:gd name="connsiteX17" fmla="*/ 306229 w 409575"/>
              <a:gd name="connsiteY17" fmla="*/ 549212 h 638175"/>
              <a:gd name="connsiteX18" fmla="*/ 306229 w 409575"/>
              <a:gd name="connsiteY18" fmla="*/ 527018 h 638175"/>
              <a:gd name="connsiteX19" fmla="*/ 314040 w 409575"/>
              <a:gd name="connsiteY19" fmla="*/ 512540 h 638175"/>
              <a:gd name="connsiteX20" fmla="*/ 306229 w 409575"/>
              <a:gd name="connsiteY20" fmla="*/ 501491 h 638175"/>
              <a:gd name="connsiteX21" fmla="*/ 306229 w 409575"/>
              <a:gd name="connsiteY21" fmla="*/ 491204 h 638175"/>
              <a:gd name="connsiteX22" fmla="*/ 315088 w 409575"/>
              <a:gd name="connsiteY22" fmla="*/ 474345 h 638175"/>
              <a:gd name="connsiteX23" fmla="*/ 315088 w 409575"/>
              <a:gd name="connsiteY23" fmla="*/ 471678 h 638175"/>
              <a:gd name="connsiteX24" fmla="*/ 373762 w 409575"/>
              <a:gd name="connsiteY24" fmla="*/ 320707 h 638175"/>
              <a:gd name="connsiteX25" fmla="*/ 320689 w 409575"/>
              <a:gd name="connsiteY25" fmla="*/ 41892 h 638175"/>
              <a:gd name="connsiteX26" fmla="*/ 207836 w 409575"/>
              <a:gd name="connsiteY26" fmla="*/ 7144 h 638175"/>
              <a:gd name="connsiteX27" fmla="*/ 277654 w 409575"/>
              <a:gd name="connsiteY27" fmla="*/ 550069 h 638175"/>
              <a:gd name="connsiteX28" fmla="*/ 138685 w 409575"/>
              <a:gd name="connsiteY28" fmla="*/ 567023 h 638175"/>
              <a:gd name="connsiteX29" fmla="*/ 138685 w 409575"/>
              <a:gd name="connsiteY29" fmla="*/ 547973 h 638175"/>
              <a:gd name="connsiteX30" fmla="*/ 277654 w 409575"/>
              <a:gd name="connsiteY30" fmla="*/ 531019 h 638175"/>
              <a:gd name="connsiteX31" fmla="*/ 277654 w 409575"/>
              <a:gd name="connsiteY31" fmla="*/ 502444 h 638175"/>
              <a:gd name="connsiteX32" fmla="*/ 138685 w 409575"/>
              <a:gd name="connsiteY32" fmla="*/ 519398 h 638175"/>
              <a:gd name="connsiteX33" fmla="*/ 138685 w 409575"/>
              <a:gd name="connsiteY33" fmla="*/ 495491 h 638175"/>
              <a:gd name="connsiteX34" fmla="*/ 277654 w 409575"/>
              <a:gd name="connsiteY34" fmla="*/ 495491 h 638175"/>
              <a:gd name="connsiteX35" fmla="*/ 253842 w 409575"/>
              <a:gd name="connsiteY35" fmla="*/ 606266 h 638175"/>
              <a:gd name="connsiteX36" fmla="*/ 162497 w 409575"/>
              <a:gd name="connsiteY36" fmla="*/ 606266 h 638175"/>
              <a:gd name="connsiteX37" fmla="*/ 142495 w 409575"/>
              <a:gd name="connsiteY37" fmla="*/ 595313 h 638175"/>
              <a:gd name="connsiteX38" fmla="*/ 277654 w 409575"/>
              <a:gd name="connsiteY38" fmla="*/ 578644 h 638175"/>
              <a:gd name="connsiteX39" fmla="*/ 277654 w 409575"/>
              <a:gd name="connsiteY39" fmla="*/ 582168 h 638175"/>
              <a:gd name="connsiteX40" fmla="*/ 254129 w 409575"/>
              <a:gd name="connsiteY40" fmla="*/ 606264 h 638175"/>
              <a:gd name="connsiteX41" fmla="*/ 253842 w 409575"/>
              <a:gd name="connsiteY41" fmla="*/ 606266 h 638175"/>
              <a:gd name="connsiteX42" fmla="*/ 350044 w 409575"/>
              <a:gd name="connsiteY42" fmla="*/ 305276 h 638175"/>
              <a:gd name="connsiteX43" fmla="*/ 286989 w 409575"/>
              <a:gd name="connsiteY43" fmla="*/ 466249 h 638175"/>
              <a:gd name="connsiteX44" fmla="*/ 129064 w 409575"/>
              <a:gd name="connsiteY44" fmla="*/ 466249 h 638175"/>
              <a:gd name="connsiteX45" fmla="*/ 68200 w 409575"/>
              <a:gd name="connsiteY45" fmla="*/ 308420 h 638175"/>
              <a:gd name="connsiteX46" fmla="*/ 67533 w 409575"/>
              <a:gd name="connsiteY46" fmla="*/ 307467 h 638175"/>
              <a:gd name="connsiteX47" fmla="*/ 108141 w 409575"/>
              <a:gd name="connsiteY47" fmla="*/ 67468 h 638175"/>
              <a:gd name="connsiteX48" fmla="*/ 348139 w 409575"/>
              <a:gd name="connsiteY48" fmla="*/ 108076 h 638175"/>
              <a:gd name="connsiteX49" fmla="*/ 379953 w 409575"/>
              <a:gd name="connsiteY49" fmla="*/ 207836 h 638175"/>
              <a:gd name="connsiteX50" fmla="*/ 350044 w 409575"/>
              <a:gd name="connsiteY50" fmla="*/ 305276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9575" h="638175">
                <a:moveTo>
                  <a:pt x="207836" y="7144"/>
                </a:moveTo>
                <a:cubicBezTo>
                  <a:pt x="97041" y="7249"/>
                  <a:pt x="7249" y="97040"/>
                  <a:pt x="7144" y="207836"/>
                </a:cubicBezTo>
                <a:cubicBezTo>
                  <a:pt x="7051" y="249314"/>
                  <a:pt x="19940" y="289781"/>
                  <a:pt x="44006" y="323564"/>
                </a:cubicBezTo>
                <a:cubicBezTo>
                  <a:pt x="65247" y="359569"/>
                  <a:pt x="100585" y="425482"/>
                  <a:pt x="100585" y="471678"/>
                </a:cubicBezTo>
                <a:lnTo>
                  <a:pt x="100585" y="474345"/>
                </a:lnTo>
                <a:cubicBezTo>
                  <a:pt x="100588" y="481346"/>
                  <a:pt x="104184" y="487855"/>
                  <a:pt x="110110" y="491585"/>
                </a:cubicBezTo>
                <a:lnTo>
                  <a:pt x="110110" y="523780"/>
                </a:lnTo>
                <a:cubicBezTo>
                  <a:pt x="103166" y="527301"/>
                  <a:pt x="100391" y="535784"/>
                  <a:pt x="103912" y="542728"/>
                </a:cubicBezTo>
                <a:cubicBezTo>
                  <a:pt x="105267" y="545400"/>
                  <a:pt x="107438" y="547571"/>
                  <a:pt x="110110" y="548926"/>
                </a:cubicBezTo>
                <a:lnTo>
                  <a:pt x="110110" y="571405"/>
                </a:lnTo>
                <a:cubicBezTo>
                  <a:pt x="103100" y="574913"/>
                  <a:pt x="100262" y="583439"/>
                  <a:pt x="103770" y="590448"/>
                </a:cubicBezTo>
                <a:cubicBezTo>
                  <a:pt x="105522" y="593950"/>
                  <a:pt x="108644" y="596572"/>
                  <a:pt x="112396" y="597694"/>
                </a:cubicBezTo>
                <a:cubicBezTo>
                  <a:pt x="119068" y="619790"/>
                  <a:pt x="139416" y="634915"/>
                  <a:pt x="162497" y="634937"/>
                </a:cubicBezTo>
                <a:lnTo>
                  <a:pt x="253842" y="634937"/>
                </a:lnTo>
                <a:cubicBezTo>
                  <a:pt x="282775" y="634937"/>
                  <a:pt x="306229" y="611482"/>
                  <a:pt x="306229" y="582549"/>
                </a:cubicBezTo>
                <a:lnTo>
                  <a:pt x="306229" y="574739"/>
                </a:lnTo>
                <a:cubicBezTo>
                  <a:pt x="311608" y="572025"/>
                  <a:pt x="314726" y="566246"/>
                  <a:pt x="314040" y="560261"/>
                </a:cubicBezTo>
                <a:cubicBezTo>
                  <a:pt x="313489" y="555488"/>
                  <a:pt x="310546" y="551322"/>
                  <a:pt x="306229" y="549212"/>
                </a:cubicBezTo>
                <a:lnTo>
                  <a:pt x="306229" y="527018"/>
                </a:lnTo>
                <a:cubicBezTo>
                  <a:pt x="311608" y="524305"/>
                  <a:pt x="314726" y="518526"/>
                  <a:pt x="314040" y="512540"/>
                </a:cubicBezTo>
                <a:cubicBezTo>
                  <a:pt x="313506" y="507761"/>
                  <a:pt x="310557" y="503589"/>
                  <a:pt x="306229" y="501491"/>
                </a:cubicBezTo>
                <a:lnTo>
                  <a:pt x="306229" y="491204"/>
                </a:lnTo>
                <a:cubicBezTo>
                  <a:pt x="311762" y="487371"/>
                  <a:pt x="315070" y="481075"/>
                  <a:pt x="315088" y="474345"/>
                </a:cubicBezTo>
                <a:lnTo>
                  <a:pt x="315088" y="471678"/>
                </a:lnTo>
                <a:cubicBezTo>
                  <a:pt x="315088" y="419005"/>
                  <a:pt x="359569" y="344424"/>
                  <a:pt x="373762" y="320707"/>
                </a:cubicBezTo>
                <a:cubicBezTo>
                  <a:pt x="436099" y="229059"/>
                  <a:pt x="412338" y="104229"/>
                  <a:pt x="320689" y="41892"/>
                </a:cubicBezTo>
                <a:cubicBezTo>
                  <a:pt x="287407" y="19254"/>
                  <a:pt x="248087" y="7147"/>
                  <a:pt x="207836" y="7144"/>
                </a:cubicBezTo>
                <a:close/>
                <a:moveTo>
                  <a:pt x="277654" y="550069"/>
                </a:moveTo>
                <a:lnTo>
                  <a:pt x="138685" y="567023"/>
                </a:lnTo>
                <a:lnTo>
                  <a:pt x="138685" y="547973"/>
                </a:lnTo>
                <a:lnTo>
                  <a:pt x="277654" y="531019"/>
                </a:lnTo>
                <a:close/>
                <a:moveTo>
                  <a:pt x="277654" y="502444"/>
                </a:moveTo>
                <a:lnTo>
                  <a:pt x="138685" y="519398"/>
                </a:lnTo>
                <a:lnTo>
                  <a:pt x="138685" y="495491"/>
                </a:lnTo>
                <a:lnTo>
                  <a:pt x="277654" y="495491"/>
                </a:lnTo>
                <a:close/>
                <a:moveTo>
                  <a:pt x="253842" y="606266"/>
                </a:moveTo>
                <a:lnTo>
                  <a:pt x="162497" y="606266"/>
                </a:lnTo>
                <a:cubicBezTo>
                  <a:pt x="154406" y="606235"/>
                  <a:pt x="146879" y="602113"/>
                  <a:pt x="142495" y="595313"/>
                </a:cubicBezTo>
                <a:lnTo>
                  <a:pt x="277654" y="578644"/>
                </a:lnTo>
                <a:lnTo>
                  <a:pt x="277654" y="582168"/>
                </a:lnTo>
                <a:cubicBezTo>
                  <a:pt x="277812" y="595318"/>
                  <a:pt x="267280" y="606107"/>
                  <a:pt x="254129" y="606264"/>
                </a:cubicBezTo>
                <a:cubicBezTo>
                  <a:pt x="254033" y="606265"/>
                  <a:pt x="253938" y="606266"/>
                  <a:pt x="253842" y="606266"/>
                </a:cubicBezTo>
                <a:close/>
                <a:moveTo>
                  <a:pt x="350044" y="305276"/>
                </a:moveTo>
                <a:cubicBezTo>
                  <a:pt x="323851" y="349187"/>
                  <a:pt x="289275" y="413004"/>
                  <a:pt x="286989" y="466249"/>
                </a:cubicBezTo>
                <a:lnTo>
                  <a:pt x="129064" y="466249"/>
                </a:lnTo>
                <a:cubicBezTo>
                  <a:pt x="126874" y="416719"/>
                  <a:pt x="95060" y="353282"/>
                  <a:pt x="68200" y="308420"/>
                </a:cubicBezTo>
                <a:cubicBezTo>
                  <a:pt x="68033" y="308066"/>
                  <a:pt x="67808" y="307744"/>
                  <a:pt x="67533" y="307467"/>
                </a:cubicBezTo>
                <a:cubicBezTo>
                  <a:pt x="12473" y="229979"/>
                  <a:pt x="30653" y="122529"/>
                  <a:pt x="108141" y="67468"/>
                </a:cubicBezTo>
                <a:cubicBezTo>
                  <a:pt x="185628" y="12408"/>
                  <a:pt x="293079" y="30589"/>
                  <a:pt x="348139" y="108076"/>
                </a:cubicBezTo>
                <a:cubicBezTo>
                  <a:pt x="368847" y="137218"/>
                  <a:pt x="379966" y="172085"/>
                  <a:pt x="379953" y="207836"/>
                </a:cubicBezTo>
                <a:cubicBezTo>
                  <a:pt x="380092" y="242597"/>
                  <a:pt x="369661" y="276579"/>
                  <a:pt x="350044" y="305276"/>
                </a:cubicBezTo>
                <a:close/>
              </a:path>
            </a:pathLst>
          </a:custGeom>
          <a:solidFill>
            <a:srgbClr val="00B29F"/>
          </a:solidFill>
          <a:ln w="9525" cap="flat">
            <a:noFill/>
            <a:prstDash val="solid"/>
            <a:miter/>
          </a:ln>
        </p:spPr>
        <p:txBody>
          <a:bodyPr rtlCol="0" anchor="ctr"/>
          <a:lstStyle/>
          <a:p>
            <a:endParaRPr lang="en-US" dirty="0"/>
          </a:p>
        </p:txBody>
      </p:sp>
      <p:sp>
        <p:nvSpPr>
          <p:cNvPr id="17" name="Graphic 1889384">
            <a:extLst>
              <a:ext uri="{FF2B5EF4-FFF2-40B4-BE49-F238E27FC236}">
                <a16:creationId xmlns:a16="http://schemas.microsoft.com/office/drawing/2014/main" id="{22E0AA2E-3107-634A-AC67-EEAA8DA6FABA}"/>
              </a:ext>
            </a:extLst>
          </p:cNvPr>
          <p:cNvSpPr/>
          <p:nvPr/>
        </p:nvSpPr>
        <p:spPr>
          <a:xfrm>
            <a:off x="4916946" y="1362681"/>
            <a:ext cx="628650" cy="638175"/>
          </a:xfrm>
          <a:custGeom>
            <a:avLst/>
            <a:gdLst>
              <a:gd name="connsiteX0" fmla="*/ 599124 w 628650"/>
              <a:gd name="connsiteY0" fmla="*/ 128588 h 638175"/>
              <a:gd name="connsiteX1" fmla="*/ 528068 w 628650"/>
              <a:gd name="connsiteY1" fmla="*/ 139732 h 638175"/>
              <a:gd name="connsiteX2" fmla="*/ 459107 w 628650"/>
              <a:gd name="connsiteY2" fmla="*/ 153543 h 638175"/>
              <a:gd name="connsiteX3" fmla="*/ 419102 w 628650"/>
              <a:gd name="connsiteY3" fmla="*/ 108204 h 638175"/>
              <a:gd name="connsiteX4" fmla="*/ 283751 w 628650"/>
              <a:gd name="connsiteY4" fmla="*/ 20193 h 638175"/>
              <a:gd name="connsiteX5" fmla="*/ 282799 w 628650"/>
              <a:gd name="connsiteY5" fmla="*/ 20193 h 638175"/>
              <a:gd name="connsiteX6" fmla="*/ 154116 w 628650"/>
              <a:gd name="connsiteY6" fmla="*/ 91250 h 638175"/>
              <a:gd name="connsiteX7" fmla="*/ 154116 w 628650"/>
              <a:gd name="connsiteY7" fmla="*/ 35719 h 638175"/>
              <a:gd name="connsiteX8" fmla="*/ 175547 w 628650"/>
              <a:gd name="connsiteY8" fmla="*/ 35719 h 638175"/>
              <a:gd name="connsiteX9" fmla="*/ 189835 w 628650"/>
              <a:gd name="connsiteY9" fmla="*/ 21431 h 638175"/>
              <a:gd name="connsiteX10" fmla="*/ 175547 w 628650"/>
              <a:gd name="connsiteY10" fmla="*/ 7144 h 638175"/>
              <a:gd name="connsiteX11" fmla="*/ 26576 w 628650"/>
              <a:gd name="connsiteY11" fmla="*/ 7144 h 638175"/>
              <a:gd name="connsiteX12" fmla="*/ 12289 w 628650"/>
              <a:gd name="connsiteY12" fmla="*/ 21431 h 638175"/>
              <a:gd name="connsiteX13" fmla="*/ 26576 w 628650"/>
              <a:gd name="connsiteY13" fmla="*/ 35719 h 638175"/>
              <a:gd name="connsiteX14" fmla="*/ 51818 w 628650"/>
              <a:gd name="connsiteY14" fmla="*/ 35719 h 638175"/>
              <a:gd name="connsiteX15" fmla="*/ 51818 w 628650"/>
              <a:gd name="connsiteY15" fmla="*/ 550069 h 638175"/>
              <a:gd name="connsiteX16" fmla="*/ 7145 w 628650"/>
              <a:gd name="connsiteY16" fmla="*/ 595503 h 638175"/>
              <a:gd name="connsiteX17" fmla="*/ 52580 w 628650"/>
              <a:gd name="connsiteY17" fmla="*/ 640175 h 638175"/>
              <a:gd name="connsiteX18" fmla="*/ 426626 w 628650"/>
              <a:gd name="connsiteY18" fmla="*/ 640175 h 638175"/>
              <a:gd name="connsiteX19" fmla="*/ 469013 w 628650"/>
              <a:gd name="connsiteY19" fmla="*/ 595217 h 638175"/>
              <a:gd name="connsiteX20" fmla="*/ 527401 w 628650"/>
              <a:gd name="connsiteY20" fmla="*/ 498158 h 638175"/>
              <a:gd name="connsiteX21" fmla="*/ 622651 w 628650"/>
              <a:gd name="connsiteY21" fmla="*/ 248222 h 638175"/>
              <a:gd name="connsiteX22" fmla="*/ 625318 w 628650"/>
              <a:gd name="connsiteY22" fmla="*/ 231743 h 638175"/>
              <a:gd name="connsiteX23" fmla="*/ 599124 w 628650"/>
              <a:gd name="connsiteY23" fmla="*/ 128588 h 638175"/>
              <a:gd name="connsiteX24" fmla="*/ 337949 w 628650"/>
              <a:gd name="connsiteY24" fmla="*/ 138113 h 638175"/>
              <a:gd name="connsiteX25" fmla="*/ 343283 w 628650"/>
              <a:gd name="connsiteY25" fmla="*/ 147638 h 638175"/>
              <a:gd name="connsiteX26" fmla="*/ 352808 w 628650"/>
              <a:gd name="connsiteY26" fmla="*/ 164021 h 638175"/>
              <a:gd name="connsiteX27" fmla="*/ 352808 w 628650"/>
              <a:gd name="connsiteY27" fmla="*/ 550069 h 638175"/>
              <a:gd name="connsiteX28" fmla="*/ 304230 w 628650"/>
              <a:gd name="connsiteY28" fmla="*/ 550069 h 638175"/>
              <a:gd name="connsiteX29" fmla="*/ 305183 w 628650"/>
              <a:gd name="connsiteY29" fmla="*/ 545021 h 638175"/>
              <a:gd name="connsiteX30" fmla="*/ 305183 w 628650"/>
              <a:gd name="connsiteY30" fmla="*/ 113824 h 638175"/>
              <a:gd name="connsiteX31" fmla="*/ 337949 w 628650"/>
              <a:gd name="connsiteY31" fmla="*/ 138494 h 638175"/>
              <a:gd name="connsiteX32" fmla="*/ 520162 w 628650"/>
              <a:gd name="connsiteY32" fmla="*/ 241268 h 638175"/>
              <a:gd name="connsiteX33" fmla="*/ 521400 w 628650"/>
              <a:gd name="connsiteY33" fmla="*/ 241268 h 638175"/>
              <a:gd name="connsiteX34" fmla="*/ 527877 w 628650"/>
              <a:gd name="connsiteY34" fmla="*/ 239840 h 638175"/>
              <a:gd name="connsiteX35" fmla="*/ 469775 w 628650"/>
              <a:gd name="connsiteY35" fmla="*/ 399764 h 638175"/>
              <a:gd name="connsiteX36" fmla="*/ 456440 w 628650"/>
              <a:gd name="connsiteY36" fmla="*/ 425291 h 638175"/>
              <a:gd name="connsiteX37" fmla="*/ 456440 w 628650"/>
              <a:gd name="connsiteY37" fmla="*/ 244316 h 638175"/>
              <a:gd name="connsiteX38" fmla="*/ 520162 w 628650"/>
              <a:gd name="connsiteY38" fmla="*/ 241268 h 638175"/>
              <a:gd name="connsiteX39" fmla="*/ 427865 w 628650"/>
              <a:gd name="connsiteY39" fmla="*/ 476441 h 638175"/>
              <a:gd name="connsiteX40" fmla="*/ 381668 w 628650"/>
              <a:gd name="connsiteY40" fmla="*/ 550069 h 638175"/>
              <a:gd name="connsiteX41" fmla="*/ 381002 w 628650"/>
              <a:gd name="connsiteY41" fmla="*/ 550069 h 638175"/>
              <a:gd name="connsiteX42" fmla="*/ 381002 w 628650"/>
              <a:gd name="connsiteY42" fmla="*/ 204692 h 638175"/>
              <a:gd name="connsiteX43" fmla="*/ 413196 w 628650"/>
              <a:gd name="connsiteY43" fmla="*/ 230981 h 638175"/>
              <a:gd name="connsiteX44" fmla="*/ 427865 w 628650"/>
              <a:gd name="connsiteY44" fmla="*/ 237363 h 638175"/>
              <a:gd name="connsiteX45" fmla="*/ 277274 w 628650"/>
              <a:gd name="connsiteY45" fmla="*/ 550069 h 638175"/>
              <a:gd name="connsiteX46" fmla="*/ 232602 w 628650"/>
              <a:gd name="connsiteY46" fmla="*/ 550069 h 638175"/>
              <a:gd name="connsiteX47" fmla="*/ 232602 w 628650"/>
              <a:gd name="connsiteY47" fmla="*/ 132017 h 638175"/>
              <a:gd name="connsiteX48" fmla="*/ 231650 w 628650"/>
              <a:gd name="connsiteY48" fmla="*/ 127064 h 638175"/>
              <a:gd name="connsiteX49" fmla="*/ 236317 w 628650"/>
              <a:gd name="connsiteY49" fmla="*/ 122968 h 638175"/>
              <a:gd name="connsiteX50" fmla="*/ 276227 w 628650"/>
              <a:gd name="connsiteY50" fmla="*/ 109442 h 638175"/>
              <a:gd name="connsiteX51" fmla="*/ 276227 w 628650"/>
              <a:gd name="connsiteY51" fmla="*/ 544830 h 638175"/>
              <a:gd name="connsiteX52" fmla="*/ 277274 w 628650"/>
              <a:gd name="connsiteY52" fmla="*/ 550069 h 638175"/>
              <a:gd name="connsiteX53" fmla="*/ 204027 w 628650"/>
              <a:gd name="connsiteY53" fmla="*/ 550069 h 638175"/>
              <a:gd name="connsiteX54" fmla="*/ 154116 w 628650"/>
              <a:gd name="connsiteY54" fmla="*/ 550069 h 638175"/>
              <a:gd name="connsiteX55" fmla="*/ 154116 w 628650"/>
              <a:gd name="connsiteY55" fmla="*/ 300895 h 638175"/>
              <a:gd name="connsiteX56" fmla="*/ 156307 w 628650"/>
              <a:gd name="connsiteY56" fmla="*/ 296418 h 638175"/>
              <a:gd name="connsiteX57" fmla="*/ 203932 w 628650"/>
              <a:gd name="connsiteY57" fmla="*/ 162401 h 638175"/>
              <a:gd name="connsiteX58" fmla="*/ 125541 w 628650"/>
              <a:gd name="connsiteY58" fmla="*/ 35719 h 638175"/>
              <a:gd name="connsiteX59" fmla="*/ 125541 w 628650"/>
              <a:gd name="connsiteY59" fmla="*/ 550069 h 638175"/>
              <a:gd name="connsiteX60" fmla="*/ 80393 w 628650"/>
              <a:gd name="connsiteY60" fmla="*/ 550069 h 638175"/>
              <a:gd name="connsiteX61" fmla="*/ 80393 w 628650"/>
              <a:gd name="connsiteY61" fmla="*/ 35719 h 638175"/>
              <a:gd name="connsiteX62" fmla="*/ 597314 w 628650"/>
              <a:gd name="connsiteY62" fmla="*/ 226219 h 638175"/>
              <a:gd name="connsiteX63" fmla="*/ 594362 w 628650"/>
              <a:gd name="connsiteY63" fmla="*/ 244221 h 638175"/>
              <a:gd name="connsiteX64" fmla="*/ 421864 w 628650"/>
              <a:gd name="connsiteY64" fmla="*/ 611505 h 638175"/>
              <a:gd name="connsiteX65" fmla="*/ 52580 w 628650"/>
              <a:gd name="connsiteY65" fmla="*/ 611505 h 638175"/>
              <a:gd name="connsiteX66" fmla="*/ 37309 w 628650"/>
              <a:gd name="connsiteY66" fmla="*/ 593724 h 638175"/>
              <a:gd name="connsiteX67" fmla="*/ 52580 w 628650"/>
              <a:gd name="connsiteY67" fmla="*/ 578453 h 638175"/>
              <a:gd name="connsiteX68" fmla="*/ 387288 w 628650"/>
              <a:gd name="connsiteY68" fmla="*/ 578453 h 638175"/>
              <a:gd name="connsiteX69" fmla="*/ 391384 w 628650"/>
              <a:gd name="connsiteY69" fmla="*/ 577882 h 638175"/>
              <a:gd name="connsiteX70" fmla="*/ 472823 w 628650"/>
              <a:gd name="connsiteY70" fmla="*/ 454628 h 638175"/>
              <a:gd name="connsiteX71" fmla="*/ 553880 w 628650"/>
              <a:gd name="connsiteY71" fmla="*/ 269748 h 638175"/>
              <a:gd name="connsiteX72" fmla="*/ 546832 w 628650"/>
              <a:gd name="connsiteY72" fmla="*/ 217646 h 638175"/>
              <a:gd name="connsiteX73" fmla="*/ 512923 w 628650"/>
              <a:gd name="connsiteY73" fmla="*/ 213646 h 638175"/>
              <a:gd name="connsiteX74" fmla="*/ 426626 w 628650"/>
              <a:gd name="connsiteY74" fmla="*/ 205740 h 638175"/>
              <a:gd name="connsiteX75" fmla="*/ 368333 w 628650"/>
              <a:gd name="connsiteY75" fmla="*/ 134112 h 638175"/>
              <a:gd name="connsiteX76" fmla="*/ 361952 w 628650"/>
              <a:gd name="connsiteY76" fmla="*/ 123063 h 638175"/>
              <a:gd name="connsiteX77" fmla="*/ 295943 w 628650"/>
              <a:gd name="connsiteY77" fmla="*/ 82201 h 638175"/>
              <a:gd name="connsiteX78" fmla="*/ 293657 w 628650"/>
              <a:gd name="connsiteY78" fmla="*/ 82201 h 638175"/>
              <a:gd name="connsiteX79" fmla="*/ 290514 w 628650"/>
              <a:gd name="connsiteY79" fmla="*/ 82201 h 638175"/>
              <a:gd name="connsiteX80" fmla="*/ 290514 w 628650"/>
              <a:gd name="connsiteY80" fmla="*/ 82201 h 638175"/>
              <a:gd name="connsiteX81" fmla="*/ 218315 w 628650"/>
              <a:gd name="connsiteY81" fmla="*/ 101251 h 638175"/>
              <a:gd name="connsiteX82" fmla="*/ 194312 w 628650"/>
              <a:gd name="connsiteY82" fmla="*/ 125635 h 638175"/>
              <a:gd name="connsiteX83" fmla="*/ 179548 w 628650"/>
              <a:gd name="connsiteY83" fmla="*/ 148019 h 638175"/>
              <a:gd name="connsiteX84" fmla="*/ 154116 w 628650"/>
              <a:gd name="connsiteY84" fmla="*/ 208979 h 638175"/>
              <a:gd name="connsiteX85" fmla="*/ 154116 w 628650"/>
              <a:gd name="connsiteY85" fmla="*/ 194501 h 638175"/>
              <a:gd name="connsiteX86" fmla="*/ 154878 w 628650"/>
              <a:gd name="connsiteY86" fmla="*/ 190310 h 638175"/>
              <a:gd name="connsiteX87" fmla="*/ 282513 w 628650"/>
              <a:gd name="connsiteY87" fmla="*/ 48768 h 638175"/>
              <a:gd name="connsiteX88" fmla="*/ 283751 w 628650"/>
              <a:gd name="connsiteY88" fmla="*/ 48768 h 638175"/>
              <a:gd name="connsiteX89" fmla="*/ 394718 w 628650"/>
              <a:gd name="connsiteY89" fmla="*/ 122396 h 638175"/>
              <a:gd name="connsiteX90" fmla="*/ 450629 w 628650"/>
              <a:gd name="connsiteY90" fmla="*/ 180785 h 638175"/>
              <a:gd name="connsiteX91" fmla="*/ 543308 w 628650"/>
              <a:gd name="connsiteY91" fmla="*/ 164116 h 638175"/>
              <a:gd name="connsiteX92" fmla="*/ 586742 w 628650"/>
              <a:gd name="connsiteY92" fmla="*/ 154115 h 638175"/>
              <a:gd name="connsiteX93" fmla="*/ 597314 w 628650"/>
              <a:gd name="connsiteY93" fmla="*/ 226219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28650" h="638175">
                <a:moveTo>
                  <a:pt x="599124" y="128588"/>
                </a:moveTo>
                <a:cubicBezTo>
                  <a:pt x="570549" y="114205"/>
                  <a:pt x="547784" y="127730"/>
                  <a:pt x="528068" y="139732"/>
                </a:cubicBezTo>
                <a:cubicBezTo>
                  <a:pt x="508351" y="151733"/>
                  <a:pt x="489206" y="163354"/>
                  <a:pt x="459107" y="153543"/>
                </a:cubicBezTo>
                <a:cubicBezTo>
                  <a:pt x="441771" y="147923"/>
                  <a:pt x="431294" y="129540"/>
                  <a:pt x="419102" y="108204"/>
                </a:cubicBezTo>
                <a:cubicBezTo>
                  <a:pt x="396718" y="68961"/>
                  <a:pt x="368810" y="20193"/>
                  <a:pt x="283751" y="20193"/>
                </a:cubicBezTo>
                <a:lnTo>
                  <a:pt x="282799" y="20193"/>
                </a:lnTo>
                <a:cubicBezTo>
                  <a:pt x="230491" y="19986"/>
                  <a:pt x="181804" y="46871"/>
                  <a:pt x="154116" y="91250"/>
                </a:cubicBezTo>
                <a:lnTo>
                  <a:pt x="154116" y="35719"/>
                </a:lnTo>
                <a:lnTo>
                  <a:pt x="175547" y="35719"/>
                </a:lnTo>
                <a:cubicBezTo>
                  <a:pt x="183438" y="35719"/>
                  <a:pt x="189835" y="29322"/>
                  <a:pt x="189835" y="21431"/>
                </a:cubicBezTo>
                <a:cubicBezTo>
                  <a:pt x="189835" y="13540"/>
                  <a:pt x="183438" y="7144"/>
                  <a:pt x="175547" y="7144"/>
                </a:cubicBezTo>
                <a:lnTo>
                  <a:pt x="26576" y="7144"/>
                </a:lnTo>
                <a:cubicBezTo>
                  <a:pt x="18686" y="7144"/>
                  <a:pt x="12289" y="13540"/>
                  <a:pt x="12289" y="21431"/>
                </a:cubicBezTo>
                <a:cubicBezTo>
                  <a:pt x="12289" y="29322"/>
                  <a:pt x="18686" y="35719"/>
                  <a:pt x="26576" y="35719"/>
                </a:cubicBezTo>
                <a:lnTo>
                  <a:pt x="51818" y="35719"/>
                </a:lnTo>
                <a:lnTo>
                  <a:pt x="51818" y="550069"/>
                </a:lnTo>
                <a:cubicBezTo>
                  <a:pt x="26935" y="550279"/>
                  <a:pt x="6935" y="570621"/>
                  <a:pt x="7145" y="595503"/>
                </a:cubicBezTo>
                <a:cubicBezTo>
                  <a:pt x="7356" y="620385"/>
                  <a:pt x="27697" y="640386"/>
                  <a:pt x="52580" y="640175"/>
                </a:cubicBezTo>
                <a:lnTo>
                  <a:pt x="426626" y="640175"/>
                </a:lnTo>
                <a:cubicBezTo>
                  <a:pt x="433484" y="640175"/>
                  <a:pt x="438914" y="640175"/>
                  <a:pt x="469013" y="595217"/>
                </a:cubicBezTo>
                <a:cubicBezTo>
                  <a:pt x="488063" y="567500"/>
                  <a:pt x="508351" y="533019"/>
                  <a:pt x="527401" y="498158"/>
                </a:cubicBezTo>
                <a:cubicBezTo>
                  <a:pt x="565501" y="428816"/>
                  <a:pt x="612554" y="329089"/>
                  <a:pt x="622651" y="248222"/>
                </a:cubicBezTo>
                <a:cubicBezTo>
                  <a:pt x="623222" y="243364"/>
                  <a:pt x="624270" y="237744"/>
                  <a:pt x="625318" y="231743"/>
                </a:cubicBezTo>
                <a:cubicBezTo>
                  <a:pt x="631414" y="198787"/>
                  <a:pt x="640463" y="149162"/>
                  <a:pt x="599124" y="128588"/>
                </a:cubicBezTo>
                <a:close/>
                <a:moveTo>
                  <a:pt x="337949" y="138113"/>
                </a:moveTo>
                <a:cubicBezTo>
                  <a:pt x="339282" y="140208"/>
                  <a:pt x="340997" y="143447"/>
                  <a:pt x="343283" y="147638"/>
                </a:cubicBezTo>
                <a:cubicBezTo>
                  <a:pt x="345569" y="151829"/>
                  <a:pt x="348902" y="158020"/>
                  <a:pt x="352808" y="164021"/>
                </a:cubicBezTo>
                <a:lnTo>
                  <a:pt x="352808" y="550069"/>
                </a:lnTo>
                <a:lnTo>
                  <a:pt x="304230" y="550069"/>
                </a:lnTo>
                <a:cubicBezTo>
                  <a:pt x="304892" y="548470"/>
                  <a:pt x="305216" y="546751"/>
                  <a:pt x="305183" y="545021"/>
                </a:cubicBezTo>
                <a:lnTo>
                  <a:pt x="305183" y="113824"/>
                </a:lnTo>
                <a:cubicBezTo>
                  <a:pt x="318559" y="118146"/>
                  <a:pt x="330097" y="126833"/>
                  <a:pt x="337949" y="138494"/>
                </a:cubicBezTo>
                <a:close/>
                <a:moveTo>
                  <a:pt x="520162" y="241268"/>
                </a:moveTo>
                <a:lnTo>
                  <a:pt x="521400" y="241268"/>
                </a:lnTo>
                <a:cubicBezTo>
                  <a:pt x="523477" y="240473"/>
                  <a:pt x="525659" y="239992"/>
                  <a:pt x="527877" y="239840"/>
                </a:cubicBezTo>
                <a:cubicBezTo>
                  <a:pt x="531592" y="249365"/>
                  <a:pt x="524067" y="293370"/>
                  <a:pt x="469775" y="399764"/>
                </a:cubicBezTo>
                <a:cubicBezTo>
                  <a:pt x="465298" y="408432"/>
                  <a:pt x="460916" y="416909"/>
                  <a:pt x="456440" y="425291"/>
                </a:cubicBezTo>
                <a:lnTo>
                  <a:pt x="456440" y="244316"/>
                </a:lnTo>
                <a:cubicBezTo>
                  <a:pt x="477703" y="246828"/>
                  <a:pt x="499235" y="245798"/>
                  <a:pt x="520162" y="241268"/>
                </a:cubicBezTo>
                <a:close/>
                <a:moveTo>
                  <a:pt x="427865" y="476441"/>
                </a:moveTo>
                <a:cubicBezTo>
                  <a:pt x="413884" y="501845"/>
                  <a:pt x="398460" y="526428"/>
                  <a:pt x="381668" y="550069"/>
                </a:cubicBezTo>
                <a:lnTo>
                  <a:pt x="381002" y="550069"/>
                </a:lnTo>
                <a:lnTo>
                  <a:pt x="381002" y="204692"/>
                </a:lnTo>
                <a:cubicBezTo>
                  <a:pt x="390124" y="215259"/>
                  <a:pt x="401018" y="224156"/>
                  <a:pt x="413196" y="230981"/>
                </a:cubicBezTo>
                <a:cubicBezTo>
                  <a:pt x="417905" y="233501"/>
                  <a:pt x="422811" y="235634"/>
                  <a:pt x="427865" y="237363"/>
                </a:cubicBezTo>
                <a:close/>
                <a:moveTo>
                  <a:pt x="277274" y="550069"/>
                </a:moveTo>
                <a:lnTo>
                  <a:pt x="232602" y="550069"/>
                </a:lnTo>
                <a:lnTo>
                  <a:pt x="232602" y="132017"/>
                </a:lnTo>
                <a:cubicBezTo>
                  <a:pt x="232589" y="130321"/>
                  <a:pt x="232266" y="128643"/>
                  <a:pt x="231650" y="127064"/>
                </a:cubicBezTo>
                <a:cubicBezTo>
                  <a:pt x="233174" y="125635"/>
                  <a:pt x="234698" y="124206"/>
                  <a:pt x="236317" y="122968"/>
                </a:cubicBezTo>
                <a:cubicBezTo>
                  <a:pt x="247808" y="114264"/>
                  <a:pt x="261812" y="109518"/>
                  <a:pt x="276227" y="109442"/>
                </a:cubicBezTo>
                <a:lnTo>
                  <a:pt x="276227" y="544830"/>
                </a:lnTo>
                <a:cubicBezTo>
                  <a:pt x="276196" y="546631"/>
                  <a:pt x="276554" y="548418"/>
                  <a:pt x="277274" y="550069"/>
                </a:cubicBezTo>
                <a:close/>
                <a:moveTo>
                  <a:pt x="204027" y="550069"/>
                </a:moveTo>
                <a:lnTo>
                  <a:pt x="154116" y="550069"/>
                </a:lnTo>
                <a:lnTo>
                  <a:pt x="154116" y="300895"/>
                </a:lnTo>
                <a:cubicBezTo>
                  <a:pt x="155091" y="299535"/>
                  <a:pt x="155831" y="298022"/>
                  <a:pt x="156307" y="296418"/>
                </a:cubicBezTo>
                <a:cubicBezTo>
                  <a:pt x="156307" y="295466"/>
                  <a:pt x="183834" y="199358"/>
                  <a:pt x="203932" y="162401"/>
                </a:cubicBezTo>
                <a:close/>
                <a:moveTo>
                  <a:pt x="125541" y="35719"/>
                </a:moveTo>
                <a:lnTo>
                  <a:pt x="125541" y="550069"/>
                </a:lnTo>
                <a:lnTo>
                  <a:pt x="80393" y="550069"/>
                </a:lnTo>
                <a:lnTo>
                  <a:pt x="80393" y="35719"/>
                </a:lnTo>
                <a:close/>
                <a:moveTo>
                  <a:pt x="597314" y="226219"/>
                </a:moveTo>
                <a:cubicBezTo>
                  <a:pt x="596076" y="232791"/>
                  <a:pt x="595028" y="238887"/>
                  <a:pt x="594362" y="244221"/>
                </a:cubicBezTo>
                <a:cubicBezTo>
                  <a:pt x="577788" y="378619"/>
                  <a:pt x="445676" y="585216"/>
                  <a:pt x="421864" y="611505"/>
                </a:cubicBezTo>
                <a:lnTo>
                  <a:pt x="52580" y="611505"/>
                </a:lnTo>
                <a:cubicBezTo>
                  <a:pt x="43453" y="610812"/>
                  <a:pt x="36616" y="602851"/>
                  <a:pt x="37309" y="593724"/>
                </a:cubicBezTo>
                <a:cubicBezTo>
                  <a:pt x="37929" y="585561"/>
                  <a:pt x="44417" y="579073"/>
                  <a:pt x="52580" y="578453"/>
                </a:cubicBezTo>
                <a:lnTo>
                  <a:pt x="387288" y="578453"/>
                </a:lnTo>
                <a:cubicBezTo>
                  <a:pt x="388673" y="578457"/>
                  <a:pt x="390052" y="578265"/>
                  <a:pt x="391384" y="577882"/>
                </a:cubicBezTo>
                <a:cubicBezTo>
                  <a:pt x="405481" y="573691"/>
                  <a:pt x="443486" y="508540"/>
                  <a:pt x="472823" y="454628"/>
                </a:cubicBezTo>
                <a:cubicBezTo>
                  <a:pt x="497969" y="408623"/>
                  <a:pt x="541784" y="323469"/>
                  <a:pt x="553880" y="269748"/>
                </a:cubicBezTo>
                <a:cubicBezTo>
                  <a:pt x="557500" y="253365"/>
                  <a:pt x="560834" y="230124"/>
                  <a:pt x="546832" y="217646"/>
                </a:cubicBezTo>
                <a:cubicBezTo>
                  <a:pt x="537207" y="209979"/>
                  <a:pt x="524068" y="208429"/>
                  <a:pt x="512923" y="213646"/>
                </a:cubicBezTo>
                <a:cubicBezTo>
                  <a:pt x="507494" y="214789"/>
                  <a:pt x="461393" y="224314"/>
                  <a:pt x="426626" y="205740"/>
                </a:cubicBezTo>
                <a:cubicBezTo>
                  <a:pt x="399671" y="191453"/>
                  <a:pt x="379001" y="152781"/>
                  <a:pt x="368333" y="134112"/>
                </a:cubicBezTo>
                <a:cubicBezTo>
                  <a:pt x="365666" y="129350"/>
                  <a:pt x="363571" y="125540"/>
                  <a:pt x="361952" y="123063"/>
                </a:cubicBezTo>
                <a:cubicBezTo>
                  <a:pt x="346750" y="100687"/>
                  <a:pt x="322751" y="85830"/>
                  <a:pt x="295943" y="82201"/>
                </a:cubicBezTo>
                <a:lnTo>
                  <a:pt x="293657" y="82201"/>
                </a:lnTo>
                <a:cubicBezTo>
                  <a:pt x="292614" y="82055"/>
                  <a:pt x="291557" y="82055"/>
                  <a:pt x="290514" y="82201"/>
                </a:cubicBezTo>
                <a:lnTo>
                  <a:pt x="290514" y="82201"/>
                </a:lnTo>
                <a:cubicBezTo>
                  <a:pt x="264872" y="78690"/>
                  <a:pt x="238888" y="85546"/>
                  <a:pt x="218315" y="101251"/>
                </a:cubicBezTo>
                <a:cubicBezTo>
                  <a:pt x="209584" y="108627"/>
                  <a:pt x="201550" y="116789"/>
                  <a:pt x="194312" y="125635"/>
                </a:cubicBezTo>
                <a:cubicBezTo>
                  <a:pt x="188717" y="132629"/>
                  <a:pt x="183774" y="140121"/>
                  <a:pt x="179548" y="148019"/>
                </a:cubicBezTo>
                <a:cubicBezTo>
                  <a:pt x="169549" y="167670"/>
                  <a:pt x="161048" y="188047"/>
                  <a:pt x="154116" y="208979"/>
                </a:cubicBezTo>
                <a:lnTo>
                  <a:pt x="154116" y="194501"/>
                </a:lnTo>
                <a:cubicBezTo>
                  <a:pt x="154607" y="193157"/>
                  <a:pt x="154865" y="191739"/>
                  <a:pt x="154878" y="190310"/>
                </a:cubicBezTo>
                <a:cubicBezTo>
                  <a:pt x="154878" y="109919"/>
                  <a:pt x="209742" y="49054"/>
                  <a:pt x="282513" y="48768"/>
                </a:cubicBezTo>
                <a:lnTo>
                  <a:pt x="283751" y="48768"/>
                </a:lnTo>
                <a:cubicBezTo>
                  <a:pt x="352617" y="48768"/>
                  <a:pt x="373953" y="86201"/>
                  <a:pt x="394718" y="122396"/>
                </a:cubicBezTo>
                <a:cubicBezTo>
                  <a:pt x="408529" y="146685"/>
                  <a:pt x="423293" y="171736"/>
                  <a:pt x="450629" y="180785"/>
                </a:cubicBezTo>
                <a:cubicBezTo>
                  <a:pt x="493206" y="194596"/>
                  <a:pt x="521019" y="177737"/>
                  <a:pt x="543308" y="164116"/>
                </a:cubicBezTo>
                <a:cubicBezTo>
                  <a:pt x="562358" y="152400"/>
                  <a:pt x="572549" y="147066"/>
                  <a:pt x="586742" y="154115"/>
                </a:cubicBezTo>
                <a:cubicBezTo>
                  <a:pt x="606839" y="164306"/>
                  <a:pt x="603410" y="192977"/>
                  <a:pt x="597314" y="226219"/>
                </a:cubicBezTo>
                <a:close/>
              </a:path>
            </a:pathLst>
          </a:custGeom>
          <a:solidFill>
            <a:srgbClr val="00B29F"/>
          </a:solidFill>
          <a:ln w="9525" cap="flat">
            <a:noFill/>
            <a:prstDash val="solid"/>
            <a:miter/>
          </a:ln>
        </p:spPr>
        <p:txBody>
          <a:bodyPr rtlCol="0" anchor="ctr"/>
          <a:lstStyle/>
          <a:p>
            <a:endParaRPr lang="en-US" dirty="0"/>
          </a:p>
        </p:txBody>
      </p:sp>
      <p:grpSp>
        <p:nvGrpSpPr>
          <p:cNvPr id="18" name="Graphic 1889304">
            <a:extLst>
              <a:ext uri="{FF2B5EF4-FFF2-40B4-BE49-F238E27FC236}">
                <a16:creationId xmlns:a16="http://schemas.microsoft.com/office/drawing/2014/main" id="{E0B7BB6C-7664-5646-9643-022F87CE02F3}"/>
              </a:ext>
            </a:extLst>
          </p:cNvPr>
          <p:cNvGrpSpPr/>
          <p:nvPr/>
        </p:nvGrpSpPr>
        <p:grpSpPr>
          <a:xfrm>
            <a:off x="6095197" y="1396018"/>
            <a:ext cx="628650" cy="571500"/>
            <a:chOff x="7263366" y="1374185"/>
            <a:chExt cx="628650" cy="571500"/>
          </a:xfrm>
          <a:solidFill>
            <a:srgbClr val="00B29F"/>
          </a:solidFill>
        </p:grpSpPr>
        <p:sp>
          <p:nvSpPr>
            <p:cNvPr id="19" name="Freeform: Shape 23">
              <a:extLst>
                <a:ext uri="{FF2B5EF4-FFF2-40B4-BE49-F238E27FC236}">
                  <a16:creationId xmlns:a16="http://schemas.microsoft.com/office/drawing/2014/main" id="{7019F956-D615-2740-BD59-4582F65243E5}"/>
                </a:ext>
              </a:extLst>
            </p:cNvPr>
            <p:cNvSpPr/>
            <p:nvPr/>
          </p:nvSpPr>
          <p:spPr>
            <a:xfrm>
              <a:off x="7256222" y="1367023"/>
              <a:ext cx="647700" cy="581025"/>
            </a:xfrm>
            <a:custGeom>
              <a:avLst/>
              <a:gdLst>
                <a:gd name="connsiteX0" fmla="*/ 640271 w 647700"/>
                <a:gd name="connsiteY0" fmla="*/ 236715 h 581025"/>
                <a:gd name="connsiteX1" fmla="*/ 600837 w 647700"/>
                <a:gd name="connsiteY1" fmla="*/ 186042 h 581025"/>
                <a:gd name="connsiteX2" fmla="*/ 607219 w 647700"/>
                <a:gd name="connsiteY2" fmla="*/ 164706 h 581025"/>
                <a:gd name="connsiteX3" fmla="*/ 597799 w 647700"/>
                <a:gd name="connsiteY3" fmla="*/ 146831 h 581025"/>
                <a:gd name="connsiteX4" fmla="*/ 597694 w 647700"/>
                <a:gd name="connsiteY4" fmla="*/ 146799 h 581025"/>
                <a:gd name="connsiteX5" fmla="*/ 570071 w 647700"/>
                <a:gd name="connsiteY5" fmla="*/ 138036 h 581025"/>
                <a:gd name="connsiteX6" fmla="*/ 581120 w 647700"/>
                <a:gd name="connsiteY6" fmla="*/ 102888 h 581025"/>
                <a:gd name="connsiteX7" fmla="*/ 580263 w 647700"/>
                <a:gd name="connsiteY7" fmla="*/ 92030 h 581025"/>
                <a:gd name="connsiteX8" fmla="*/ 571881 w 647700"/>
                <a:gd name="connsiteY8" fmla="*/ 84981 h 581025"/>
                <a:gd name="connsiteX9" fmla="*/ 566357 w 647700"/>
                <a:gd name="connsiteY9" fmla="*/ 83362 h 581025"/>
                <a:gd name="connsiteX10" fmla="*/ 580835 w 647700"/>
                <a:gd name="connsiteY10" fmla="*/ 37737 h 581025"/>
                <a:gd name="connsiteX11" fmla="*/ 571346 w 647700"/>
                <a:gd name="connsiteY11" fmla="*/ 19746 h 581025"/>
                <a:gd name="connsiteX12" fmla="*/ 571310 w 647700"/>
                <a:gd name="connsiteY12" fmla="*/ 19735 h 581025"/>
                <a:gd name="connsiteX13" fmla="*/ 534638 w 647700"/>
                <a:gd name="connsiteY13" fmla="*/ 7829 h 581025"/>
                <a:gd name="connsiteX14" fmla="*/ 523780 w 647700"/>
                <a:gd name="connsiteY14" fmla="*/ 8781 h 581025"/>
                <a:gd name="connsiteX15" fmla="*/ 516731 w 647700"/>
                <a:gd name="connsiteY15" fmla="*/ 17163 h 581025"/>
                <a:gd name="connsiteX16" fmla="*/ 502444 w 647700"/>
                <a:gd name="connsiteY16" fmla="*/ 62788 h 581025"/>
                <a:gd name="connsiteX17" fmla="*/ 492919 w 647700"/>
                <a:gd name="connsiteY17" fmla="*/ 59931 h 581025"/>
                <a:gd name="connsiteX18" fmla="*/ 475044 w 647700"/>
                <a:gd name="connsiteY18" fmla="*/ 69351 h 581025"/>
                <a:gd name="connsiteX19" fmla="*/ 475012 w 647700"/>
                <a:gd name="connsiteY19" fmla="*/ 69456 h 581025"/>
                <a:gd name="connsiteX20" fmla="*/ 438912 w 647700"/>
                <a:gd name="connsiteY20" fmla="*/ 184327 h 581025"/>
                <a:gd name="connsiteX21" fmla="*/ 59531 w 647700"/>
                <a:gd name="connsiteY21" fmla="*/ 184327 h 581025"/>
                <a:gd name="connsiteX22" fmla="*/ 7144 w 647700"/>
                <a:gd name="connsiteY22" fmla="*/ 236715 h 581025"/>
                <a:gd name="connsiteX23" fmla="*/ 7144 w 647700"/>
                <a:gd name="connsiteY23" fmla="*/ 279101 h 581025"/>
                <a:gd name="connsiteX24" fmla="*/ 7144 w 647700"/>
                <a:gd name="connsiteY24" fmla="*/ 280149 h 581025"/>
                <a:gd name="connsiteX25" fmla="*/ 7144 w 647700"/>
                <a:gd name="connsiteY25" fmla="*/ 281101 h 581025"/>
                <a:gd name="connsiteX26" fmla="*/ 7144 w 647700"/>
                <a:gd name="connsiteY26" fmla="*/ 423024 h 581025"/>
                <a:gd name="connsiteX27" fmla="*/ 59531 w 647700"/>
                <a:gd name="connsiteY27" fmla="*/ 484746 h 581025"/>
                <a:gd name="connsiteX28" fmla="*/ 345758 w 647700"/>
                <a:gd name="connsiteY28" fmla="*/ 484746 h 581025"/>
                <a:gd name="connsiteX29" fmla="*/ 362617 w 647700"/>
                <a:gd name="connsiteY29" fmla="*/ 570471 h 581025"/>
                <a:gd name="connsiteX30" fmla="*/ 372142 w 647700"/>
                <a:gd name="connsiteY30" fmla="*/ 581424 h 581025"/>
                <a:gd name="connsiteX31" fmla="*/ 376428 w 647700"/>
                <a:gd name="connsiteY31" fmla="*/ 581996 h 581025"/>
                <a:gd name="connsiteX32" fmla="*/ 386429 w 647700"/>
                <a:gd name="connsiteY32" fmla="*/ 577995 h 581025"/>
                <a:gd name="connsiteX33" fmla="*/ 448723 w 647700"/>
                <a:gd name="connsiteY33" fmla="*/ 516940 h 581025"/>
                <a:gd name="connsiteX34" fmla="*/ 449294 w 647700"/>
                <a:gd name="connsiteY34" fmla="*/ 516178 h 581025"/>
                <a:gd name="connsiteX35" fmla="*/ 451199 w 647700"/>
                <a:gd name="connsiteY35" fmla="*/ 513321 h 581025"/>
                <a:gd name="connsiteX36" fmla="*/ 452057 w 647700"/>
                <a:gd name="connsiteY36" fmla="*/ 511701 h 581025"/>
                <a:gd name="connsiteX37" fmla="*/ 452057 w 647700"/>
                <a:gd name="connsiteY37" fmla="*/ 511035 h 581025"/>
                <a:gd name="connsiteX38" fmla="*/ 460439 w 647700"/>
                <a:gd name="connsiteY38" fmla="*/ 484650 h 581025"/>
                <a:gd name="connsiteX39" fmla="*/ 588169 w 647700"/>
                <a:gd name="connsiteY39" fmla="*/ 484650 h 581025"/>
                <a:gd name="connsiteX40" fmla="*/ 640556 w 647700"/>
                <a:gd name="connsiteY40" fmla="*/ 422928 h 581025"/>
                <a:gd name="connsiteX41" fmla="*/ 640556 w 647700"/>
                <a:gd name="connsiteY41" fmla="*/ 282435 h 581025"/>
                <a:gd name="connsiteX42" fmla="*/ 640556 w 647700"/>
                <a:gd name="connsiteY42" fmla="*/ 279006 h 581025"/>
                <a:gd name="connsiteX43" fmla="*/ 539687 w 647700"/>
                <a:gd name="connsiteY43" fmla="*/ 39357 h 581025"/>
                <a:gd name="connsiteX44" fmla="*/ 549212 w 647700"/>
                <a:gd name="connsiteY44" fmla="*/ 42405 h 581025"/>
                <a:gd name="connsiteX45" fmla="*/ 539401 w 647700"/>
                <a:gd name="connsiteY45" fmla="*/ 73837 h 581025"/>
                <a:gd name="connsiteX46" fmla="*/ 529876 w 647700"/>
                <a:gd name="connsiteY46" fmla="*/ 70789 h 581025"/>
                <a:gd name="connsiteX47" fmla="*/ 611696 w 647700"/>
                <a:gd name="connsiteY47" fmla="*/ 236715 h 581025"/>
                <a:gd name="connsiteX48" fmla="*/ 611696 w 647700"/>
                <a:gd name="connsiteY48" fmla="*/ 268147 h 581025"/>
                <a:gd name="connsiteX49" fmla="*/ 574929 w 647700"/>
                <a:gd name="connsiteY49" fmla="*/ 268147 h 581025"/>
                <a:gd name="connsiteX50" fmla="*/ 592169 w 647700"/>
                <a:gd name="connsiteY50" fmla="*/ 213474 h 581025"/>
                <a:gd name="connsiteX51" fmla="*/ 611696 w 647700"/>
                <a:gd name="connsiteY51" fmla="*/ 236715 h 581025"/>
                <a:gd name="connsiteX52" fmla="*/ 546926 w 647700"/>
                <a:gd name="connsiteY52" fmla="*/ 212902 h 581025"/>
                <a:gd name="connsiteX53" fmla="*/ 562356 w 647700"/>
                <a:gd name="connsiteY53" fmla="*/ 212902 h 581025"/>
                <a:gd name="connsiteX54" fmla="*/ 544925 w 647700"/>
                <a:gd name="connsiteY54" fmla="*/ 267957 h 581025"/>
                <a:gd name="connsiteX55" fmla="*/ 529495 w 647700"/>
                <a:gd name="connsiteY55" fmla="*/ 267957 h 581025"/>
                <a:gd name="connsiteX56" fmla="*/ 576072 w 647700"/>
                <a:gd name="connsiteY56" fmla="*/ 169754 h 581025"/>
                <a:gd name="connsiteX57" fmla="*/ 571405 w 647700"/>
                <a:gd name="connsiteY57" fmla="*/ 184327 h 581025"/>
                <a:gd name="connsiteX58" fmla="*/ 555974 w 647700"/>
                <a:gd name="connsiteY58" fmla="*/ 184327 h 581025"/>
                <a:gd name="connsiteX59" fmla="*/ 561975 w 647700"/>
                <a:gd name="connsiteY59" fmla="*/ 165277 h 581025"/>
                <a:gd name="connsiteX60" fmla="*/ 498253 w 647700"/>
                <a:gd name="connsiteY60" fmla="*/ 91458 h 581025"/>
                <a:gd name="connsiteX61" fmla="*/ 550069 w 647700"/>
                <a:gd name="connsiteY61" fmla="*/ 107937 h 581025"/>
                <a:gd name="connsiteX62" fmla="*/ 437769 w 647700"/>
                <a:gd name="connsiteY62" fmla="*/ 463124 h 581025"/>
                <a:gd name="connsiteX63" fmla="*/ 435769 w 647700"/>
                <a:gd name="connsiteY63" fmla="*/ 469506 h 581025"/>
                <a:gd name="connsiteX64" fmla="*/ 429673 w 647700"/>
                <a:gd name="connsiteY64" fmla="*/ 488556 h 581025"/>
                <a:gd name="connsiteX65" fmla="*/ 377666 w 647700"/>
                <a:gd name="connsiteY65" fmla="*/ 472458 h 581025"/>
                <a:gd name="connsiteX66" fmla="*/ 59531 w 647700"/>
                <a:gd name="connsiteY66" fmla="*/ 212902 h 581025"/>
                <a:gd name="connsiteX67" fmla="*/ 429863 w 647700"/>
                <a:gd name="connsiteY67" fmla="*/ 212902 h 581025"/>
                <a:gd name="connsiteX68" fmla="*/ 412528 w 647700"/>
                <a:gd name="connsiteY68" fmla="*/ 267671 h 581025"/>
                <a:gd name="connsiteX69" fmla="*/ 35719 w 647700"/>
                <a:gd name="connsiteY69" fmla="*/ 266909 h 581025"/>
                <a:gd name="connsiteX70" fmla="*/ 35719 w 647700"/>
                <a:gd name="connsiteY70" fmla="*/ 236715 h 581025"/>
                <a:gd name="connsiteX71" fmla="*/ 59531 w 647700"/>
                <a:gd name="connsiteY71" fmla="*/ 212902 h 581025"/>
                <a:gd name="connsiteX72" fmla="*/ 35719 w 647700"/>
                <a:gd name="connsiteY72" fmla="*/ 423024 h 581025"/>
                <a:gd name="connsiteX73" fmla="*/ 35719 w 647700"/>
                <a:gd name="connsiteY73" fmla="*/ 295484 h 581025"/>
                <a:gd name="connsiteX74" fmla="*/ 403479 w 647700"/>
                <a:gd name="connsiteY74" fmla="*/ 296246 h 581025"/>
                <a:gd name="connsiteX75" fmla="*/ 352806 w 647700"/>
                <a:gd name="connsiteY75" fmla="*/ 456171 h 581025"/>
                <a:gd name="connsiteX76" fmla="*/ 59531 w 647700"/>
                <a:gd name="connsiteY76" fmla="*/ 456171 h 581025"/>
                <a:gd name="connsiteX77" fmla="*/ 35719 w 647700"/>
                <a:gd name="connsiteY77" fmla="*/ 423024 h 581025"/>
                <a:gd name="connsiteX78" fmla="*/ 385477 w 647700"/>
                <a:gd name="connsiteY78" fmla="*/ 539133 h 581025"/>
                <a:gd name="connsiteX79" fmla="*/ 378619 w 647700"/>
                <a:gd name="connsiteY79" fmla="*/ 502462 h 581025"/>
                <a:gd name="connsiteX80" fmla="*/ 412147 w 647700"/>
                <a:gd name="connsiteY80" fmla="*/ 513130 h 581025"/>
                <a:gd name="connsiteX81" fmla="*/ 588169 w 647700"/>
                <a:gd name="connsiteY81" fmla="*/ 456171 h 581025"/>
                <a:gd name="connsiteX82" fmla="*/ 469964 w 647700"/>
                <a:gd name="connsiteY82" fmla="*/ 456171 h 581025"/>
                <a:gd name="connsiteX83" fmla="*/ 520446 w 647700"/>
                <a:gd name="connsiteY83" fmla="*/ 296532 h 581025"/>
                <a:gd name="connsiteX84" fmla="*/ 535972 w 647700"/>
                <a:gd name="connsiteY84" fmla="*/ 296532 h 581025"/>
                <a:gd name="connsiteX85" fmla="*/ 514826 w 647700"/>
                <a:gd name="connsiteY85" fmla="*/ 363207 h 581025"/>
                <a:gd name="connsiteX86" fmla="*/ 524247 w 647700"/>
                <a:gd name="connsiteY86" fmla="*/ 381081 h 581025"/>
                <a:gd name="connsiteX87" fmla="*/ 524351 w 647700"/>
                <a:gd name="connsiteY87" fmla="*/ 381114 h 581025"/>
                <a:gd name="connsiteX88" fmla="*/ 528638 w 647700"/>
                <a:gd name="connsiteY88" fmla="*/ 381780 h 581025"/>
                <a:gd name="connsiteX89" fmla="*/ 542258 w 647700"/>
                <a:gd name="connsiteY89" fmla="*/ 371779 h 581025"/>
                <a:gd name="connsiteX90" fmla="*/ 566071 w 647700"/>
                <a:gd name="connsiteY90" fmla="*/ 296532 h 581025"/>
                <a:gd name="connsiteX91" fmla="*/ 611410 w 647700"/>
                <a:gd name="connsiteY91" fmla="*/ 296532 h 581025"/>
                <a:gd name="connsiteX92" fmla="*/ 611410 w 647700"/>
                <a:gd name="connsiteY92" fmla="*/ 422833 h 581025"/>
                <a:gd name="connsiteX93" fmla="*/ 588169 w 647700"/>
                <a:gd name="connsiteY93" fmla="*/ 45617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47700" h="581025">
                  <a:moveTo>
                    <a:pt x="640271" y="236715"/>
                  </a:moveTo>
                  <a:cubicBezTo>
                    <a:pt x="640231" y="212804"/>
                    <a:pt x="624006" y="191954"/>
                    <a:pt x="600837" y="186042"/>
                  </a:cubicBezTo>
                  <a:lnTo>
                    <a:pt x="607219" y="164706"/>
                  </a:lnTo>
                  <a:cubicBezTo>
                    <a:pt x="609553" y="157169"/>
                    <a:pt x="605336" y="149166"/>
                    <a:pt x="597799" y="146831"/>
                  </a:cubicBezTo>
                  <a:cubicBezTo>
                    <a:pt x="597763" y="146820"/>
                    <a:pt x="597729" y="146809"/>
                    <a:pt x="597694" y="146799"/>
                  </a:cubicBezTo>
                  <a:lnTo>
                    <a:pt x="570071" y="138036"/>
                  </a:lnTo>
                  <a:lnTo>
                    <a:pt x="581120" y="102888"/>
                  </a:lnTo>
                  <a:cubicBezTo>
                    <a:pt x="582279" y="99298"/>
                    <a:pt x="581972" y="95394"/>
                    <a:pt x="580263" y="92030"/>
                  </a:cubicBezTo>
                  <a:cubicBezTo>
                    <a:pt x="578491" y="88680"/>
                    <a:pt x="575485" y="86152"/>
                    <a:pt x="571881" y="84981"/>
                  </a:cubicBezTo>
                  <a:lnTo>
                    <a:pt x="566357" y="83362"/>
                  </a:lnTo>
                  <a:lnTo>
                    <a:pt x="580835" y="37737"/>
                  </a:lnTo>
                  <a:cubicBezTo>
                    <a:pt x="583182" y="30149"/>
                    <a:pt x="578934" y="22094"/>
                    <a:pt x="571346" y="19746"/>
                  </a:cubicBezTo>
                  <a:cubicBezTo>
                    <a:pt x="571333" y="19743"/>
                    <a:pt x="571322" y="19739"/>
                    <a:pt x="571310" y="19735"/>
                  </a:cubicBezTo>
                  <a:lnTo>
                    <a:pt x="534638" y="7829"/>
                  </a:lnTo>
                  <a:cubicBezTo>
                    <a:pt x="531040" y="6656"/>
                    <a:pt x="527119" y="7000"/>
                    <a:pt x="523780" y="8781"/>
                  </a:cubicBezTo>
                  <a:cubicBezTo>
                    <a:pt x="520410" y="10528"/>
                    <a:pt x="517874" y="13544"/>
                    <a:pt x="516731" y="17163"/>
                  </a:cubicBezTo>
                  <a:lnTo>
                    <a:pt x="502444" y="62788"/>
                  </a:lnTo>
                  <a:lnTo>
                    <a:pt x="492919" y="59931"/>
                  </a:lnTo>
                  <a:cubicBezTo>
                    <a:pt x="485382" y="57596"/>
                    <a:pt x="477379" y="61814"/>
                    <a:pt x="475044" y="69351"/>
                  </a:cubicBezTo>
                  <a:cubicBezTo>
                    <a:pt x="475033" y="69386"/>
                    <a:pt x="475022" y="69421"/>
                    <a:pt x="475012" y="69456"/>
                  </a:cubicBezTo>
                  <a:lnTo>
                    <a:pt x="438912" y="184327"/>
                  </a:lnTo>
                  <a:lnTo>
                    <a:pt x="59531" y="184327"/>
                  </a:lnTo>
                  <a:cubicBezTo>
                    <a:pt x="30620" y="184380"/>
                    <a:pt x="7196" y="207803"/>
                    <a:pt x="7144" y="236715"/>
                  </a:cubicBezTo>
                  <a:lnTo>
                    <a:pt x="7144" y="279101"/>
                  </a:lnTo>
                  <a:cubicBezTo>
                    <a:pt x="7144" y="279101"/>
                    <a:pt x="7144" y="279768"/>
                    <a:pt x="7144" y="280149"/>
                  </a:cubicBezTo>
                  <a:cubicBezTo>
                    <a:pt x="7144" y="280530"/>
                    <a:pt x="7144" y="280815"/>
                    <a:pt x="7144" y="281101"/>
                  </a:cubicBezTo>
                  <a:lnTo>
                    <a:pt x="7144" y="423024"/>
                  </a:lnTo>
                  <a:cubicBezTo>
                    <a:pt x="7144" y="457123"/>
                    <a:pt x="30671" y="484746"/>
                    <a:pt x="59531" y="484746"/>
                  </a:cubicBezTo>
                  <a:lnTo>
                    <a:pt x="345758" y="484746"/>
                  </a:lnTo>
                  <a:lnTo>
                    <a:pt x="362617" y="570471"/>
                  </a:lnTo>
                  <a:cubicBezTo>
                    <a:pt x="363582" y="575574"/>
                    <a:pt x="367222" y="579760"/>
                    <a:pt x="372142" y="581424"/>
                  </a:cubicBezTo>
                  <a:cubicBezTo>
                    <a:pt x="373539" y="581802"/>
                    <a:pt x="374980" y="581993"/>
                    <a:pt x="376428" y="581996"/>
                  </a:cubicBezTo>
                  <a:cubicBezTo>
                    <a:pt x="380147" y="581969"/>
                    <a:pt x="383718" y="580541"/>
                    <a:pt x="386429" y="577995"/>
                  </a:cubicBezTo>
                  <a:lnTo>
                    <a:pt x="448723" y="516940"/>
                  </a:lnTo>
                  <a:cubicBezTo>
                    <a:pt x="448965" y="516729"/>
                    <a:pt x="449159" y="516470"/>
                    <a:pt x="449294" y="516178"/>
                  </a:cubicBezTo>
                  <a:cubicBezTo>
                    <a:pt x="450069" y="515326"/>
                    <a:pt x="450711" y="514363"/>
                    <a:pt x="451199" y="513321"/>
                  </a:cubicBezTo>
                  <a:cubicBezTo>
                    <a:pt x="451522" y="512802"/>
                    <a:pt x="451808" y="512261"/>
                    <a:pt x="452057" y="511701"/>
                  </a:cubicBezTo>
                  <a:cubicBezTo>
                    <a:pt x="452057" y="511701"/>
                    <a:pt x="452057" y="511701"/>
                    <a:pt x="452057" y="511035"/>
                  </a:cubicBezTo>
                  <a:lnTo>
                    <a:pt x="460439" y="484650"/>
                  </a:lnTo>
                  <a:lnTo>
                    <a:pt x="588169" y="484650"/>
                  </a:lnTo>
                  <a:cubicBezTo>
                    <a:pt x="616744" y="484650"/>
                    <a:pt x="640556" y="457028"/>
                    <a:pt x="640556" y="422928"/>
                  </a:cubicBezTo>
                  <a:lnTo>
                    <a:pt x="640556" y="282435"/>
                  </a:lnTo>
                  <a:cubicBezTo>
                    <a:pt x="640709" y="281296"/>
                    <a:pt x="640709" y="280144"/>
                    <a:pt x="640556" y="279006"/>
                  </a:cubicBezTo>
                  <a:close/>
                  <a:moveTo>
                    <a:pt x="539687" y="39357"/>
                  </a:moveTo>
                  <a:lnTo>
                    <a:pt x="549212" y="42405"/>
                  </a:lnTo>
                  <a:lnTo>
                    <a:pt x="539401" y="73837"/>
                  </a:lnTo>
                  <a:lnTo>
                    <a:pt x="529876" y="70789"/>
                  </a:lnTo>
                  <a:close/>
                  <a:moveTo>
                    <a:pt x="611696" y="236715"/>
                  </a:moveTo>
                  <a:lnTo>
                    <a:pt x="611696" y="268147"/>
                  </a:lnTo>
                  <a:lnTo>
                    <a:pt x="574929" y="268147"/>
                  </a:lnTo>
                  <a:lnTo>
                    <a:pt x="592169" y="213474"/>
                  </a:lnTo>
                  <a:cubicBezTo>
                    <a:pt x="603413" y="215531"/>
                    <a:pt x="611608" y="225286"/>
                    <a:pt x="611696" y="236715"/>
                  </a:cubicBezTo>
                  <a:close/>
                  <a:moveTo>
                    <a:pt x="546926" y="212902"/>
                  </a:moveTo>
                  <a:lnTo>
                    <a:pt x="562356" y="212902"/>
                  </a:lnTo>
                  <a:lnTo>
                    <a:pt x="544925" y="267957"/>
                  </a:lnTo>
                  <a:lnTo>
                    <a:pt x="529495" y="267957"/>
                  </a:lnTo>
                  <a:close/>
                  <a:moveTo>
                    <a:pt x="576072" y="169754"/>
                  </a:moveTo>
                  <a:lnTo>
                    <a:pt x="571405" y="184327"/>
                  </a:lnTo>
                  <a:lnTo>
                    <a:pt x="555974" y="184327"/>
                  </a:lnTo>
                  <a:lnTo>
                    <a:pt x="561975" y="165277"/>
                  </a:lnTo>
                  <a:close/>
                  <a:moveTo>
                    <a:pt x="498253" y="91458"/>
                  </a:moveTo>
                  <a:lnTo>
                    <a:pt x="550069" y="107937"/>
                  </a:lnTo>
                  <a:lnTo>
                    <a:pt x="437769" y="463124"/>
                  </a:lnTo>
                  <a:cubicBezTo>
                    <a:pt x="436596" y="465058"/>
                    <a:pt x="435911" y="467248"/>
                    <a:pt x="435769" y="469506"/>
                  </a:cubicBezTo>
                  <a:lnTo>
                    <a:pt x="429673" y="488556"/>
                  </a:lnTo>
                  <a:lnTo>
                    <a:pt x="377666" y="472458"/>
                  </a:lnTo>
                  <a:close/>
                  <a:moveTo>
                    <a:pt x="59531" y="212902"/>
                  </a:moveTo>
                  <a:lnTo>
                    <a:pt x="429863" y="212902"/>
                  </a:lnTo>
                  <a:lnTo>
                    <a:pt x="412528" y="267671"/>
                  </a:lnTo>
                  <a:lnTo>
                    <a:pt x="35719" y="266909"/>
                  </a:lnTo>
                  <a:lnTo>
                    <a:pt x="35719" y="236715"/>
                  </a:lnTo>
                  <a:cubicBezTo>
                    <a:pt x="35719" y="223564"/>
                    <a:pt x="46380" y="212902"/>
                    <a:pt x="59531" y="212902"/>
                  </a:cubicBezTo>
                  <a:close/>
                  <a:moveTo>
                    <a:pt x="35719" y="423024"/>
                  </a:moveTo>
                  <a:lnTo>
                    <a:pt x="35719" y="295484"/>
                  </a:lnTo>
                  <a:lnTo>
                    <a:pt x="403479" y="296246"/>
                  </a:lnTo>
                  <a:lnTo>
                    <a:pt x="352806" y="456171"/>
                  </a:lnTo>
                  <a:lnTo>
                    <a:pt x="59531" y="456171"/>
                  </a:lnTo>
                  <a:cubicBezTo>
                    <a:pt x="46577" y="456171"/>
                    <a:pt x="35719" y="441026"/>
                    <a:pt x="35719" y="423024"/>
                  </a:cubicBezTo>
                  <a:close/>
                  <a:moveTo>
                    <a:pt x="385477" y="539133"/>
                  </a:moveTo>
                  <a:lnTo>
                    <a:pt x="378619" y="502462"/>
                  </a:lnTo>
                  <a:lnTo>
                    <a:pt x="412147" y="513130"/>
                  </a:lnTo>
                  <a:close/>
                  <a:moveTo>
                    <a:pt x="588169" y="456171"/>
                  </a:moveTo>
                  <a:lnTo>
                    <a:pt x="469964" y="456171"/>
                  </a:lnTo>
                  <a:lnTo>
                    <a:pt x="520446" y="296532"/>
                  </a:lnTo>
                  <a:lnTo>
                    <a:pt x="535972" y="296532"/>
                  </a:lnTo>
                  <a:lnTo>
                    <a:pt x="514826" y="363207"/>
                  </a:lnTo>
                  <a:cubicBezTo>
                    <a:pt x="512492" y="370744"/>
                    <a:pt x="516709" y="378747"/>
                    <a:pt x="524247" y="381081"/>
                  </a:cubicBezTo>
                  <a:cubicBezTo>
                    <a:pt x="524282" y="381093"/>
                    <a:pt x="524316" y="381103"/>
                    <a:pt x="524351" y="381114"/>
                  </a:cubicBezTo>
                  <a:cubicBezTo>
                    <a:pt x="525734" y="381567"/>
                    <a:pt x="527182" y="381792"/>
                    <a:pt x="528638" y="381780"/>
                  </a:cubicBezTo>
                  <a:cubicBezTo>
                    <a:pt x="534874" y="381777"/>
                    <a:pt x="540388" y="377728"/>
                    <a:pt x="542258" y="371779"/>
                  </a:cubicBezTo>
                  <a:lnTo>
                    <a:pt x="566071" y="296532"/>
                  </a:lnTo>
                  <a:lnTo>
                    <a:pt x="611410" y="296532"/>
                  </a:lnTo>
                  <a:lnTo>
                    <a:pt x="611410" y="422833"/>
                  </a:lnTo>
                  <a:cubicBezTo>
                    <a:pt x="611696" y="441026"/>
                    <a:pt x="600742" y="456171"/>
                    <a:pt x="588169" y="456171"/>
                  </a:cubicBezTo>
                  <a:close/>
                </a:path>
              </a:pathLst>
            </a:custGeom>
            <a:grpFill/>
            <a:ln w="9525" cap="flat">
              <a:noFill/>
              <a:prstDash val="solid"/>
              <a:miter/>
            </a:ln>
          </p:spPr>
          <p:txBody>
            <a:bodyPr rtlCol="0" anchor="ctr"/>
            <a:lstStyle/>
            <a:p>
              <a:endParaRPr lang="en-US" dirty="0"/>
            </a:p>
          </p:txBody>
        </p:sp>
        <p:sp>
          <p:nvSpPr>
            <p:cNvPr id="20" name="Freeform: Shape 25">
              <a:extLst>
                <a:ext uri="{FF2B5EF4-FFF2-40B4-BE49-F238E27FC236}">
                  <a16:creationId xmlns:a16="http://schemas.microsoft.com/office/drawing/2014/main" id="{1D86BC39-D75A-6443-87B9-2503642FBA87}"/>
                </a:ext>
              </a:extLst>
            </p:cNvPr>
            <p:cNvSpPr/>
            <p:nvPr/>
          </p:nvSpPr>
          <p:spPr>
            <a:xfrm>
              <a:off x="7330612" y="1691939"/>
              <a:ext cx="257175" cy="38100"/>
            </a:xfrm>
            <a:custGeom>
              <a:avLst/>
              <a:gdLst>
                <a:gd name="connsiteX0" fmla="*/ 238601 w 257175"/>
                <a:gd name="connsiteY0" fmla="*/ 7144 h 38100"/>
                <a:gd name="connsiteX1" fmla="*/ 21431 w 257175"/>
                <a:gd name="connsiteY1" fmla="*/ 7144 h 38100"/>
                <a:gd name="connsiteX2" fmla="*/ 7144 w 257175"/>
                <a:gd name="connsiteY2" fmla="*/ 21431 h 38100"/>
                <a:gd name="connsiteX3" fmla="*/ 21431 w 257175"/>
                <a:gd name="connsiteY3" fmla="*/ 35719 h 38100"/>
                <a:gd name="connsiteX4" fmla="*/ 238601 w 257175"/>
                <a:gd name="connsiteY4" fmla="*/ 35719 h 38100"/>
                <a:gd name="connsiteX5" fmla="*/ 252889 w 257175"/>
                <a:gd name="connsiteY5" fmla="*/ 21431 h 38100"/>
                <a:gd name="connsiteX6" fmla="*/ 238601 w 257175"/>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38100">
                  <a:moveTo>
                    <a:pt x="238601" y="7144"/>
                  </a:moveTo>
                  <a:lnTo>
                    <a:pt x="21431" y="7144"/>
                  </a:lnTo>
                  <a:cubicBezTo>
                    <a:pt x="13540" y="7144"/>
                    <a:pt x="7144" y="13541"/>
                    <a:pt x="7144" y="21431"/>
                  </a:cubicBezTo>
                  <a:cubicBezTo>
                    <a:pt x="7144" y="29322"/>
                    <a:pt x="13540" y="35719"/>
                    <a:pt x="21431" y="35719"/>
                  </a:cubicBezTo>
                  <a:lnTo>
                    <a:pt x="238601" y="35719"/>
                  </a:lnTo>
                  <a:cubicBezTo>
                    <a:pt x="246492" y="35719"/>
                    <a:pt x="252889" y="29322"/>
                    <a:pt x="252889" y="21431"/>
                  </a:cubicBezTo>
                  <a:cubicBezTo>
                    <a:pt x="252889" y="13541"/>
                    <a:pt x="246492" y="7144"/>
                    <a:pt x="238601" y="7144"/>
                  </a:cubicBezTo>
                  <a:close/>
                </a:path>
              </a:pathLst>
            </a:custGeom>
            <a:grpFill/>
            <a:ln w="9525" cap="flat">
              <a:noFill/>
              <a:prstDash val="solid"/>
              <a:miter/>
            </a:ln>
          </p:spPr>
          <p:txBody>
            <a:bodyPr rtlCol="0" anchor="ctr"/>
            <a:lstStyle/>
            <a:p>
              <a:endParaRPr lang="en-US" dirty="0"/>
            </a:p>
          </p:txBody>
        </p:sp>
        <p:sp>
          <p:nvSpPr>
            <p:cNvPr id="21" name="Freeform: Shape 26">
              <a:extLst>
                <a:ext uri="{FF2B5EF4-FFF2-40B4-BE49-F238E27FC236}">
                  <a16:creationId xmlns:a16="http://schemas.microsoft.com/office/drawing/2014/main" id="{704030CF-2CB7-F24E-BD38-B2E27F7A6BE0}"/>
                </a:ext>
              </a:extLst>
            </p:cNvPr>
            <p:cNvSpPr/>
            <p:nvPr/>
          </p:nvSpPr>
          <p:spPr>
            <a:xfrm>
              <a:off x="7334232" y="1756804"/>
              <a:ext cx="209550" cy="38100"/>
            </a:xfrm>
            <a:custGeom>
              <a:avLst/>
              <a:gdLst>
                <a:gd name="connsiteX0" fmla="*/ 189929 w 209550"/>
                <a:gd name="connsiteY0" fmla="*/ 7144 h 38100"/>
                <a:gd name="connsiteX1" fmla="*/ 21431 w 209550"/>
                <a:gd name="connsiteY1" fmla="*/ 7144 h 38100"/>
                <a:gd name="connsiteX2" fmla="*/ 7144 w 209550"/>
                <a:gd name="connsiteY2" fmla="*/ 21431 h 38100"/>
                <a:gd name="connsiteX3" fmla="*/ 21431 w 209550"/>
                <a:gd name="connsiteY3" fmla="*/ 35719 h 38100"/>
                <a:gd name="connsiteX4" fmla="*/ 189929 w 209550"/>
                <a:gd name="connsiteY4" fmla="*/ 35719 h 38100"/>
                <a:gd name="connsiteX5" fmla="*/ 204216 w 209550"/>
                <a:gd name="connsiteY5" fmla="*/ 21431 h 38100"/>
                <a:gd name="connsiteX6" fmla="*/ 189929 w 20955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38100">
                  <a:moveTo>
                    <a:pt x="189929" y="7144"/>
                  </a:moveTo>
                  <a:lnTo>
                    <a:pt x="21431" y="7144"/>
                  </a:lnTo>
                  <a:cubicBezTo>
                    <a:pt x="13540" y="7144"/>
                    <a:pt x="7144" y="13541"/>
                    <a:pt x="7144" y="21431"/>
                  </a:cubicBezTo>
                  <a:cubicBezTo>
                    <a:pt x="7144" y="29322"/>
                    <a:pt x="13540" y="35719"/>
                    <a:pt x="21431" y="35719"/>
                  </a:cubicBezTo>
                  <a:lnTo>
                    <a:pt x="189929" y="35719"/>
                  </a:lnTo>
                  <a:cubicBezTo>
                    <a:pt x="197819" y="35719"/>
                    <a:pt x="204216" y="29322"/>
                    <a:pt x="204216" y="21431"/>
                  </a:cubicBezTo>
                  <a:cubicBezTo>
                    <a:pt x="204216" y="13541"/>
                    <a:pt x="197819" y="7144"/>
                    <a:pt x="189929" y="7144"/>
                  </a:cubicBezTo>
                  <a:close/>
                </a:path>
              </a:pathLst>
            </a:custGeom>
            <a:grpFill/>
            <a:ln w="9525" cap="flat">
              <a:noFill/>
              <a:prstDash val="solid"/>
              <a:miter/>
            </a:ln>
          </p:spPr>
          <p:txBody>
            <a:bodyPr rtlCol="0" anchor="ctr"/>
            <a:lstStyle/>
            <a:p>
              <a:endParaRPr lang="en-US" dirty="0"/>
            </a:p>
          </p:txBody>
        </p:sp>
      </p:grpSp>
      <p:grpSp>
        <p:nvGrpSpPr>
          <p:cNvPr id="22" name="Graphic 1889512">
            <a:extLst>
              <a:ext uri="{FF2B5EF4-FFF2-40B4-BE49-F238E27FC236}">
                <a16:creationId xmlns:a16="http://schemas.microsoft.com/office/drawing/2014/main" id="{4C1A8DED-BE14-3D4B-BD60-9AA64B7C06DF}"/>
              </a:ext>
            </a:extLst>
          </p:cNvPr>
          <p:cNvGrpSpPr/>
          <p:nvPr/>
        </p:nvGrpSpPr>
        <p:grpSpPr>
          <a:xfrm>
            <a:off x="7304327" y="1362681"/>
            <a:ext cx="419100" cy="638175"/>
            <a:chOff x="8202539" y="1243758"/>
            <a:chExt cx="419100" cy="638175"/>
          </a:xfrm>
          <a:solidFill>
            <a:srgbClr val="00B29F"/>
          </a:solidFill>
        </p:grpSpPr>
        <p:sp>
          <p:nvSpPr>
            <p:cNvPr id="23" name="Freeform: Shape 28">
              <a:extLst>
                <a:ext uri="{FF2B5EF4-FFF2-40B4-BE49-F238E27FC236}">
                  <a16:creationId xmlns:a16="http://schemas.microsoft.com/office/drawing/2014/main" id="{62A4EACB-E22E-FB4D-952D-26B7329B70E5}"/>
                </a:ext>
              </a:extLst>
            </p:cNvPr>
            <p:cNvSpPr/>
            <p:nvPr/>
          </p:nvSpPr>
          <p:spPr>
            <a:xfrm>
              <a:off x="8195393" y="1236614"/>
              <a:ext cx="428625" cy="647700"/>
            </a:xfrm>
            <a:custGeom>
              <a:avLst/>
              <a:gdLst>
                <a:gd name="connsiteX0" fmla="*/ 422150 w 428625"/>
                <a:gd name="connsiteY0" fmla="*/ 441865 h 647700"/>
                <a:gd name="connsiteX1" fmla="*/ 418150 w 428625"/>
                <a:gd name="connsiteY1" fmla="*/ 432340 h 647700"/>
                <a:gd name="connsiteX2" fmla="*/ 346236 w 428625"/>
                <a:gd name="connsiteY2" fmla="*/ 357473 h 647700"/>
                <a:gd name="connsiteX3" fmla="*/ 347093 w 428625"/>
                <a:gd name="connsiteY3" fmla="*/ 332994 h 647700"/>
                <a:gd name="connsiteX4" fmla="*/ 307469 w 428625"/>
                <a:gd name="connsiteY4" fmla="*/ 122111 h 647700"/>
                <a:gd name="connsiteX5" fmla="*/ 218125 w 428625"/>
                <a:gd name="connsiteY5" fmla="*/ 7144 h 647700"/>
                <a:gd name="connsiteX6" fmla="*/ 89061 w 428625"/>
                <a:gd name="connsiteY6" fmla="*/ 332994 h 647700"/>
                <a:gd name="connsiteX7" fmla="*/ 89728 w 428625"/>
                <a:gd name="connsiteY7" fmla="*/ 355759 h 647700"/>
                <a:gd name="connsiteX8" fmla="*/ 86870 w 428625"/>
                <a:gd name="connsiteY8" fmla="*/ 358045 h 647700"/>
                <a:gd name="connsiteX9" fmla="*/ 14766 w 428625"/>
                <a:gd name="connsiteY9" fmla="*/ 433007 h 647700"/>
                <a:gd name="connsiteX10" fmla="*/ 10765 w 428625"/>
                <a:gd name="connsiteY10" fmla="*/ 442532 h 647700"/>
                <a:gd name="connsiteX11" fmla="*/ 7146 w 428625"/>
                <a:gd name="connsiteY11" fmla="*/ 633794 h 647700"/>
                <a:gd name="connsiteX12" fmla="*/ 16671 w 428625"/>
                <a:gd name="connsiteY12" fmla="*/ 647510 h 647700"/>
                <a:gd name="connsiteX13" fmla="*/ 21624 w 428625"/>
                <a:gd name="connsiteY13" fmla="*/ 648367 h 647700"/>
                <a:gd name="connsiteX14" fmla="*/ 32673 w 428625"/>
                <a:gd name="connsiteY14" fmla="*/ 643128 h 647700"/>
                <a:gd name="connsiteX15" fmla="*/ 136495 w 428625"/>
                <a:gd name="connsiteY15" fmla="*/ 515684 h 647700"/>
                <a:gd name="connsiteX16" fmla="*/ 162689 w 428625"/>
                <a:gd name="connsiteY16" fmla="*/ 558451 h 647700"/>
                <a:gd name="connsiteX17" fmla="*/ 164594 w 428625"/>
                <a:gd name="connsiteY17" fmla="*/ 561499 h 647700"/>
                <a:gd name="connsiteX18" fmla="*/ 176596 w 428625"/>
                <a:gd name="connsiteY18" fmla="*/ 567976 h 647700"/>
                <a:gd name="connsiteX19" fmla="*/ 203266 w 428625"/>
                <a:gd name="connsiteY19" fmla="*/ 567976 h 647700"/>
                <a:gd name="connsiteX20" fmla="*/ 203266 w 428625"/>
                <a:gd name="connsiteY20" fmla="*/ 627507 h 647700"/>
                <a:gd name="connsiteX21" fmla="*/ 217553 w 428625"/>
                <a:gd name="connsiteY21" fmla="*/ 641795 h 647700"/>
                <a:gd name="connsiteX22" fmla="*/ 231841 w 428625"/>
                <a:gd name="connsiteY22" fmla="*/ 627507 h 647700"/>
                <a:gd name="connsiteX23" fmla="*/ 231841 w 428625"/>
                <a:gd name="connsiteY23" fmla="*/ 567976 h 647700"/>
                <a:gd name="connsiteX24" fmla="*/ 258225 w 428625"/>
                <a:gd name="connsiteY24" fmla="*/ 567976 h 647700"/>
                <a:gd name="connsiteX25" fmla="*/ 268988 w 428625"/>
                <a:gd name="connsiteY25" fmla="*/ 563023 h 647700"/>
                <a:gd name="connsiteX26" fmla="*/ 275179 w 428625"/>
                <a:gd name="connsiteY26" fmla="*/ 555974 h 647700"/>
                <a:gd name="connsiteX27" fmla="*/ 276608 w 428625"/>
                <a:gd name="connsiteY27" fmla="*/ 553974 h 647700"/>
                <a:gd name="connsiteX28" fmla="*/ 281275 w 428625"/>
                <a:gd name="connsiteY28" fmla="*/ 546164 h 647700"/>
                <a:gd name="connsiteX29" fmla="*/ 298516 w 428625"/>
                <a:gd name="connsiteY29" fmla="*/ 517017 h 647700"/>
                <a:gd name="connsiteX30" fmla="*/ 400433 w 428625"/>
                <a:gd name="connsiteY30" fmla="*/ 642461 h 647700"/>
                <a:gd name="connsiteX31" fmla="*/ 411482 w 428625"/>
                <a:gd name="connsiteY31" fmla="*/ 647700 h 647700"/>
                <a:gd name="connsiteX32" fmla="*/ 416435 w 428625"/>
                <a:gd name="connsiteY32" fmla="*/ 646843 h 647700"/>
                <a:gd name="connsiteX33" fmla="*/ 425960 w 428625"/>
                <a:gd name="connsiteY33" fmla="*/ 633127 h 647700"/>
                <a:gd name="connsiteX34" fmla="*/ 36483 w 428625"/>
                <a:gd name="connsiteY34" fmla="*/ 592931 h 647700"/>
                <a:gd name="connsiteX35" fmla="*/ 39245 w 428625"/>
                <a:gd name="connsiteY35" fmla="*/ 448723 h 647700"/>
                <a:gd name="connsiteX36" fmla="*/ 88489 w 428625"/>
                <a:gd name="connsiteY36" fmla="*/ 397669 h 647700"/>
                <a:gd name="connsiteX37" fmla="*/ 107539 w 428625"/>
                <a:gd name="connsiteY37" fmla="*/ 462820 h 647700"/>
                <a:gd name="connsiteX38" fmla="*/ 115445 w 428625"/>
                <a:gd name="connsiteY38" fmla="*/ 483489 h 647700"/>
                <a:gd name="connsiteX39" fmla="*/ 115445 w 428625"/>
                <a:gd name="connsiteY39" fmla="*/ 483489 h 647700"/>
                <a:gd name="connsiteX40" fmla="*/ 117160 w 428625"/>
                <a:gd name="connsiteY40" fmla="*/ 487585 h 647700"/>
                <a:gd name="connsiteX41" fmla="*/ 118969 w 428625"/>
                <a:gd name="connsiteY41" fmla="*/ 491871 h 647700"/>
                <a:gd name="connsiteX42" fmla="*/ 218125 w 428625"/>
                <a:gd name="connsiteY42" fmla="*/ 35719 h 647700"/>
                <a:gd name="connsiteX43" fmla="*/ 271369 w 428625"/>
                <a:gd name="connsiteY43" fmla="*/ 108395 h 647700"/>
                <a:gd name="connsiteX44" fmla="*/ 169642 w 428625"/>
                <a:gd name="connsiteY44" fmla="*/ 108395 h 647700"/>
                <a:gd name="connsiteX45" fmla="*/ 218125 w 428625"/>
                <a:gd name="connsiteY45" fmla="*/ 35719 h 647700"/>
                <a:gd name="connsiteX46" fmla="*/ 256701 w 428625"/>
                <a:gd name="connsiteY46" fmla="*/ 531019 h 647700"/>
                <a:gd name="connsiteX47" fmla="*/ 252605 w 428625"/>
                <a:gd name="connsiteY47" fmla="*/ 537782 h 647700"/>
                <a:gd name="connsiteX48" fmla="*/ 251462 w 428625"/>
                <a:gd name="connsiteY48" fmla="*/ 539115 h 647700"/>
                <a:gd name="connsiteX49" fmla="*/ 231650 w 428625"/>
                <a:gd name="connsiteY49" fmla="*/ 539115 h 647700"/>
                <a:gd name="connsiteX50" fmla="*/ 231650 w 428625"/>
                <a:gd name="connsiteY50" fmla="*/ 415290 h 647700"/>
                <a:gd name="connsiteX51" fmla="*/ 217363 w 428625"/>
                <a:gd name="connsiteY51" fmla="*/ 401003 h 647700"/>
                <a:gd name="connsiteX52" fmla="*/ 203075 w 428625"/>
                <a:gd name="connsiteY52" fmla="*/ 415290 h 647700"/>
                <a:gd name="connsiteX53" fmla="*/ 203075 w 428625"/>
                <a:gd name="connsiteY53" fmla="*/ 539115 h 647700"/>
                <a:gd name="connsiteX54" fmla="*/ 184025 w 428625"/>
                <a:gd name="connsiteY54" fmla="*/ 539115 h 647700"/>
                <a:gd name="connsiteX55" fmla="*/ 117350 w 428625"/>
                <a:gd name="connsiteY55" fmla="*/ 332708 h 647700"/>
                <a:gd name="connsiteX56" fmla="*/ 157546 w 428625"/>
                <a:gd name="connsiteY56" fmla="*/ 136684 h 647700"/>
                <a:gd name="connsiteX57" fmla="*/ 282418 w 428625"/>
                <a:gd name="connsiteY57" fmla="*/ 136684 h 647700"/>
                <a:gd name="connsiteX58" fmla="*/ 318518 w 428625"/>
                <a:gd name="connsiteY58" fmla="*/ 332804 h 647700"/>
                <a:gd name="connsiteX59" fmla="*/ 256701 w 428625"/>
                <a:gd name="connsiteY59" fmla="*/ 531019 h 647700"/>
                <a:gd name="connsiteX60" fmla="*/ 313851 w 428625"/>
                <a:gd name="connsiteY60" fmla="*/ 490919 h 647700"/>
                <a:gd name="connsiteX61" fmla="*/ 315756 w 428625"/>
                <a:gd name="connsiteY61" fmla="*/ 486537 h 647700"/>
                <a:gd name="connsiteX62" fmla="*/ 317375 w 428625"/>
                <a:gd name="connsiteY62" fmla="*/ 482537 h 647700"/>
                <a:gd name="connsiteX63" fmla="*/ 317375 w 428625"/>
                <a:gd name="connsiteY63" fmla="*/ 482537 h 647700"/>
                <a:gd name="connsiteX64" fmla="*/ 325281 w 428625"/>
                <a:gd name="connsiteY64" fmla="*/ 461772 h 647700"/>
                <a:gd name="connsiteX65" fmla="*/ 344331 w 428625"/>
                <a:gd name="connsiteY65" fmla="*/ 396716 h 647700"/>
                <a:gd name="connsiteX66" fmla="*/ 393480 w 428625"/>
                <a:gd name="connsiteY66" fmla="*/ 447866 h 647700"/>
                <a:gd name="connsiteX67" fmla="*/ 396242 w 428625"/>
                <a:gd name="connsiteY67" fmla="*/ 592074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28625" h="647700">
                  <a:moveTo>
                    <a:pt x="422150" y="441865"/>
                  </a:moveTo>
                  <a:cubicBezTo>
                    <a:pt x="422007" y="438312"/>
                    <a:pt x="420587" y="434930"/>
                    <a:pt x="418150" y="432340"/>
                  </a:cubicBezTo>
                  <a:lnTo>
                    <a:pt x="346236" y="357473"/>
                  </a:lnTo>
                  <a:cubicBezTo>
                    <a:pt x="346236" y="349568"/>
                    <a:pt x="347093" y="341471"/>
                    <a:pt x="347093" y="332994"/>
                  </a:cubicBezTo>
                  <a:cubicBezTo>
                    <a:pt x="345668" y="260989"/>
                    <a:pt x="332277" y="189722"/>
                    <a:pt x="307469" y="122111"/>
                  </a:cubicBezTo>
                  <a:cubicBezTo>
                    <a:pt x="291658" y="79153"/>
                    <a:pt x="259082" y="7144"/>
                    <a:pt x="218125" y="7144"/>
                  </a:cubicBezTo>
                  <a:cubicBezTo>
                    <a:pt x="161165" y="7144"/>
                    <a:pt x="89061" y="209169"/>
                    <a:pt x="89061" y="332994"/>
                  </a:cubicBezTo>
                  <a:cubicBezTo>
                    <a:pt x="89061" y="340805"/>
                    <a:pt x="89061" y="348329"/>
                    <a:pt x="89728" y="355759"/>
                  </a:cubicBezTo>
                  <a:cubicBezTo>
                    <a:pt x="88695" y="356414"/>
                    <a:pt x="87736" y="357181"/>
                    <a:pt x="86870" y="358045"/>
                  </a:cubicBezTo>
                  <a:lnTo>
                    <a:pt x="14766" y="433007"/>
                  </a:lnTo>
                  <a:cubicBezTo>
                    <a:pt x="12299" y="435576"/>
                    <a:pt x="10873" y="438971"/>
                    <a:pt x="10765" y="442532"/>
                  </a:cubicBezTo>
                  <a:lnTo>
                    <a:pt x="7146" y="633794"/>
                  </a:lnTo>
                  <a:cubicBezTo>
                    <a:pt x="7041" y="639938"/>
                    <a:pt x="10876" y="645462"/>
                    <a:pt x="16671" y="647510"/>
                  </a:cubicBezTo>
                  <a:cubicBezTo>
                    <a:pt x="18262" y="648071"/>
                    <a:pt x="19937" y="648361"/>
                    <a:pt x="21624" y="648367"/>
                  </a:cubicBezTo>
                  <a:cubicBezTo>
                    <a:pt x="25912" y="648392"/>
                    <a:pt x="29978" y="646464"/>
                    <a:pt x="32673" y="643128"/>
                  </a:cubicBezTo>
                  <a:lnTo>
                    <a:pt x="136495" y="515684"/>
                  </a:lnTo>
                  <a:cubicBezTo>
                    <a:pt x="145544" y="531876"/>
                    <a:pt x="154593" y="546068"/>
                    <a:pt x="162689" y="558451"/>
                  </a:cubicBezTo>
                  <a:lnTo>
                    <a:pt x="164594" y="561499"/>
                  </a:lnTo>
                  <a:cubicBezTo>
                    <a:pt x="167275" y="565512"/>
                    <a:pt x="171769" y="567938"/>
                    <a:pt x="176596" y="567976"/>
                  </a:cubicBezTo>
                  <a:lnTo>
                    <a:pt x="203266" y="567976"/>
                  </a:lnTo>
                  <a:lnTo>
                    <a:pt x="203266" y="627507"/>
                  </a:lnTo>
                  <a:cubicBezTo>
                    <a:pt x="203266" y="635398"/>
                    <a:pt x="209663" y="641795"/>
                    <a:pt x="217553" y="641795"/>
                  </a:cubicBezTo>
                  <a:cubicBezTo>
                    <a:pt x="225444" y="641795"/>
                    <a:pt x="231841" y="635398"/>
                    <a:pt x="231841" y="627507"/>
                  </a:cubicBezTo>
                  <a:lnTo>
                    <a:pt x="231841" y="567976"/>
                  </a:lnTo>
                  <a:lnTo>
                    <a:pt x="258225" y="567976"/>
                  </a:lnTo>
                  <a:cubicBezTo>
                    <a:pt x="262358" y="567948"/>
                    <a:pt x="266278" y="566143"/>
                    <a:pt x="268988" y="563023"/>
                  </a:cubicBezTo>
                  <a:lnTo>
                    <a:pt x="275179" y="555974"/>
                  </a:lnTo>
                  <a:lnTo>
                    <a:pt x="276608" y="553974"/>
                  </a:lnTo>
                  <a:lnTo>
                    <a:pt x="281275" y="546164"/>
                  </a:lnTo>
                  <a:cubicBezTo>
                    <a:pt x="286609" y="537401"/>
                    <a:pt x="292515" y="527685"/>
                    <a:pt x="298516" y="517017"/>
                  </a:cubicBezTo>
                  <a:lnTo>
                    <a:pt x="400433" y="642461"/>
                  </a:lnTo>
                  <a:cubicBezTo>
                    <a:pt x="403153" y="645765"/>
                    <a:pt x="407204" y="647684"/>
                    <a:pt x="411482" y="647700"/>
                  </a:cubicBezTo>
                  <a:cubicBezTo>
                    <a:pt x="413170" y="647694"/>
                    <a:pt x="414843" y="647404"/>
                    <a:pt x="416435" y="646843"/>
                  </a:cubicBezTo>
                  <a:cubicBezTo>
                    <a:pt x="422229" y="644795"/>
                    <a:pt x="426066" y="639271"/>
                    <a:pt x="425960" y="633127"/>
                  </a:cubicBezTo>
                  <a:close/>
                  <a:moveTo>
                    <a:pt x="36483" y="592931"/>
                  </a:moveTo>
                  <a:lnTo>
                    <a:pt x="39245" y="448723"/>
                  </a:lnTo>
                  <a:lnTo>
                    <a:pt x="88489" y="397669"/>
                  </a:lnTo>
                  <a:cubicBezTo>
                    <a:pt x="93480" y="419760"/>
                    <a:pt x="99842" y="441520"/>
                    <a:pt x="107539" y="462820"/>
                  </a:cubicBezTo>
                  <a:cubicBezTo>
                    <a:pt x="110206" y="470154"/>
                    <a:pt x="112778" y="476917"/>
                    <a:pt x="115445" y="483489"/>
                  </a:cubicBezTo>
                  <a:lnTo>
                    <a:pt x="115445" y="483489"/>
                  </a:lnTo>
                  <a:lnTo>
                    <a:pt x="117160" y="487585"/>
                  </a:lnTo>
                  <a:cubicBezTo>
                    <a:pt x="117731" y="489014"/>
                    <a:pt x="118303" y="490442"/>
                    <a:pt x="118969" y="491871"/>
                  </a:cubicBezTo>
                  <a:close/>
                  <a:moveTo>
                    <a:pt x="218125" y="35719"/>
                  </a:moveTo>
                  <a:cubicBezTo>
                    <a:pt x="232507" y="35719"/>
                    <a:pt x="252796" y="64294"/>
                    <a:pt x="271369" y="108395"/>
                  </a:cubicBezTo>
                  <a:lnTo>
                    <a:pt x="169642" y="108395"/>
                  </a:lnTo>
                  <a:cubicBezTo>
                    <a:pt x="188597" y="65532"/>
                    <a:pt x="207838" y="36767"/>
                    <a:pt x="218125" y="35719"/>
                  </a:cubicBezTo>
                  <a:close/>
                  <a:moveTo>
                    <a:pt x="256701" y="531019"/>
                  </a:moveTo>
                  <a:lnTo>
                    <a:pt x="252605" y="537782"/>
                  </a:lnTo>
                  <a:lnTo>
                    <a:pt x="251462" y="539115"/>
                  </a:lnTo>
                  <a:lnTo>
                    <a:pt x="231650" y="539115"/>
                  </a:lnTo>
                  <a:lnTo>
                    <a:pt x="231650" y="415290"/>
                  </a:lnTo>
                  <a:cubicBezTo>
                    <a:pt x="231650" y="407399"/>
                    <a:pt x="225253" y="401003"/>
                    <a:pt x="217363" y="401003"/>
                  </a:cubicBezTo>
                  <a:cubicBezTo>
                    <a:pt x="209472" y="401003"/>
                    <a:pt x="203075" y="407399"/>
                    <a:pt x="203075" y="415290"/>
                  </a:cubicBezTo>
                  <a:lnTo>
                    <a:pt x="203075" y="539115"/>
                  </a:lnTo>
                  <a:lnTo>
                    <a:pt x="184025" y="539115"/>
                  </a:lnTo>
                  <a:cubicBezTo>
                    <a:pt x="156688" y="496919"/>
                    <a:pt x="117350" y="433864"/>
                    <a:pt x="117350" y="332708"/>
                  </a:cubicBezTo>
                  <a:cubicBezTo>
                    <a:pt x="117350" y="266033"/>
                    <a:pt x="136400" y="193548"/>
                    <a:pt x="157546" y="136684"/>
                  </a:cubicBezTo>
                  <a:lnTo>
                    <a:pt x="282418" y="136684"/>
                  </a:lnTo>
                  <a:cubicBezTo>
                    <a:pt x="305050" y="199655"/>
                    <a:pt x="317244" y="265901"/>
                    <a:pt x="318518" y="332804"/>
                  </a:cubicBezTo>
                  <a:cubicBezTo>
                    <a:pt x="318518" y="429863"/>
                    <a:pt x="282799" y="488537"/>
                    <a:pt x="256701" y="531019"/>
                  </a:cubicBezTo>
                  <a:close/>
                  <a:moveTo>
                    <a:pt x="313851" y="490919"/>
                  </a:moveTo>
                  <a:cubicBezTo>
                    <a:pt x="314518" y="489395"/>
                    <a:pt x="315089" y="487966"/>
                    <a:pt x="315756" y="486537"/>
                  </a:cubicBezTo>
                  <a:lnTo>
                    <a:pt x="317375" y="482537"/>
                  </a:lnTo>
                  <a:lnTo>
                    <a:pt x="317375" y="482537"/>
                  </a:lnTo>
                  <a:cubicBezTo>
                    <a:pt x="320042" y="475964"/>
                    <a:pt x="322614" y="469201"/>
                    <a:pt x="325281" y="461772"/>
                  </a:cubicBezTo>
                  <a:cubicBezTo>
                    <a:pt x="332921" y="440486"/>
                    <a:pt x="339283" y="418762"/>
                    <a:pt x="344331" y="396716"/>
                  </a:cubicBezTo>
                  <a:lnTo>
                    <a:pt x="393480" y="447866"/>
                  </a:lnTo>
                  <a:lnTo>
                    <a:pt x="396242" y="592074"/>
                  </a:lnTo>
                  <a:close/>
                </a:path>
              </a:pathLst>
            </a:custGeom>
            <a:grpFill/>
            <a:ln w="9525" cap="flat">
              <a:noFill/>
              <a:prstDash val="solid"/>
              <a:miter/>
            </a:ln>
          </p:spPr>
          <p:txBody>
            <a:bodyPr rtlCol="0" anchor="ctr"/>
            <a:lstStyle/>
            <a:p>
              <a:endParaRPr lang="en-US" dirty="0"/>
            </a:p>
          </p:txBody>
        </p:sp>
        <p:sp>
          <p:nvSpPr>
            <p:cNvPr id="24" name="Freeform: Shape 30">
              <a:extLst>
                <a:ext uri="{FF2B5EF4-FFF2-40B4-BE49-F238E27FC236}">
                  <a16:creationId xmlns:a16="http://schemas.microsoft.com/office/drawing/2014/main" id="{30AB3C2C-13AD-B746-9B5D-BF8453EBEE6E}"/>
                </a:ext>
              </a:extLst>
            </p:cNvPr>
            <p:cNvSpPr/>
            <p:nvPr/>
          </p:nvSpPr>
          <p:spPr>
            <a:xfrm>
              <a:off x="8346176" y="1412255"/>
              <a:ext cx="123825" cy="123825"/>
            </a:xfrm>
            <a:custGeom>
              <a:avLst/>
              <a:gdLst>
                <a:gd name="connsiteX0" fmla="*/ 65913 w 123825"/>
                <a:gd name="connsiteY0" fmla="*/ 7144 h 123825"/>
                <a:gd name="connsiteX1" fmla="*/ 7144 w 123825"/>
                <a:gd name="connsiteY1" fmla="*/ 65913 h 123825"/>
                <a:gd name="connsiteX2" fmla="*/ 65913 w 123825"/>
                <a:gd name="connsiteY2" fmla="*/ 124682 h 123825"/>
                <a:gd name="connsiteX3" fmla="*/ 124682 w 123825"/>
                <a:gd name="connsiteY3" fmla="*/ 65913 h 123825"/>
                <a:gd name="connsiteX4" fmla="*/ 65913 w 123825"/>
                <a:gd name="connsiteY4" fmla="*/ 7144 h 123825"/>
                <a:gd name="connsiteX5" fmla="*/ 65913 w 123825"/>
                <a:gd name="connsiteY5" fmla="*/ 96107 h 123825"/>
                <a:gd name="connsiteX6" fmla="*/ 35719 w 123825"/>
                <a:gd name="connsiteY6" fmla="*/ 65913 h 123825"/>
                <a:gd name="connsiteX7" fmla="*/ 65913 w 123825"/>
                <a:gd name="connsiteY7" fmla="*/ 35719 h 123825"/>
                <a:gd name="connsiteX8" fmla="*/ 96107 w 123825"/>
                <a:gd name="connsiteY8" fmla="*/ 65913 h 123825"/>
                <a:gd name="connsiteX9" fmla="*/ 65913 w 123825"/>
                <a:gd name="connsiteY9" fmla="*/ 9610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 h="123825">
                  <a:moveTo>
                    <a:pt x="65913" y="7144"/>
                  </a:moveTo>
                  <a:cubicBezTo>
                    <a:pt x="33456" y="7144"/>
                    <a:pt x="7144" y="33456"/>
                    <a:pt x="7144" y="65913"/>
                  </a:cubicBezTo>
                  <a:cubicBezTo>
                    <a:pt x="7144" y="98370"/>
                    <a:pt x="33456" y="124682"/>
                    <a:pt x="65913" y="124682"/>
                  </a:cubicBezTo>
                  <a:cubicBezTo>
                    <a:pt x="98370" y="124682"/>
                    <a:pt x="124682" y="98370"/>
                    <a:pt x="124682" y="65913"/>
                  </a:cubicBezTo>
                  <a:cubicBezTo>
                    <a:pt x="124630" y="33478"/>
                    <a:pt x="98348" y="7196"/>
                    <a:pt x="65913" y="7144"/>
                  </a:cubicBezTo>
                  <a:close/>
                  <a:moveTo>
                    <a:pt x="65913" y="96107"/>
                  </a:moveTo>
                  <a:cubicBezTo>
                    <a:pt x="49238" y="96107"/>
                    <a:pt x="35719" y="82588"/>
                    <a:pt x="35719" y="65913"/>
                  </a:cubicBezTo>
                  <a:cubicBezTo>
                    <a:pt x="35719" y="49238"/>
                    <a:pt x="49238" y="35719"/>
                    <a:pt x="65913" y="35719"/>
                  </a:cubicBezTo>
                  <a:cubicBezTo>
                    <a:pt x="82588" y="35719"/>
                    <a:pt x="96107" y="49238"/>
                    <a:pt x="96107" y="65913"/>
                  </a:cubicBezTo>
                  <a:cubicBezTo>
                    <a:pt x="96107" y="82588"/>
                    <a:pt x="82588" y="96107"/>
                    <a:pt x="65913" y="96107"/>
                  </a:cubicBezTo>
                  <a:close/>
                </a:path>
              </a:pathLst>
            </a:custGeom>
            <a:grpFill/>
            <a:ln w="9525" cap="flat">
              <a:noFill/>
              <a:prstDash val="solid"/>
              <a:miter/>
            </a:ln>
          </p:spPr>
          <p:txBody>
            <a:bodyPr rtlCol="0" anchor="ctr"/>
            <a:lstStyle/>
            <a:p>
              <a:endParaRPr lang="en-US" dirty="0"/>
            </a:p>
          </p:txBody>
        </p:sp>
      </p:grpSp>
      <p:grpSp>
        <p:nvGrpSpPr>
          <p:cNvPr id="25" name="Graphic 1889464">
            <a:extLst>
              <a:ext uri="{FF2B5EF4-FFF2-40B4-BE49-F238E27FC236}">
                <a16:creationId xmlns:a16="http://schemas.microsoft.com/office/drawing/2014/main" id="{AE471E6D-0BD2-824B-84C5-AD6EA4759A64}"/>
              </a:ext>
            </a:extLst>
          </p:cNvPr>
          <p:cNvGrpSpPr/>
          <p:nvPr/>
        </p:nvGrpSpPr>
        <p:grpSpPr>
          <a:xfrm>
            <a:off x="8274778" y="1353156"/>
            <a:ext cx="657225" cy="657225"/>
            <a:chOff x="9018729" y="1212050"/>
            <a:chExt cx="657225" cy="657225"/>
          </a:xfrm>
          <a:solidFill>
            <a:srgbClr val="00B29F"/>
          </a:solidFill>
        </p:grpSpPr>
        <p:sp>
          <p:nvSpPr>
            <p:cNvPr id="26" name="Freeform: Shape 34">
              <a:extLst>
                <a:ext uri="{FF2B5EF4-FFF2-40B4-BE49-F238E27FC236}">
                  <a16:creationId xmlns:a16="http://schemas.microsoft.com/office/drawing/2014/main" id="{5DABCA56-705E-A14C-ABE4-85E2F6F2A5A6}"/>
                </a:ext>
              </a:extLst>
            </p:cNvPr>
            <p:cNvSpPr/>
            <p:nvPr/>
          </p:nvSpPr>
          <p:spPr>
            <a:xfrm>
              <a:off x="9196592" y="1287809"/>
              <a:ext cx="398475" cy="398475"/>
            </a:xfrm>
            <a:custGeom>
              <a:avLst/>
              <a:gdLst>
                <a:gd name="connsiteX0" fmla="*/ 326803 w 398475"/>
                <a:gd name="connsiteY0" fmla="*/ 76800 h 398475"/>
                <a:gd name="connsiteX1" fmla="*/ 10092 w 398475"/>
                <a:gd name="connsiteY1" fmla="*/ 47510 h 398475"/>
                <a:gd name="connsiteX2" fmla="*/ 3934 w 398475"/>
                <a:gd name="connsiteY2" fmla="*/ 57860 h 398475"/>
                <a:gd name="connsiteX3" fmla="*/ 8074 w 398475"/>
                <a:gd name="connsiteY3" fmla="*/ 69245 h 398475"/>
                <a:gd name="connsiteX4" fmla="*/ 334099 w 398475"/>
                <a:gd name="connsiteY4" fmla="*/ 395270 h 398475"/>
                <a:gd name="connsiteX5" fmla="*/ 344449 w 398475"/>
                <a:gd name="connsiteY5" fmla="*/ 399461 h 398475"/>
                <a:gd name="connsiteX6" fmla="*/ 345743 w 398475"/>
                <a:gd name="connsiteY6" fmla="*/ 399461 h 398475"/>
                <a:gd name="connsiteX7" fmla="*/ 356093 w 398475"/>
                <a:gd name="connsiteY7" fmla="*/ 393355 h 398475"/>
                <a:gd name="connsiteX8" fmla="*/ 326803 w 398475"/>
                <a:gd name="connsiteY8" fmla="*/ 76645 h 398475"/>
                <a:gd name="connsiteX9" fmla="*/ 341810 w 398475"/>
                <a:gd name="connsiteY9" fmla="*/ 362771 h 398475"/>
                <a:gd name="connsiteX10" fmla="*/ 40832 w 398475"/>
                <a:gd name="connsiteY10" fmla="*/ 61793 h 398475"/>
                <a:gd name="connsiteX11" fmla="*/ 341810 w 398475"/>
                <a:gd name="connsiteY11" fmla="*/ 142832 h 398475"/>
                <a:gd name="connsiteX12" fmla="*/ 341810 w 398475"/>
                <a:gd name="connsiteY12" fmla="*/ 362771 h 3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475" h="398475">
                  <a:moveTo>
                    <a:pt x="326803" y="76800"/>
                  </a:moveTo>
                  <a:cubicBezTo>
                    <a:pt x="242068" y="-7972"/>
                    <a:pt x="108937" y="-20285"/>
                    <a:pt x="10092" y="47510"/>
                  </a:cubicBezTo>
                  <a:cubicBezTo>
                    <a:pt x="6609" y="49878"/>
                    <a:pt x="4354" y="53668"/>
                    <a:pt x="3934" y="57860"/>
                  </a:cubicBezTo>
                  <a:cubicBezTo>
                    <a:pt x="3571" y="62079"/>
                    <a:pt x="5086" y="66244"/>
                    <a:pt x="8074" y="69245"/>
                  </a:cubicBezTo>
                  <a:lnTo>
                    <a:pt x="334099" y="395270"/>
                  </a:lnTo>
                  <a:cubicBezTo>
                    <a:pt x="336838" y="398014"/>
                    <a:pt x="340573" y="399527"/>
                    <a:pt x="344449" y="399461"/>
                  </a:cubicBezTo>
                  <a:lnTo>
                    <a:pt x="345743" y="399461"/>
                  </a:lnTo>
                  <a:cubicBezTo>
                    <a:pt x="349935" y="399082"/>
                    <a:pt x="353734" y="396840"/>
                    <a:pt x="356093" y="393355"/>
                  </a:cubicBezTo>
                  <a:cubicBezTo>
                    <a:pt x="423887" y="294510"/>
                    <a:pt x="411575" y="161380"/>
                    <a:pt x="326803" y="76645"/>
                  </a:cubicBezTo>
                  <a:close/>
                  <a:moveTo>
                    <a:pt x="341810" y="362771"/>
                  </a:moveTo>
                  <a:lnTo>
                    <a:pt x="40832" y="61793"/>
                  </a:lnTo>
                  <a:cubicBezTo>
                    <a:pt x="146323" y="1058"/>
                    <a:pt x="281076" y="37341"/>
                    <a:pt x="341810" y="142832"/>
                  </a:cubicBezTo>
                  <a:cubicBezTo>
                    <a:pt x="381003" y="210907"/>
                    <a:pt x="381003" y="294696"/>
                    <a:pt x="341810" y="362771"/>
                  </a:cubicBezTo>
                  <a:close/>
                </a:path>
              </a:pathLst>
            </a:custGeom>
            <a:grpFill/>
            <a:ln w="9525" cap="flat">
              <a:noFill/>
              <a:prstDash val="solid"/>
              <a:miter/>
            </a:ln>
          </p:spPr>
          <p:txBody>
            <a:bodyPr rtlCol="0" anchor="ctr"/>
            <a:lstStyle/>
            <a:p>
              <a:endParaRPr lang="en-US" dirty="0"/>
            </a:p>
          </p:txBody>
        </p:sp>
        <p:sp>
          <p:nvSpPr>
            <p:cNvPr id="27" name="Freeform: Shape 35">
              <a:extLst>
                <a:ext uri="{FF2B5EF4-FFF2-40B4-BE49-F238E27FC236}">
                  <a16:creationId xmlns:a16="http://schemas.microsoft.com/office/drawing/2014/main" id="{59247892-CE60-3D4F-9E04-3C2EF13CEF9A}"/>
                </a:ext>
              </a:extLst>
            </p:cNvPr>
            <p:cNvSpPr/>
            <p:nvPr/>
          </p:nvSpPr>
          <p:spPr>
            <a:xfrm>
              <a:off x="9094238" y="1389917"/>
              <a:ext cx="398475" cy="398475"/>
            </a:xfrm>
            <a:custGeom>
              <a:avLst/>
              <a:gdLst>
                <a:gd name="connsiteX0" fmla="*/ 69391 w 398475"/>
                <a:gd name="connsiteY0" fmla="*/ 8071 h 398475"/>
                <a:gd name="connsiteX1" fmla="*/ 49265 w 398475"/>
                <a:gd name="connsiteY1" fmla="*/ 8028 h 398475"/>
                <a:gd name="connsiteX2" fmla="*/ 47552 w 398475"/>
                <a:gd name="connsiteY2" fmla="*/ 10089 h 398475"/>
                <a:gd name="connsiteX3" fmla="*/ 111988 w 398475"/>
                <a:gd name="connsiteY3" fmla="*/ 356090 h 398475"/>
                <a:gd name="connsiteX4" fmla="*/ 393553 w 398475"/>
                <a:gd name="connsiteY4" fmla="*/ 356090 h 398475"/>
                <a:gd name="connsiteX5" fmla="*/ 397287 w 398475"/>
                <a:gd name="connsiteY5" fmla="*/ 336313 h 398475"/>
                <a:gd name="connsiteX6" fmla="*/ 395778 w 398475"/>
                <a:gd name="connsiteY6" fmla="*/ 334458 h 398475"/>
                <a:gd name="connsiteX7" fmla="*/ 253103 w 398475"/>
                <a:gd name="connsiteY7" fmla="*/ 371201 h 398475"/>
                <a:gd name="connsiteX8" fmla="*/ 32648 w 398475"/>
                <a:gd name="connsiteY8" fmla="*/ 150849 h 398475"/>
                <a:gd name="connsiteX9" fmla="*/ 62042 w 398475"/>
                <a:gd name="connsiteY9" fmla="*/ 40829 h 398475"/>
                <a:gd name="connsiteX10" fmla="*/ 363020 w 398475"/>
                <a:gd name="connsiteY10" fmla="*/ 341807 h 398475"/>
                <a:gd name="connsiteX11" fmla="*/ 253103 w 398475"/>
                <a:gd name="connsiteY11" fmla="*/ 371201 h 3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475" h="398475">
                  <a:moveTo>
                    <a:pt x="69391" y="8071"/>
                  </a:moveTo>
                  <a:cubicBezTo>
                    <a:pt x="63845" y="2502"/>
                    <a:pt x="54834" y="2482"/>
                    <a:pt x="49265" y="8028"/>
                  </a:cubicBezTo>
                  <a:cubicBezTo>
                    <a:pt x="48630" y="8660"/>
                    <a:pt x="48057" y="9350"/>
                    <a:pt x="47552" y="10089"/>
                  </a:cubicBezTo>
                  <a:cubicBezTo>
                    <a:pt x="-30200" y="123428"/>
                    <a:pt x="-1351" y="278338"/>
                    <a:pt x="111988" y="356090"/>
                  </a:cubicBezTo>
                  <a:cubicBezTo>
                    <a:pt x="196821" y="414287"/>
                    <a:pt x="308719" y="414287"/>
                    <a:pt x="393553" y="356090"/>
                  </a:cubicBezTo>
                  <a:cubicBezTo>
                    <a:pt x="400045" y="351660"/>
                    <a:pt x="401717" y="342806"/>
                    <a:pt x="397287" y="336313"/>
                  </a:cubicBezTo>
                  <a:cubicBezTo>
                    <a:pt x="396837" y="335654"/>
                    <a:pt x="396332" y="335033"/>
                    <a:pt x="395778" y="334458"/>
                  </a:cubicBezTo>
                  <a:close/>
                  <a:moveTo>
                    <a:pt x="253103" y="371201"/>
                  </a:moveTo>
                  <a:cubicBezTo>
                    <a:pt x="131378" y="371229"/>
                    <a:pt x="32677" y="272575"/>
                    <a:pt x="32648" y="150849"/>
                  </a:cubicBezTo>
                  <a:cubicBezTo>
                    <a:pt x="32639" y="112234"/>
                    <a:pt x="42775" y="74294"/>
                    <a:pt x="62042" y="40829"/>
                  </a:cubicBezTo>
                  <a:lnTo>
                    <a:pt x="363020" y="341807"/>
                  </a:lnTo>
                  <a:cubicBezTo>
                    <a:pt x="329619" y="361138"/>
                    <a:pt x="291695" y="371280"/>
                    <a:pt x="253103" y="371201"/>
                  </a:cubicBezTo>
                  <a:close/>
                </a:path>
              </a:pathLst>
            </a:custGeom>
            <a:grpFill/>
            <a:ln w="9525" cap="flat">
              <a:noFill/>
              <a:prstDash val="solid"/>
              <a:miter/>
            </a:ln>
          </p:spPr>
          <p:txBody>
            <a:bodyPr rtlCol="0" anchor="ctr"/>
            <a:lstStyle/>
            <a:p>
              <a:endParaRPr lang="en-US" dirty="0"/>
            </a:p>
          </p:txBody>
        </p:sp>
        <p:sp>
          <p:nvSpPr>
            <p:cNvPr id="28" name="Freeform: Shape 36">
              <a:extLst>
                <a:ext uri="{FF2B5EF4-FFF2-40B4-BE49-F238E27FC236}">
                  <a16:creationId xmlns:a16="http://schemas.microsoft.com/office/drawing/2014/main" id="{5B4F607D-8643-C942-A551-542B529A38B8}"/>
                </a:ext>
              </a:extLst>
            </p:cNvPr>
            <p:cNvSpPr/>
            <p:nvPr/>
          </p:nvSpPr>
          <p:spPr>
            <a:xfrm>
              <a:off x="9013093" y="1206414"/>
              <a:ext cx="667575" cy="667575"/>
            </a:xfrm>
            <a:custGeom>
              <a:avLst/>
              <a:gdLst>
                <a:gd name="connsiteX0" fmla="*/ 566606 w 667575"/>
                <a:gd name="connsiteY0" fmla="*/ 101891 h 667575"/>
                <a:gd name="connsiteX1" fmla="*/ 101891 w 667575"/>
                <a:gd name="connsiteY1" fmla="*/ 98381 h 667575"/>
                <a:gd name="connsiteX2" fmla="*/ 98381 w 667575"/>
                <a:gd name="connsiteY2" fmla="*/ 563096 h 667575"/>
                <a:gd name="connsiteX3" fmla="*/ 101891 w 667575"/>
                <a:gd name="connsiteY3" fmla="*/ 566606 h 667575"/>
                <a:gd name="connsiteX4" fmla="*/ 566606 w 667575"/>
                <a:gd name="connsiteY4" fmla="*/ 570116 h 667575"/>
                <a:gd name="connsiteX5" fmla="*/ 570116 w 667575"/>
                <a:gd name="connsiteY5" fmla="*/ 105401 h 667575"/>
                <a:gd name="connsiteX6" fmla="*/ 566606 w 667575"/>
                <a:gd name="connsiteY6" fmla="*/ 101891 h 667575"/>
                <a:gd name="connsiteX7" fmla="*/ 546476 w 667575"/>
                <a:gd name="connsiteY7" fmla="*/ 546424 h 667575"/>
                <a:gd name="connsiteX8" fmla="*/ 122125 w 667575"/>
                <a:gd name="connsiteY8" fmla="*/ 536074 h 667575"/>
                <a:gd name="connsiteX9" fmla="*/ 122125 w 667575"/>
                <a:gd name="connsiteY9" fmla="*/ 122074 h 667575"/>
                <a:gd name="connsiteX10" fmla="*/ 546476 w 667575"/>
                <a:gd name="connsiteY10" fmla="*/ 132424 h 667575"/>
                <a:gd name="connsiteX11" fmla="*/ 546476 w 667575"/>
                <a:gd name="connsiteY11" fmla="*/ 546424 h 66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575" h="667575">
                  <a:moveTo>
                    <a:pt x="566606" y="101891"/>
                  </a:moveTo>
                  <a:cubicBezTo>
                    <a:pt x="439248" y="-27405"/>
                    <a:pt x="231188" y="-28977"/>
                    <a:pt x="101891" y="98381"/>
                  </a:cubicBezTo>
                  <a:cubicBezTo>
                    <a:pt x="-27405" y="225740"/>
                    <a:pt x="-28977" y="433800"/>
                    <a:pt x="98381" y="563096"/>
                  </a:cubicBezTo>
                  <a:cubicBezTo>
                    <a:pt x="99542" y="564275"/>
                    <a:pt x="100712" y="565445"/>
                    <a:pt x="101891" y="566606"/>
                  </a:cubicBezTo>
                  <a:cubicBezTo>
                    <a:pt x="229250" y="695903"/>
                    <a:pt x="437310" y="697474"/>
                    <a:pt x="566606" y="570116"/>
                  </a:cubicBezTo>
                  <a:cubicBezTo>
                    <a:pt x="695903" y="442758"/>
                    <a:pt x="697474" y="234698"/>
                    <a:pt x="570116" y="105401"/>
                  </a:cubicBezTo>
                  <a:cubicBezTo>
                    <a:pt x="568955" y="104222"/>
                    <a:pt x="567785" y="103052"/>
                    <a:pt x="566606" y="101891"/>
                  </a:cubicBezTo>
                  <a:close/>
                  <a:moveTo>
                    <a:pt x="546476" y="546424"/>
                  </a:moveTo>
                  <a:cubicBezTo>
                    <a:pt x="426436" y="660747"/>
                    <a:pt x="236448" y="656113"/>
                    <a:pt x="122125" y="536074"/>
                  </a:cubicBezTo>
                  <a:cubicBezTo>
                    <a:pt x="11725" y="420154"/>
                    <a:pt x="11725" y="237994"/>
                    <a:pt x="122125" y="122074"/>
                  </a:cubicBezTo>
                  <a:cubicBezTo>
                    <a:pt x="242165" y="7751"/>
                    <a:pt x="432153" y="12385"/>
                    <a:pt x="546476" y="132424"/>
                  </a:cubicBezTo>
                  <a:cubicBezTo>
                    <a:pt x="656876" y="248344"/>
                    <a:pt x="656876" y="430504"/>
                    <a:pt x="546476" y="546424"/>
                  </a:cubicBezTo>
                  <a:close/>
                </a:path>
              </a:pathLst>
            </a:custGeom>
            <a:grpFill/>
            <a:ln w="9525" cap="flat">
              <a:noFill/>
              <a:prstDash val="solid"/>
              <a:miter/>
            </a:ln>
          </p:spPr>
          <p:txBody>
            <a:bodyPr rtlCol="0" anchor="ctr"/>
            <a:lstStyle/>
            <a:p>
              <a:endParaRPr lang="en-US" dirty="0"/>
            </a:p>
          </p:txBody>
        </p:sp>
      </p:grpSp>
      <p:grpSp>
        <p:nvGrpSpPr>
          <p:cNvPr id="29" name="Graphic 1889524">
            <a:extLst>
              <a:ext uri="{FF2B5EF4-FFF2-40B4-BE49-F238E27FC236}">
                <a16:creationId xmlns:a16="http://schemas.microsoft.com/office/drawing/2014/main" id="{27917A82-5758-1B48-8550-A0E1FA07B5D6}"/>
              </a:ext>
            </a:extLst>
          </p:cNvPr>
          <p:cNvGrpSpPr/>
          <p:nvPr/>
        </p:nvGrpSpPr>
        <p:grpSpPr>
          <a:xfrm>
            <a:off x="9464341" y="1367443"/>
            <a:ext cx="504825" cy="628650"/>
            <a:chOff x="9895388" y="1212327"/>
            <a:chExt cx="504825" cy="628650"/>
          </a:xfrm>
          <a:solidFill>
            <a:srgbClr val="00B29F"/>
          </a:solidFill>
        </p:grpSpPr>
        <p:sp>
          <p:nvSpPr>
            <p:cNvPr id="30" name="Freeform: Shape 38">
              <a:extLst>
                <a:ext uri="{FF2B5EF4-FFF2-40B4-BE49-F238E27FC236}">
                  <a16:creationId xmlns:a16="http://schemas.microsoft.com/office/drawing/2014/main" id="{127C7DB9-0160-2C41-ACE8-4DD575F44B1E}"/>
                </a:ext>
              </a:extLst>
            </p:cNvPr>
            <p:cNvSpPr/>
            <p:nvPr/>
          </p:nvSpPr>
          <p:spPr>
            <a:xfrm>
              <a:off x="9888240" y="1356917"/>
              <a:ext cx="514350" cy="485775"/>
            </a:xfrm>
            <a:custGeom>
              <a:avLst/>
              <a:gdLst>
                <a:gd name="connsiteX0" fmla="*/ 492923 w 514350"/>
                <a:gd name="connsiteY0" fmla="*/ 20860 h 485775"/>
                <a:gd name="connsiteX1" fmla="*/ 478636 w 514350"/>
                <a:gd name="connsiteY1" fmla="*/ 7144 h 485775"/>
                <a:gd name="connsiteX2" fmla="*/ 38390 w 514350"/>
                <a:gd name="connsiteY2" fmla="*/ 7144 h 485775"/>
                <a:gd name="connsiteX3" fmla="*/ 24198 w 514350"/>
                <a:gd name="connsiteY3" fmla="*/ 20955 h 485775"/>
                <a:gd name="connsiteX4" fmla="*/ 7148 w 514350"/>
                <a:gd name="connsiteY4" fmla="*/ 468916 h 485775"/>
                <a:gd name="connsiteX5" fmla="*/ 11149 w 514350"/>
                <a:gd name="connsiteY5" fmla="*/ 479393 h 485775"/>
                <a:gd name="connsiteX6" fmla="*/ 21436 w 514350"/>
                <a:gd name="connsiteY6" fmla="*/ 484061 h 485775"/>
                <a:gd name="connsiteX7" fmla="*/ 497686 w 514350"/>
                <a:gd name="connsiteY7" fmla="*/ 484061 h 485775"/>
                <a:gd name="connsiteX8" fmla="*/ 512005 w 514350"/>
                <a:gd name="connsiteY8" fmla="*/ 469996 h 485775"/>
                <a:gd name="connsiteX9" fmla="*/ 511973 w 514350"/>
                <a:gd name="connsiteY9" fmla="*/ 468916 h 485775"/>
                <a:gd name="connsiteX10" fmla="*/ 36295 w 514350"/>
                <a:gd name="connsiteY10" fmla="*/ 455486 h 485775"/>
                <a:gd name="connsiteX11" fmla="*/ 52202 w 514350"/>
                <a:gd name="connsiteY11" fmla="*/ 36385 h 485775"/>
                <a:gd name="connsiteX12" fmla="*/ 465015 w 514350"/>
                <a:gd name="connsiteY12" fmla="*/ 36385 h 485775"/>
                <a:gd name="connsiteX13" fmla="*/ 482351 w 514350"/>
                <a:gd name="connsiteY13" fmla="*/ 455486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350" h="485775">
                  <a:moveTo>
                    <a:pt x="492923" y="20860"/>
                  </a:moveTo>
                  <a:cubicBezTo>
                    <a:pt x="492569" y="13215"/>
                    <a:pt x="486289" y="7187"/>
                    <a:pt x="478636" y="7144"/>
                  </a:cubicBezTo>
                  <a:lnTo>
                    <a:pt x="38390" y="7144"/>
                  </a:lnTo>
                  <a:cubicBezTo>
                    <a:pt x="30719" y="7190"/>
                    <a:pt x="24454" y="13287"/>
                    <a:pt x="24198" y="20955"/>
                  </a:cubicBezTo>
                  <a:lnTo>
                    <a:pt x="7148" y="468916"/>
                  </a:lnTo>
                  <a:cubicBezTo>
                    <a:pt x="7052" y="472798"/>
                    <a:pt x="8489" y="476563"/>
                    <a:pt x="11149" y="479393"/>
                  </a:cubicBezTo>
                  <a:cubicBezTo>
                    <a:pt x="13798" y="482287"/>
                    <a:pt x="17514" y="483973"/>
                    <a:pt x="21436" y="484061"/>
                  </a:cubicBezTo>
                  <a:lnTo>
                    <a:pt x="497686" y="484061"/>
                  </a:lnTo>
                  <a:cubicBezTo>
                    <a:pt x="505524" y="484131"/>
                    <a:pt x="511934" y="477834"/>
                    <a:pt x="512005" y="469996"/>
                  </a:cubicBezTo>
                  <a:cubicBezTo>
                    <a:pt x="512008" y="469636"/>
                    <a:pt x="511997" y="469276"/>
                    <a:pt x="511973" y="468916"/>
                  </a:cubicBezTo>
                  <a:close/>
                  <a:moveTo>
                    <a:pt x="36295" y="455486"/>
                  </a:moveTo>
                  <a:lnTo>
                    <a:pt x="52202" y="36385"/>
                  </a:lnTo>
                  <a:lnTo>
                    <a:pt x="465015" y="36385"/>
                  </a:lnTo>
                  <a:lnTo>
                    <a:pt x="482351" y="455486"/>
                  </a:lnTo>
                  <a:close/>
                </a:path>
              </a:pathLst>
            </a:custGeom>
            <a:grpFill/>
            <a:ln w="9525" cap="flat">
              <a:noFill/>
              <a:prstDash val="solid"/>
              <a:miter/>
            </a:ln>
          </p:spPr>
          <p:txBody>
            <a:bodyPr rtlCol="0" anchor="ctr"/>
            <a:lstStyle/>
            <a:p>
              <a:endParaRPr lang="en-US" dirty="0"/>
            </a:p>
          </p:txBody>
        </p:sp>
        <p:sp>
          <p:nvSpPr>
            <p:cNvPr id="31" name="Freeform: Shape 39">
              <a:extLst>
                <a:ext uri="{FF2B5EF4-FFF2-40B4-BE49-F238E27FC236}">
                  <a16:creationId xmlns:a16="http://schemas.microsoft.com/office/drawing/2014/main" id="{E8F578AB-87CB-124D-9C93-815BD7033C16}"/>
                </a:ext>
              </a:extLst>
            </p:cNvPr>
            <p:cNvSpPr/>
            <p:nvPr/>
          </p:nvSpPr>
          <p:spPr>
            <a:xfrm>
              <a:off x="10170921" y="1404214"/>
              <a:ext cx="190500" cy="238125"/>
            </a:xfrm>
            <a:custGeom>
              <a:avLst/>
              <a:gdLst>
                <a:gd name="connsiteX0" fmla="*/ 125945 w 190500"/>
                <a:gd name="connsiteY0" fmla="*/ 49858 h 238125"/>
                <a:gd name="connsiteX1" fmla="*/ 57270 w 190500"/>
                <a:gd name="connsiteY1" fmla="*/ 10234 h 238125"/>
                <a:gd name="connsiteX2" fmla="*/ 44983 w 190500"/>
                <a:gd name="connsiteY2" fmla="*/ 7376 h 238125"/>
                <a:gd name="connsiteX3" fmla="*/ 30314 w 190500"/>
                <a:gd name="connsiteY3" fmla="*/ 18711 h 238125"/>
                <a:gd name="connsiteX4" fmla="*/ 29267 w 190500"/>
                <a:gd name="connsiteY4" fmla="*/ 21473 h 238125"/>
                <a:gd name="connsiteX5" fmla="*/ 7645 w 190500"/>
                <a:gd name="connsiteY5" fmla="*/ 103388 h 238125"/>
                <a:gd name="connsiteX6" fmla="*/ 8407 w 190500"/>
                <a:gd name="connsiteY6" fmla="*/ 112913 h 238125"/>
                <a:gd name="connsiteX7" fmla="*/ 59366 w 190500"/>
                <a:gd name="connsiteY7" fmla="*/ 228737 h 238125"/>
                <a:gd name="connsiteX8" fmla="*/ 67367 w 190500"/>
                <a:gd name="connsiteY8" fmla="*/ 236738 h 238125"/>
                <a:gd name="connsiteX9" fmla="*/ 72510 w 190500"/>
                <a:gd name="connsiteY9" fmla="*/ 237691 h 238125"/>
                <a:gd name="connsiteX10" fmla="*/ 78320 w 190500"/>
                <a:gd name="connsiteY10" fmla="*/ 236452 h 238125"/>
                <a:gd name="connsiteX11" fmla="*/ 175666 w 190500"/>
                <a:gd name="connsiteY11" fmla="*/ 193209 h 238125"/>
                <a:gd name="connsiteX12" fmla="*/ 183042 w 190500"/>
                <a:gd name="connsiteY12" fmla="*/ 174253 h 238125"/>
                <a:gd name="connsiteX13" fmla="*/ 183000 w 190500"/>
                <a:gd name="connsiteY13" fmla="*/ 174159 h 238125"/>
                <a:gd name="connsiteX14" fmla="*/ 131851 w 190500"/>
                <a:gd name="connsiteY14" fmla="*/ 56525 h 238125"/>
                <a:gd name="connsiteX15" fmla="*/ 125945 w 190500"/>
                <a:gd name="connsiteY15" fmla="*/ 49858 h 238125"/>
                <a:gd name="connsiteX16" fmla="*/ 79749 w 190500"/>
                <a:gd name="connsiteY16" fmla="*/ 203972 h 238125"/>
                <a:gd name="connsiteX17" fmla="*/ 36506 w 190500"/>
                <a:gd name="connsiteY17" fmla="*/ 105865 h 238125"/>
                <a:gd name="connsiteX18" fmla="*/ 53651 w 190500"/>
                <a:gd name="connsiteY18" fmla="*/ 41095 h 238125"/>
                <a:gd name="connsiteX19" fmla="*/ 107562 w 190500"/>
                <a:gd name="connsiteY19" fmla="*/ 72241 h 238125"/>
                <a:gd name="connsiteX20" fmla="*/ 150996 w 190500"/>
                <a:gd name="connsiteY20" fmla="*/ 17234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500" h="238125">
                  <a:moveTo>
                    <a:pt x="125945" y="49858"/>
                  </a:moveTo>
                  <a:lnTo>
                    <a:pt x="57270" y="10234"/>
                  </a:lnTo>
                  <a:cubicBezTo>
                    <a:pt x="53725" y="7670"/>
                    <a:pt x="49296" y="6640"/>
                    <a:pt x="44983" y="7376"/>
                  </a:cubicBezTo>
                  <a:cubicBezTo>
                    <a:pt x="38578" y="8627"/>
                    <a:pt x="33141" y="12829"/>
                    <a:pt x="30314" y="18711"/>
                  </a:cubicBezTo>
                  <a:cubicBezTo>
                    <a:pt x="29883" y="19599"/>
                    <a:pt x="29532" y="20523"/>
                    <a:pt x="29267" y="21473"/>
                  </a:cubicBezTo>
                  <a:lnTo>
                    <a:pt x="7645" y="103388"/>
                  </a:lnTo>
                  <a:cubicBezTo>
                    <a:pt x="6774" y="106554"/>
                    <a:pt x="7044" y="109926"/>
                    <a:pt x="8407" y="112913"/>
                  </a:cubicBezTo>
                  <a:lnTo>
                    <a:pt x="59366" y="228737"/>
                  </a:lnTo>
                  <a:cubicBezTo>
                    <a:pt x="60864" y="232360"/>
                    <a:pt x="63743" y="235240"/>
                    <a:pt x="67367" y="236738"/>
                  </a:cubicBezTo>
                  <a:cubicBezTo>
                    <a:pt x="69018" y="237331"/>
                    <a:pt x="70756" y="237653"/>
                    <a:pt x="72510" y="237691"/>
                  </a:cubicBezTo>
                  <a:cubicBezTo>
                    <a:pt x="74510" y="237666"/>
                    <a:pt x="76484" y="237245"/>
                    <a:pt x="78320" y="236452"/>
                  </a:cubicBezTo>
                  <a:lnTo>
                    <a:pt x="175666" y="193209"/>
                  </a:lnTo>
                  <a:cubicBezTo>
                    <a:pt x="182937" y="190011"/>
                    <a:pt x="186240" y="181525"/>
                    <a:pt x="183042" y="174253"/>
                  </a:cubicBezTo>
                  <a:cubicBezTo>
                    <a:pt x="183028" y="174222"/>
                    <a:pt x="183014" y="174190"/>
                    <a:pt x="183000" y="174159"/>
                  </a:cubicBezTo>
                  <a:lnTo>
                    <a:pt x="131851" y="56525"/>
                  </a:lnTo>
                  <a:cubicBezTo>
                    <a:pt x="130673" y="53711"/>
                    <a:pt x="128596" y="51367"/>
                    <a:pt x="125945" y="49858"/>
                  </a:cubicBezTo>
                  <a:close/>
                  <a:moveTo>
                    <a:pt x="79749" y="203972"/>
                  </a:moveTo>
                  <a:lnTo>
                    <a:pt x="36506" y="105865"/>
                  </a:lnTo>
                  <a:lnTo>
                    <a:pt x="53651" y="41095"/>
                  </a:lnTo>
                  <a:lnTo>
                    <a:pt x="107562" y="72241"/>
                  </a:lnTo>
                  <a:lnTo>
                    <a:pt x="150996" y="172349"/>
                  </a:lnTo>
                  <a:close/>
                </a:path>
              </a:pathLst>
            </a:custGeom>
            <a:grpFill/>
            <a:ln w="9525" cap="flat">
              <a:noFill/>
              <a:prstDash val="solid"/>
              <a:miter/>
            </a:ln>
          </p:spPr>
          <p:txBody>
            <a:bodyPr rtlCol="0" anchor="ctr"/>
            <a:lstStyle/>
            <a:p>
              <a:endParaRPr lang="en-US" dirty="0"/>
            </a:p>
          </p:txBody>
        </p:sp>
        <p:sp>
          <p:nvSpPr>
            <p:cNvPr id="32" name="Freeform: Shape 40">
              <a:extLst>
                <a:ext uri="{FF2B5EF4-FFF2-40B4-BE49-F238E27FC236}">
                  <a16:creationId xmlns:a16="http://schemas.microsoft.com/office/drawing/2014/main" id="{6414E9F0-FC2A-0245-A805-3BE78CB683F8}"/>
                </a:ext>
              </a:extLst>
            </p:cNvPr>
            <p:cNvSpPr/>
            <p:nvPr/>
          </p:nvSpPr>
          <p:spPr>
            <a:xfrm>
              <a:off x="10026833" y="1205183"/>
              <a:ext cx="238125" cy="161925"/>
            </a:xfrm>
            <a:custGeom>
              <a:avLst/>
              <a:gdLst>
                <a:gd name="connsiteX0" fmla="*/ 21431 w 238125"/>
                <a:gd name="connsiteY0" fmla="*/ 155258 h 161925"/>
                <a:gd name="connsiteX1" fmla="*/ 35719 w 238125"/>
                <a:gd name="connsiteY1" fmla="*/ 140970 h 161925"/>
                <a:gd name="connsiteX2" fmla="*/ 35719 w 238125"/>
                <a:gd name="connsiteY2" fmla="*/ 119444 h 161925"/>
                <a:gd name="connsiteX3" fmla="*/ 119539 w 238125"/>
                <a:gd name="connsiteY3" fmla="*/ 35719 h 161925"/>
                <a:gd name="connsiteX4" fmla="*/ 122015 w 238125"/>
                <a:gd name="connsiteY4" fmla="*/ 35719 h 161925"/>
                <a:gd name="connsiteX5" fmla="*/ 205740 w 238125"/>
                <a:gd name="connsiteY5" fmla="*/ 119444 h 161925"/>
                <a:gd name="connsiteX6" fmla="*/ 205740 w 238125"/>
                <a:gd name="connsiteY6" fmla="*/ 140970 h 161925"/>
                <a:gd name="connsiteX7" fmla="*/ 220028 w 238125"/>
                <a:gd name="connsiteY7" fmla="*/ 155258 h 161925"/>
                <a:gd name="connsiteX8" fmla="*/ 234315 w 238125"/>
                <a:gd name="connsiteY8" fmla="*/ 140970 h 161925"/>
                <a:gd name="connsiteX9" fmla="*/ 234315 w 238125"/>
                <a:gd name="connsiteY9" fmla="*/ 119444 h 161925"/>
                <a:gd name="connsiteX10" fmla="*/ 122015 w 238125"/>
                <a:gd name="connsiteY10" fmla="*/ 7144 h 161925"/>
                <a:gd name="connsiteX11" fmla="*/ 119539 w 238125"/>
                <a:gd name="connsiteY11" fmla="*/ 7144 h 161925"/>
                <a:gd name="connsiteX12" fmla="*/ 7144 w 238125"/>
                <a:gd name="connsiteY12" fmla="*/ 119444 h 161925"/>
                <a:gd name="connsiteX13" fmla="*/ 7144 w 238125"/>
                <a:gd name="connsiteY13" fmla="*/ 140970 h 161925"/>
                <a:gd name="connsiteX14" fmla="*/ 21431 w 238125"/>
                <a:gd name="connsiteY14" fmla="*/ 15525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25" h="161925">
                  <a:moveTo>
                    <a:pt x="21431" y="155258"/>
                  </a:moveTo>
                  <a:cubicBezTo>
                    <a:pt x="29322" y="155258"/>
                    <a:pt x="35719" y="148861"/>
                    <a:pt x="35719" y="140970"/>
                  </a:cubicBezTo>
                  <a:lnTo>
                    <a:pt x="35719" y="119444"/>
                  </a:lnTo>
                  <a:cubicBezTo>
                    <a:pt x="35824" y="73210"/>
                    <a:pt x="73305" y="35771"/>
                    <a:pt x="119539" y="35719"/>
                  </a:cubicBezTo>
                  <a:lnTo>
                    <a:pt x="122015" y="35719"/>
                  </a:lnTo>
                  <a:cubicBezTo>
                    <a:pt x="168233" y="35771"/>
                    <a:pt x="205688" y="73225"/>
                    <a:pt x="205740" y="119444"/>
                  </a:cubicBezTo>
                  <a:lnTo>
                    <a:pt x="205740" y="140970"/>
                  </a:lnTo>
                  <a:cubicBezTo>
                    <a:pt x="205740" y="148861"/>
                    <a:pt x="212137" y="155258"/>
                    <a:pt x="220028" y="155258"/>
                  </a:cubicBezTo>
                  <a:cubicBezTo>
                    <a:pt x="227918" y="155258"/>
                    <a:pt x="234315" y="148861"/>
                    <a:pt x="234315" y="140970"/>
                  </a:cubicBezTo>
                  <a:lnTo>
                    <a:pt x="234315" y="119444"/>
                  </a:lnTo>
                  <a:cubicBezTo>
                    <a:pt x="234263" y="57444"/>
                    <a:pt x="184015" y="7196"/>
                    <a:pt x="122015" y="7144"/>
                  </a:cubicBezTo>
                  <a:lnTo>
                    <a:pt x="119539" y="7144"/>
                  </a:lnTo>
                  <a:cubicBezTo>
                    <a:pt x="57523" y="7196"/>
                    <a:pt x="7249" y="57428"/>
                    <a:pt x="7144" y="119444"/>
                  </a:cubicBezTo>
                  <a:lnTo>
                    <a:pt x="7144" y="140970"/>
                  </a:lnTo>
                  <a:cubicBezTo>
                    <a:pt x="7144" y="148861"/>
                    <a:pt x="13541" y="155258"/>
                    <a:pt x="21431" y="155258"/>
                  </a:cubicBezTo>
                  <a:close/>
                </a:path>
              </a:pathLst>
            </a:custGeom>
            <a:grpFill/>
            <a:ln w="9525" cap="flat">
              <a:noFill/>
              <a:prstDash val="solid"/>
              <a:miter/>
            </a:ln>
          </p:spPr>
          <p:txBody>
            <a:bodyPr rtlCol="0" anchor="ctr"/>
            <a:lstStyle/>
            <a:p>
              <a:endParaRPr lang="en-US" dirty="0"/>
            </a:p>
          </p:txBody>
        </p:sp>
      </p:grpSp>
      <p:sp>
        <p:nvSpPr>
          <p:cNvPr id="33" name="Graphic 1889388">
            <a:extLst>
              <a:ext uri="{FF2B5EF4-FFF2-40B4-BE49-F238E27FC236}">
                <a16:creationId xmlns:a16="http://schemas.microsoft.com/office/drawing/2014/main" id="{64439259-9277-F24C-9719-4291963620C9}"/>
              </a:ext>
            </a:extLst>
          </p:cNvPr>
          <p:cNvSpPr/>
          <p:nvPr/>
        </p:nvSpPr>
        <p:spPr>
          <a:xfrm>
            <a:off x="10483778" y="1376968"/>
            <a:ext cx="628650" cy="609600"/>
          </a:xfrm>
          <a:custGeom>
            <a:avLst/>
            <a:gdLst>
              <a:gd name="connsiteX0" fmla="*/ 577406 w 628650"/>
              <a:gd name="connsiteY0" fmla="*/ 200824 h 609600"/>
              <a:gd name="connsiteX1" fmla="*/ 504920 w 628650"/>
              <a:gd name="connsiteY1" fmla="*/ 83571 h 609600"/>
              <a:gd name="connsiteX2" fmla="*/ 501491 w 628650"/>
              <a:gd name="connsiteY2" fmla="*/ 78237 h 609600"/>
              <a:gd name="connsiteX3" fmla="*/ 495586 w 628650"/>
              <a:gd name="connsiteY3" fmla="*/ 75094 h 609600"/>
              <a:gd name="connsiteX4" fmla="*/ 107701 w 628650"/>
              <a:gd name="connsiteY4" fmla="*/ 101100 h 609600"/>
              <a:gd name="connsiteX5" fmla="*/ 51245 w 628650"/>
              <a:gd name="connsiteY5" fmla="*/ 203396 h 609600"/>
              <a:gd name="connsiteX6" fmla="*/ 7144 w 628650"/>
              <a:gd name="connsiteY6" fmla="*/ 257021 h 609600"/>
              <a:gd name="connsiteX7" fmla="*/ 7144 w 628650"/>
              <a:gd name="connsiteY7" fmla="*/ 407421 h 609600"/>
              <a:gd name="connsiteX8" fmla="*/ 61817 w 628650"/>
              <a:gd name="connsiteY8" fmla="*/ 462095 h 609600"/>
              <a:gd name="connsiteX9" fmla="*/ 83344 w 628650"/>
              <a:gd name="connsiteY9" fmla="*/ 462095 h 609600"/>
              <a:gd name="connsiteX10" fmla="*/ 137922 w 628650"/>
              <a:gd name="connsiteY10" fmla="*/ 407421 h 609600"/>
              <a:gd name="connsiteX11" fmla="*/ 137922 w 628650"/>
              <a:gd name="connsiteY11" fmla="*/ 257021 h 609600"/>
              <a:gd name="connsiteX12" fmla="*/ 83344 w 628650"/>
              <a:gd name="connsiteY12" fmla="*/ 202348 h 609600"/>
              <a:gd name="connsiteX13" fmla="*/ 81439 w 628650"/>
              <a:gd name="connsiteY13" fmla="*/ 202348 h 609600"/>
              <a:gd name="connsiteX14" fmla="*/ 133636 w 628650"/>
              <a:gd name="connsiteY14" fmla="*/ 115099 h 609600"/>
              <a:gd name="connsiteX15" fmla="*/ 168021 w 628650"/>
              <a:gd name="connsiteY15" fmla="*/ 147579 h 609600"/>
              <a:gd name="connsiteX16" fmla="*/ 182213 w 628650"/>
              <a:gd name="connsiteY16" fmla="*/ 153294 h 609600"/>
              <a:gd name="connsiteX17" fmla="*/ 196977 w 628650"/>
              <a:gd name="connsiteY17" fmla="*/ 147198 h 609600"/>
              <a:gd name="connsiteX18" fmla="*/ 315849 w 628650"/>
              <a:gd name="connsiteY18" fmla="*/ 103193 h 609600"/>
              <a:gd name="connsiteX19" fmla="*/ 431292 w 628650"/>
              <a:gd name="connsiteY19" fmla="*/ 143864 h 609600"/>
              <a:gd name="connsiteX20" fmla="*/ 460439 w 628650"/>
              <a:gd name="connsiteY20" fmla="*/ 142912 h 609600"/>
              <a:gd name="connsiteX21" fmla="*/ 491109 w 628650"/>
              <a:gd name="connsiteY21" fmla="*/ 110336 h 609600"/>
              <a:gd name="connsiteX22" fmla="*/ 547497 w 628650"/>
              <a:gd name="connsiteY22" fmla="*/ 200729 h 609600"/>
              <a:gd name="connsiteX23" fmla="*/ 496538 w 628650"/>
              <a:gd name="connsiteY23" fmla="*/ 255021 h 609600"/>
              <a:gd name="connsiteX24" fmla="*/ 496538 w 628650"/>
              <a:gd name="connsiteY24" fmla="*/ 405611 h 609600"/>
              <a:gd name="connsiteX25" fmla="*/ 540544 w 628650"/>
              <a:gd name="connsiteY25" fmla="*/ 459237 h 609600"/>
              <a:gd name="connsiteX26" fmla="*/ 540544 w 628650"/>
              <a:gd name="connsiteY26" fmla="*/ 459237 h 609600"/>
              <a:gd name="connsiteX27" fmla="*/ 351854 w 628650"/>
              <a:gd name="connsiteY27" fmla="*/ 557821 h 609600"/>
              <a:gd name="connsiteX28" fmla="*/ 316230 w 628650"/>
              <a:gd name="connsiteY28" fmla="*/ 532675 h 609600"/>
              <a:gd name="connsiteX29" fmla="*/ 281083 w 628650"/>
              <a:gd name="connsiteY29" fmla="*/ 532675 h 609600"/>
              <a:gd name="connsiteX30" fmla="*/ 242983 w 628650"/>
              <a:gd name="connsiteY30" fmla="*/ 570775 h 609600"/>
              <a:gd name="connsiteX31" fmla="*/ 281083 w 628650"/>
              <a:gd name="connsiteY31" fmla="*/ 608875 h 609600"/>
              <a:gd name="connsiteX32" fmla="*/ 316230 w 628650"/>
              <a:gd name="connsiteY32" fmla="*/ 608875 h 609600"/>
              <a:gd name="connsiteX33" fmla="*/ 350711 w 628650"/>
              <a:gd name="connsiteY33" fmla="*/ 586586 h 609600"/>
              <a:gd name="connsiteX34" fmla="*/ 563975 w 628650"/>
              <a:gd name="connsiteY34" fmla="*/ 476001 h 609600"/>
              <a:gd name="connsiteX35" fmla="*/ 564642 w 628650"/>
              <a:gd name="connsiteY35" fmla="*/ 475049 h 609600"/>
              <a:gd name="connsiteX36" fmla="*/ 574167 w 628650"/>
              <a:gd name="connsiteY36" fmla="*/ 460190 h 609600"/>
              <a:gd name="connsiteX37" fmla="*/ 627507 w 628650"/>
              <a:gd name="connsiteY37" fmla="*/ 405611 h 609600"/>
              <a:gd name="connsiteX38" fmla="*/ 627507 w 628650"/>
              <a:gd name="connsiteY38" fmla="*/ 255021 h 609600"/>
              <a:gd name="connsiteX39" fmla="*/ 577406 w 628650"/>
              <a:gd name="connsiteY39" fmla="*/ 200824 h 609600"/>
              <a:gd name="connsiteX40" fmla="*/ 109347 w 628650"/>
              <a:gd name="connsiteY40" fmla="*/ 257021 h 609600"/>
              <a:gd name="connsiteX41" fmla="*/ 109347 w 628650"/>
              <a:gd name="connsiteY41" fmla="*/ 407421 h 609600"/>
              <a:gd name="connsiteX42" fmla="*/ 83344 w 628650"/>
              <a:gd name="connsiteY42" fmla="*/ 433424 h 609600"/>
              <a:gd name="connsiteX43" fmla="*/ 78867 w 628650"/>
              <a:gd name="connsiteY43" fmla="*/ 433424 h 609600"/>
              <a:gd name="connsiteX44" fmla="*/ 78867 w 628650"/>
              <a:gd name="connsiteY44" fmla="*/ 364368 h 609600"/>
              <a:gd name="connsiteX45" fmla="*/ 64580 w 628650"/>
              <a:gd name="connsiteY45" fmla="*/ 350081 h 609600"/>
              <a:gd name="connsiteX46" fmla="*/ 50292 w 628650"/>
              <a:gd name="connsiteY46" fmla="*/ 364368 h 609600"/>
              <a:gd name="connsiteX47" fmla="*/ 50292 w 628650"/>
              <a:gd name="connsiteY47" fmla="*/ 431043 h 609600"/>
              <a:gd name="connsiteX48" fmla="*/ 35719 w 628650"/>
              <a:gd name="connsiteY48" fmla="*/ 407421 h 609600"/>
              <a:gd name="connsiteX49" fmla="*/ 35719 w 628650"/>
              <a:gd name="connsiteY49" fmla="*/ 257021 h 609600"/>
              <a:gd name="connsiteX50" fmla="*/ 61817 w 628650"/>
              <a:gd name="connsiteY50" fmla="*/ 230923 h 609600"/>
              <a:gd name="connsiteX51" fmla="*/ 83344 w 628650"/>
              <a:gd name="connsiteY51" fmla="*/ 230923 h 609600"/>
              <a:gd name="connsiteX52" fmla="*/ 109347 w 628650"/>
              <a:gd name="connsiteY52" fmla="*/ 257021 h 609600"/>
              <a:gd name="connsiteX53" fmla="*/ 445294 w 628650"/>
              <a:gd name="connsiteY53" fmla="*/ 117766 h 609600"/>
              <a:gd name="connsiteX54" fmla="*/ 315849 w 628650"/>
              <a:gd name="connsiteY54" fmla="*/ 74618 h 609600"/>
              <a:gd name="connsiteX55" fmla="*/ 182499 w 628650"/>
              <a:gd name="connsiteY55" fmla="*/ 122243 h 609600"/>
              <a:gd name="connsiteX56" fmla="*/ 154400 w 628650"/>
              <a:gd name="connsiteY56" fmla="*/ 95382 h 609600"/>
              <a:gd name="connsiteX57" fmla="*/ 469964 w 628650"/>
              <a:gd name="connsiteY57" fmla="*/ 91096 h 609600"/>
              <a:gd name="connsiteX58" fmla="*/ 316230 w 628650"/>
              <a:gd name="connsiteY58" fmla="*/ 580109 h 609600"/>
              <a:gd name="connsiteX59" fmla="*/ 281083 w 628650"/>
              <a:gd name="connsiteY59" fmla="*/ 580109 h 609600"/>
              <a:gd name="connsiteX60" fmla="*/ 271558 w 628650"/>
              <a:gd name="connsiteY60" fmla="*/ 570584 h 609600"/>
              <a:gd name="connsiteX61" fmla="*/ 281083 w 628650"/>
              <a:gd name="connsiteY61" fmla="*/ 561059 h 609600"/>
              <a:gd name="connsiteX62" fmla="*/ 316230 w 628650"/>
              <a:gd name="connsiteY62" fmla="*/ 561059 h 609600"/>
              <a:gd name="connsiteX63" fmla="*/ 325755 w 628650"/>
              <a:gd name="connsiteY63" fmla="*/ 570584 h 609600"/>
              <a:gd name="connsiteX64" fmla="*/ 316230 w 628650"/>
              <a:gd name="connsiteY64" fmla="*/ 580109 h 609600"/>
              <a:gd name="connsiteX65" fmla="*/ 598742 w 628650"/>
              <a:gd name="connsiteY65" fmla="*/ 405611 h 609600"/>
              <a:gd name="connsiteX66" fmla="*/ 582168 w 628650"/>
              <a:gd name="connsiteY66" fmla="*/ 429805 h 609600"/>
              <a:gd name="connsiteX67" fmla="*/ 582168 w 628650"/>
              <a:gd name="connsiteY67" fmla="*/ 365606 h 609600"/>
              <a:gd name="connsiteX68" fmla="*/ 567881 w 628650"/>
              <a:gd name="connsiteY68" fmla="*/ 351319 h 609600"/>
              <a:gd name="connsiteX69" fmla="*/ 553593 w 628650"/>
              <a:gd name="connsiteY69" fmla="*/ 365606 h 609600"/>
              <a:gd name="connsiteX70" fmla="*/ 553593 w 628650"/>
              <a:gd name="connsiteY70" fmla="*/ 431710 h 609600"/>
              <a:gd name="connsiteX71" fmla="*/ 551212 w 628650"/>
              <a:gd name="connsiteY71" fmla="*/ 431710 h 609600"/>
              <a:gd name="connsiteX72" fmla="*/ 525113 w 628650"/>
              <a:gd name="connsiteY72" fmla="*/ 405611 h 609600"/>
              <a:gd name="connsiteX73" fmla="*/ 525113 w 628650"/>
              <a:gd name="connsiteY73" fmla="*/ 255021 h 609600"/>
              <a:gd name="connsiteX74" fmla="*/ 551212 w 628650"/>
              <a:gd name="connsiteY74" fmla="*/ 228827 h 609600"/>
              <a:gd name="connsiteX75" fmla="*/ 564261 w 628650"/>
              <a:gd name="connsiteY75" fmla="*/ 228827 h 609600"/>
              <a:gd name="connsiteX76" fmla="*/ 569500 w 628650"/>
              <a:gd name="connsiteY76" fmla="*/ 228827 h 609600"/>
              <a:gd name="connsiteX77" fmla="*/ 572643 w 628650"/>
              <a:gd name="connsiteY77" fmla="*/ 228827 h 609600"/>
              <a:gd name="connsiteX78" fmla="*/ 598742 w 628650"/>
              <a:gd name="connsiteY78" fmla="*/ 25502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28650" h="609600">
                <a:moveTo>
                  <a:pt x="577406" y="200824"/>
                </a:moveTo>
                <a:cubicBezTo>
                  <a:pt x="563645" y="156195"/>
                  <a:pt x="538691" y="115829"/>
                  <a:pt x="504920" y="83571"/>
                </a:cubicBezTo>
                <a:cubicBezTo>
                  <a:pt x="504180" y="81564"/>
                  <a:pt x="503010" y="79744"/>
                  <a:pt x="501491" y="78237"/>
                </a:cubicBezTo>
                <a:cubicBezTo>
                  <a:pt x="499824" y="76701"/>
                  <a:pt x="497791" y="75619"/>
                  <a:pt x="495586" y="75094"/>
                </a:cubicBezTo>
                <a:cubicBezTo>
                  <a:pt x="381293" y="-24836"/>
                  <a:pt x="207632" y="-13193"/>
                  <a:pt x="107701" y="101100"/>
                </a:cubicBezTo>
                <a:cubicBezTo>
                  <a:pt x="81769" y="130759"/>
                  <a:pt x="62516" y="165645"/>
                  <a:pt x="51245" y="203396"/>
                </a:cubicBezTo>
                <a:cubicBezTo>
                  <a:pt x="25644" y="208479"/>
                  <a:pt x="7189" y="230922"/>
                  <a:pt x="7144" y="257021"/>
                </a:cubicBezTo>
                <a:lnTo>
                  <a:pt x="7144" y="407421"/>
                </a:lnTo>
                <a:cubicBezTo>
                  <a:pt x="7196" y="437594"/>
                  <a:pt x="31644" y="462042"/>
                  <a:pt x="61817" y="462095"/>
                </a:cubicBezTo>
                <a:lnTo>
                  <a:pt x="83344" y="462095"/>
                </a:lnTo>
                <a:cubicBezTo>
                  <a:pt x="113502" y="462042"/>
                  <a:pt x="137922" y="437579"/>
                  <a:pt x="137922" y="407421"/>
                </a:cubicBezTo>
                <a:lnTo>
                  <a:pt x="137922" y="257021"/>
                </a:lnTo>
                <a:cubicBezTo>
                  <a:pt x="137922" y="226863"/>
                  <a:pt x="113502" y="202400"/>
                  <a:pt x="83344" y="202348"/>
                </a:cubicBezTo>
                <a:lnTo>
                  <a:pt x="81439" y="202348"/>
                </a:lnTo>
                <a:cubicBezTo>
                  <a:pt x="92594" y="169957"/>
                  <a:pt x="110370" y="140244"/>
                  <a:pt x="133636" y="115099"/>
                </a:cubicBezTo>
                <a:lnTo>
                  <a:pt x="168021" y="147579"/>
                </a:lnTo>
                <a:cubicBezTo>
                  <a:pt x="171836" y="151246"/>
                  <a:pt x="176922" y="153294"/>
                  <a:pt x="182213" y="153294"/>
                </a:cubicBezTo>
                <a:cubicBezTo>
                  <a:pt x="187744" y="153281"/>
                  <a:pt x="193048" y="151091"/>
                  <a:pt x="196977" y="147198"/>
                </a:cubicBezTo>
                <a:cubicBezTo>
                  <a:pt x="224600" y="119671"/>
                  <a:pt x="268986" y="103193"/>
                  <a:pt x="315849" y="103193"/>
                </a:cubicBezTo>
                <a:cubicBezTo>
                  <a:pt x="358024" y="102085"/>
                  <a:pt x="399126" y="116566"/>
                  <a:pt x="431292" y="143864"/>
                </a:cubicBezTo>
                <a:cubicBezTo>
                  <a:pt x="439633" y="151570"/>
                  <a:pt x="452619" y="151146"/>
                  <a:pt x="460439" y="142912"/>
                </a:cubicBezTo>
                <a:lnTo>
                  <a:pt x="491109" y="110336"/>
                </a:lnTo>
                <a:cubicBezTo>
                  <a:pt x="516311" y="135964"/>
                  <a:pt x="535562" y="166824"/>
                  <a:pt x="547497" y="200729"/>
                </a:cubicBezTo>
                <a:cubicBezTo>
                  <a:pt x="518950" y="202765"/>
                  <a:pt x="496764" y="226402"/>
                  <a:pt x="496538" y="255021"/>
                </a:cubicBezTo>
                <a:lnTo>
                  <a:pt x="496538" y="405611"/>
                </a:lnTo>
                <a:cubicBezTo>
                  <a:pt x="496536" y="431696"/>
                  <a:pt x="514962" y="454148"/>
                  <a:pt x="540544" y="459237"/>
                </a:cubicBezTo>
                <a:lnTo>
                  <a:pt x="540544" y="459237"/>
                </a:lnTo>
                <a:cubicBezTo>
                  <a:pt x="495987" y="519171"/>
                  <a:pt x="426499" y="555476"/>
                  <a:pt x="351854" y="557821"/>
                </a:cubicBezTo>
                <a:cubicBezTo>
                  <a:pt x="346423" y="542801"/>
                  <a:pt x="332202" y="532762"/>
                  <a:pt x="316230" y="532675"/>
                </a:cubicBezTo>
                <a:lnTo>
                  <a:pt x="281083" y="532675"/>
                </a:lnTo>
                <a:cubicBezTo>
                  <a:pt x="260041" y="532675"/>
                  <a:pt x="242983" y="549733"/>
                  <a:pt x="242983" y="570775"/>
                </a:cubicBezTo>
                <a:cubicBezTo>
                  <a:pt x="242983" y="591817"/>
                  <a:pt x="260041" y="608875"/>
                  <a:pt x="281083" y="608875"/>
                </a:cubicBezTo>
                <a:lnTo>
                  <a:pt x="316230" y="608875"/>
                </a:lnTo>
                <a:cubicBezTo>
                  <a:pt x="331086" y="608804"/>
                  <a:pt x="344545" y="600103"/>
                  <a:pt x="350711" y="586586"/>
                </a:cubicBezTo>
                <a:cubicBezTo>
                  <a:pt x="435070" y="584666"/>
                  <a:pt x="513799" y="543842"/>
                  <a:pt x="563975" y="476001"/>
                </a:cubicBezTo>
                <a:cubicBezTo>
                  <a:pt x="564220" y="475700"/>
                  <a:pt x="564443" y="475381"/>
                  <a:pt x="564642" y="475049"/>
                </a:cubicBezTo>
                <a:lnTo>
                  <a:pt x="574167" y="460190"/>
                </a:lnTo>
                <a:cubicBezTo>
                  <a:pt x="603803" y="459467"/>
                  <a:pt x="627464" y="435257"/>
                  <a:pt x="627507" y="405611"/>
                </a:cubicBezTo>
                <a:lnTo>
                  <a:pt x="627507" y="255021"/>
                </a:lnTo>
                <a:cubicBezTo>
                  <a:pt x="627315" y="226725"/>
                  <a:pt x="605599" y="203235"/>
                  <a:pt x="577406" y="200824"/>
                </a:cubicBezTo>
                <a:close/>
                <a:moveTo>
                  <a:pt x="109347" y="257021"/>
                </a:moveTo>
                <a:lnTo>
                  <a:pt x="109347" y="407421"/>
                </a:lnTo>
                <a:cubicBezTo>
                  <a:pt x="109295" y="421761"/>
                  <a:pt x="97683" y="433372"/>
                  <a:pt x="83344" y="433424"/>
                </a:cubicBezTo>
                <a:lnTo>
                  <a:pt x="78867" y="433424"/>
                </a:lnTo>
                <a:lnTo>
                  <a:pt x="78867" y="364368"/>
                </a:lnTo>
                <a:cubicBezTo>
                  <a:pt x="78867" y="356478"/>
                  <a:pt x="72470" y="350081"/>
                  <a:pt x="64580" y="350081"/>
                </a:cubicBezTo>
                <a:cubicBezTo>
                  <a:pt x="56689" y="350081"/>
                  <a:pt x="50292" y="356478"/>
                  <a:pt x="50292" y="364368"/>
                </a:cubicBezTo>
                <a:lnTo>
                  <a:pt x="50292" y="431043"/>
                </a:lnTo>
                <a:cubicBezTo>
                  <a:pt x="41303" y="426619"/>
                  <a:pt x="35640" y="417440"/>
                  <a:pt x="35719" y="407421"/>
                </a:cubicBezTo>
                <a:lnTo>
                  <a:pt x="35719" y="257021"/>
                </a:lnTo>
                <a:cubicBezTo>
                  <a:pt x="35719" y="242607"/>
                  <a:pt x="47403" y="230923"/>
                  <a:pt x="61817" y="230923"/>
                </a:cubicBezTo>
                <a:lnTo>
                  <a:pt x="83344" y="230923"/>
                </a:lnTo>
                <a:cubicBezTo>
                  <a:pt x="97720" y="230975"/>
                  <a:pt x="109347" y="242644"/>
                  <a:pt x="109347" y="257021"/>
                </a:cubicBezTo>
                <a:close/>
                <a:moveTo>
                  <a:pt x="445294" y="117766"/>
                </a:moveTo>
                <a:cubicBezTo>
                  <a:pt x="408406" y="88898"/>
                  <a:pt x="362680" y="73656"/>
                  <a:pt x="315849" y="74618"/>
                </a:cubicBezTo>
                <a:cubicBezTo>
                  <a:pt x="267079" y="73702"/>
                  <a:pt x="219655" y="90639"/>
                  <a:pt x="182499" y="122243"/>
                </a:cubicBezTo>
                <a:lnTo>
                  <a:pt x="154400" y="95382"/>
                </a:lnTo>
                <a:cubicBezTo>
                  <a:pt x="244696" y="17792"/>
                  <a:pt x="377593" y="15987"/>
                  <a:pt x="469964" y="91096"/>
                </a:cubicBezTo>
                <a:close/>
                <a:moveTo>
                  <a:pt x="316230" y="580109"/>
                </a:moveTo>
                <a:lnTo>
                  <a:pt x="281083" y="580109"/>
                </a:lnTo>
                <a:cubicBezTo>
                  <a:pt x="275822" y="580109"/>
                  <a:pt x="271558" y="575845"/>
                  <a:pt x="271558" y="570584"/>
                </a:cubicBezTo>
                <a:cubicBezTo>
                  <a:pt x="271558" y="565324"/>
                  <a:pt x="275822" y="561059"/>
                  <a:pt x="281083" y="561059"/>
                </a:cubicBezTo>
                <a:lnTo>
                  <a:pt x="316230" y="561059"/>
                </a:lnTo>
                <a:cubicBezTo>
                  <a:pt x="321491" y="561059"/>
                  <a:pt x="325755" y="565324"/>
                  <a:pt x="325755" y="570584"/>
                </a:cubicBezTo>
                <a:cubicBezTo>
                  <a:pt x="325755" y="575845"/>
                  <a:pt x="321491" y="580109"/>
                  <a:pt x="316230" y="580109"/>
                </a:cubicBezTo>
                <a:close/>
                <a:moveTo>
                  <a:pt x="598742" y="405611"/>
                </a:moveTo>
                <a:cubicBezTo>
                  <a:pt x="598725" y="416319"/>
                  <a:pt x="592146" y="425922"/>
                  <a:pt x="582168" y="429805"/>
                </a:cubicBezTo>
                <a:lnTo>
                  <a:pt x="582168" y="365606"/>
                </a:lnTo>
                <a:cubicBezTo>
                  <a:pt x="582168" y="357716"/>
                  <a:pt x="575771" y="351319"/>
                  <a:pt x="567881" y="351319"/>
                </a:cubicBezTo>
                <a:cubicBezTo>
                  <a:pt x="559990" y="351319"/>
                  <a:pt x="553593" y="357716"/>
                  <a:pt x="553593" y="365606"/>
                </a:cubicBezTo>
                <a:lnTo>
                  <a:pt x="553593" y="431710"/>
                </a:lnTo>
                <a:lnTo>
                  <a:pt x="551212" y="431710"/>
                </a:lnTo>
                <a:cubicBezTo>
                  <a:pt x="536798" y="431710"/>
                  <a:pt x="525113" y="420026"/>
                  <a:pt x="525113" y="405611"/>
                </a:cubicBezTo>
                <a:lnTo>
                  <a:pt x="525113" y="255021"/>
                </a:lnTo>
                <a:cubicBezTo>
                  <a:pt x="525113" y="240592"/>
                  <a:pt x="536782" y="228880"/>
                  <a:pt x="551212" y="228827"/>
                </a:cubicBezTo>
                <a:lnTo>
                  <a:pt x="564261" y="228827"/>
                </a:lnTo>
                <a:cubicBezTo>
                  <a:pt x="565987" y="229207"/>
                  <a:pt x="567774" y="229207"/>
                  <a:pt x="569500" y="228827"/>
                </a:cubicBezTo>
                <a:lnTo>
                  <a:pt x="572643" y="228827"/>
                </a:lnTo>
                <a:cubicBezTo>
                  <a:pt x="587072" y="228880"/>
                  <a:pt x="598742" y="240592"/>
                  <a:pt x="598742" y="255021"/>
                </a:cubicBezTo>
                <a:close/>
              </a:path>
            </a:pathLst>
          </a:custGeom>
          <a:solidFill>
            <a:srgbClr val="00B29F"/>
          </a:solidFill>
          <a:ln w="9525" cap="flat">
            <a:noFill/>
            <a:prstDash val="solid"/>
            <a:miter/>
          </a:ln>
        </p:spPr>
        <p:txBody>
          <a:bodyPr rtlCol="0" anchor="ctr"/>
          <a:lstStyle/>
          <a:p>
            <a:endParaRPr lang="en-US" dirty="0"/>
          </a:p>
        </p:txBody>
      </p:sp>
      <p:grpSp>
        <p:nvGrpSpPr>
          <p:cNvPr id="34" name="Graphic 55">
            <a:extLst>
              <a:ext uri="{FF2B5EF4-FFF2-40B4-BE49-F238E27FC236}">
                <a16:creationId xmlns:a16="http://schemas.microsoft.com/office/drawing/2014/main" id="{78BF4E87-FA8C-AA45-B3C8-AD9512E2092B}"/>
              </a:ext>
            </a:extLst>
          </p:cNvPr>
          <p:cNvGrpSpPr/>
          <p:nvPr/>
        </p:nvGrpSpPr>
        <p:grpSpPr>
          <a:xfrm>
            <a:off x="458715" y="2345624"/>
            <a:ext cx="638175" cy="504825"/>
            <a:chOff x="400931" y="2031418"/>
            <a:chExt cx="638175" cy="504825"/>
          </a:xfrm>
          <a:solidFill>
            <a:srgbClr val="00B29F"/>
          </a:solidFill>
        </p:grpSpPr>
        <p:sp>
          <p:nvSpPr>
            <p:cNvPr id="35" name="Freeform: Shape 46">
              <a:extLst>
                <a:ext uri="{FF2B5EF4-FFF2-40B4-BE49-F238E27FC236}">
                  <a16:creationId xmlns:a16="http://schemas.microsoft.com/office/drawing/2014/main" id="{3B055976-4349-3F4E-8986-29D85043C0CF}"/>
                </a:ext>
              </a:extLst>
            </p:cNvPr>
            <p:cNvSpPr/>
            <p:nvPr/>
          </p:nvSpPr>
          <p:spPr>
            <a:xfrm>
              <a:off x="883563" y="2024274"/>
              <a:ext cx="133350" cy="447675"/>
            </a:xfrm>
            <a:custGeom>
              <a:avLst/>
              <a:gdLst>
                <a:gd name="connsiteX0" fmla="*/ 21431 w 133350"/>
                <a:gd name="connsiteY0" fmla="*/ 448056 h 447675"/>
                <a:gd name="connsiteX1" fmla="*/ 112586 w 133350"/>
                <a:gd name="connsiteY1" fmla="*/ 448056 h 447675"/>
                <a:gd name="connsiteX2" fmla="*/ 126873 w 133350"/>
                <a:gd name="connsiteY2" fmla="*/ 433769 h 447675"/>
                <a:gd name="connsiteX3" fmla="*/ 126873 w 133350"/>
                <a:gd name="connsiteY3" fmla="*/ 21431 h 447675"/>
                <a:gd name="connsiteX4" fmla="*/ 112586 w 133350"/>
                <a:gd name="connsiteY4" fmla="*/ 7144 h 447675"/>
                <a:gd name="connsiteX5" fmla="*/ 21431 w 133350"/>
                <a:gd name="connsiteY5" fmla="*/ 7144 h 447675"/>
                <a:gd name="connsiteX6" fmla="*/ 7144 w 133350"/>
                <a:gd name="connsiteY6" fmla="*/ 21431 h 447675"/>
                <a:gd name="connsiteX7" fmla="*/ 7144 w 133350"/>
                <a:gd name="connsiteY7" fmla="*/ 433769 h 447675"/>
                <a:gd name="connsiteX8" fmla="*/ 21431 w 133350"/>
                <a:gd name="connsiteY8" fmla="*/ 448056 h 447675"/>
                <a:gd name="connsiteX9" fmla="*/ 35719 w 133350"/>
                <a:gd name="connsiteY9" fmla="*/ 35719 h 447675"/>
                <a:gd name="connsiteX10" fmla="*/ 98393 w 133350"/>
                <a:gd name="connsiteY10" fmla="*/ 35719 h 447675"/>
                <a:gd name="connsiteX11" fmla="*/ 98393 w 133350"/>
                <a:gd name="connsiteY11" fmla="*/ 419481 h 447675"/>
                <a:gd name="connsiteX12" fmla="*/ 35719 w 133350"/>
                <a:gd name="connsiteY12" fmla="*/ 419481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447675">
                  <a:moveTo>
                    <a:pt x="21431" y="448056"/>
                  </a:moveTo>
                  <a:lnTo>
                    <a:pt x="112586" y="448056"/>
                  </a:lnTo>
                  <a:cubicBezTo>
                    <a:pt x="120476" y="448056"/>
                    <a:pt x="126873" y="441659"/>
                    <a:pt x="126873" y="433769"/>
                  </a:cubicBezTo>
                  <a:lnTo>
                    <a:pt x="126873" y="21431"/>
                  </a:lnTo>
                  <a:cubicBezTo>
                    <a:pt x="126873" y="13540"/>
                    <a:pt x="120476" y="7144"/>
                    <a:pt x="112586" y="7144"/>
                  </a:cubicBezTo>
                  <a:lnTo>
                    <a:pt x="21431" y="7144"/>
                  </a:lnTo>
                  <a:cubicBezTo>
                    <a:pt x="13541" y="7144"/>
                    <a:pt x="7144" y="13540"/>
                    <a:pt x="7144" y="21431"/>
                  </a:cubicBezTo>
                  <a:lnTo>
                    <a:pt x="7144" y="433769"/>
                  </a:lnTo>
                  <a:cubicBezTo>
                    <a:pt x="7144" y="441659"/>
                    <a:pt x="13541" y="448056"/>
                    <a:pt x="21431" y="448056"/>
                  </a:cubicBezTo>
                  <a:close/>
                  <a:moveTo>
                    <a:pt x="35719" y="35719"/>
                  </a:moveTo>
                  <a:lnTo>
                    <a:pt x="98393" y="35719"/>
                  </a:lnTo>
                  <a:lnTo>
                    <a:pt x="98393" y="419481"/>
                  </a:lnTo>
                  <a:lnTo>
                    <a:pt x="35719" y="419481"/>
                  </a:lnTo>
                  <a:close/>
                </a:path>
              </a:pathLst>
            </a:custGeom>
            <a:grpFill/>
            <a:ln w="9525" cap="flat">
              <a:noFill/>
              <a:prstDash val="solid"/>
              <a:miter/>
            </a:ln>
          </p:spPr>
          <p:txBody>
            <a:bodyPr rtlCol="0" anchor="ctr"/>
            <a:lstStyle/>
            <a:p>
              <a:endParaRPr lang="en-US" dirty="0"/>
            </a:p>
          </p:txBody>
        </p:sp>
        <p:sp>
          <p:nvSpPr>
            <p:cNvPr id="36" name="Freeform: Shape 48">
              <a:extLst>
                <a:ext uri="{FF2B5EF4-FFF2-40B4-BE49-F238E27FC236}">
                  <a16:creationId xmlns:a16="http://schemas.microsoft.com/office/drawing/2014/main" id="{C46FCC49-B5AA-9348-B65E-064C38028201}"/>
                </a:ext>
              </a:extLst>
            </p:cNvPr>
            <p:cNvSpPr/>
            <p:nvPr/>
          </p:nvSpPr>
          <p:spPr>
            <a:xfrm>
              <a:off x="726305" y="2166483"/>
              <a:ext cx="133350" cy="304800"/>
            </a:xfrm>
            <a:custGeom>
              <a:avLst/>
              <a:gdLst>
                <a:gd name="connsiteX0" fmla="*/ 21431 w 133350"/>
                <a:gd name="connsiteY0" fmla="*/ 305848 h 304800"/>
                <a:gd name="connsiteX1" fmla="*/ 112776 w 133350"/>
                <a:gd name="connsiteY1" fmla="*/ 305848 h 304800"/>
                <a:gd name="connsiteX2" fmla="*/ 127064 w 133350"/>
                <a:gd name="connsiteY2" fmla="*/ 291560 h 304800"/>
                <a:gd name="connsiteX3" fmla="*/ 127064 w 133350"/>
                <a:gd name="connsiteY3" fmla="*/ 21431 h 304800"/>
                <a:gd name="connsiteX4" fmla="*/ 112776 w 133350"/>
                <a:gd name="connsiteY4" fmla="*/ 7144 h 304800"/>
                <a:gd name="connsiteX5" fmla="*/ 21431 w 133350"/>
                <a:gd name="connsiteY5" fmla="*/ 7144 h 304800"/>
                <a:gd name="connsiteX6" fmla="*/ 7144 w 133350"/>
                <a:gd name="connsiteY6" fmla="*/ 21431 h 304800"/>
                <a:gd name="connsiteX7" fmla="*/ 7144 w 133350"/>
                <a:gd name="connsiteY7" fmla="*/ 291560 h 304800"/>
                <a:gd name="connsiteX8" fmla="*/ 21431 w 133350"/>
                <a:gd name="connsiteY8" fmla="*/ 305848 h 304800"/>
                <a:gd name="connsiteX9" fmla="*/ 35719 w 133350"/>
                <a:gd name="connsiteY9" fmla="*/ 35719 h 304800"/>
                <a:gd name="connsiteX10" fmla="*/ 98298 w 133350"/>
                <a:gd name="connsiteY10" fmla="*/ 35719 h 304800"/>
                <a:gd name="connsiteX11" fmla="*/ 98298 w 133350"/>
                <a:gd name="connsiteY11" fmla="*/ 277273 h 304800"/>
                <a:gd name="connsiteX12" fmla="*/ 35719 w 133350"/>
                <a:gd name="connsiteY12" fmla="*/ 27727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304800">
                  <a:moveTo>
                    <a:pt x="21431" y="305848"/>
                  </a:moveTo>
                  <a:lnTo>
                    <a:pt x="112776" y="305848"/>
                  </a:lnTo>
                  <a:cubicBezTo>
                    <a:pt x="120667" y="305848"/>
                    <a:pt x="127064" y="299451"/>
                    <a:pt x="127064" y="291560"/>
                  </a:cubicBezTo>
                  <a:lnTo>
                    <a:pt x="127064" y="21431"/>
                  </a:lnTo>
                  <a:cubicBezTo>
                    <a:pt x="127011" y="13562"/>
                    <a:pt x="120646" y="7196"/>
                    <a:pt x="112776" y="7144"/>
                  </a:cubicBezTo>
                  <a:lnTo>
                    <a:pt x="21431" y="7144"/>
                  </a:lnTo>
                  <a:cubicBezTo>
                    <a:pt x="13541" y="7144"/>
                    <a:pt x="7144" y="13541"/>
                    <a:pt x="7144" y="21431"/>
                  </a:cubicBezTo>
                  <a:lnTo>
                    <a:pt x="7144" y="291560"/>
                  </a:lnTo>
                  <a:cubicBezTo>
                    <a:pt x="7144" y="299451"/>
                    <a:pt x="13541" y="305848"/>
                    <a:pt x="21431" y="305848"/>
                  </a:cubicBezTo>
                  <a:close/>
                  <a:moveTo>
                    <a:pt x="35719" y="35719"/>
                  </a:moveTo>
                  <a:lnTo>
                    <a:pt x="98298" y="35719"/>
                  </a:lnTo>
                  <a:lnTo>
                    <a:pt x="98298" y="277273"/>
                  </a:lnTo>
                  <a:lnTo>
                    <a:pt x="35719" y="277273"/>
                  </a:lnTo>
                  <a:close/>
                </a:path>
              </a:pathLst>
            </a:custGeom>
            <a:grpFill/>
            <a:ln w="9525" cap="flat">
              <a:noFill/>
              <a:prstDash val="solid"/>
              <a:miter/>
            </a:ln>
          </p:spPr>
          <p:txBody>
            <a:bodyPr rtlCol="0" anchor="ctr"/>
            <a:lstStyle/>
            <a:p>
              <a:endParaRPr lang="en-US" dirty="0"/>
            </a:p>
          </p:txBody>
        </p:sp>
        <p:sp>
          <p:nvSpPr>
            <p:cNvPr id="37" name="Freeform: Shape 50">
              <a:extLst>
                <a:ext uri="{FF2B5EF4-FFF2-40B4-BE49-F238E27FC236}">
                  <a16:creationId xmlns:a16="http://schemas.microsoft.com/office/drawing/2014/main" id="{6EABCCEF-2C62-7B4E-A319-471BBE603CDA}"/>
                </a:ext>
              </a:extLst>
            </p:cNvPr>
            <p:cNvSpPr/>
            <p:nvPr/>
          </p:nvSpPr>
          <p:spPr>
            <a:xfrm>
              <a:off x="568952" y="2274687"/>
              <a:ext cx="133350" cy="200025"/>
            </a:xfrm>
            <a:custGeom>
              <a:avLst/>
              <a:gdLst>
                <a:gd name="connsiteX0" fmla="*/ 21431 w 133350"/>
                <a:gd name="connsiteY0" fmla="*/ 197644 h 200025"/>
                <a:gd name="connsiteX1" fmla="*/ 112586 w 133350"/>
                <a:gd name="connsiteY1" fmla="*/ 197644 h 200025"/>
                <a:gd name="connsiteX2" fmla="*/ 126873 w 133350"/>
                <a:gd name="connsiteY2" fmla="*/ 183356 h 200025"/>
                <a:gd name="connsiteX3" fmla="*/ 126873 w 133350"/>
                <a:gd name="connsiteY3" fmla="*/ 21431 h 200025"/>
                <a:gd name="connsiteX4" fmla="*/ 112586 w 133350"/>
                <a:gd name="connsiteY4" fmla="*/ 7144 h 200025"/>
                <a:gd name="connsiteX5" fmla="*/ 21431 w 133350"/>
                <a:gd name="connsiteY5" fmla="*/ 7144 h 200025"/>
                <a:gd name="connsiteX6" fmla="*/ 7144 w 133350"/>
                <a:gd name="connsiteY6" fmla="*/ 21431 h 200025"/>
                <a:gd name="connsiteX7" fmla="*/ 7144 w 133350"/>
                <a:gd name="connsiteY7" fmla="*/ 183356 h 200025"/>
                <a:gd name="connsiteX8" fmla="*/ 21431 w 133350"/>
                <a:gd name="connsiteY8" fmla="*/ 197644 h 200025"/>
                <a:gd name="connsiteX9" fmla="*/ 35719 w 133350"/>
                <a:gd name="connsiteY9" fmla="*/ 35719 h 200025"/>
                <a:gd name="connsiteX10" fmla="*/ 98679 w 133350"/>
                <a:gd name="connsiteY10" fmla="*/ 35719 h 200025"/>
                <a:gd name="connsiteX11" fmla="*/ 98679 w 133350"/>
                <a:gd name="connsiteY11" fmla="*/ 169069 h 200025"/>
                <a:gd name="connsiteX12" fmla="*/ 35719 w 133350"/>
                <a:gd name="connsiteY12" fmla="*/ 16906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200025">
                  <a:moveTo>
                    <a:pt x="21431" y="197644"/>
                  </a:moveTo>
                  <a:lnTo>
                    <a:pt x="112586" y="197644"/>
                  </a:lnTo>
                  <a:cubicBezTo>
                    <a:pt x="120476" y="197644"/>
                    <a:pt x="126873" y="191247"/>
                    <a:pt x="126873" y="183356"/>
                  </a:cubicBezTo>
                  <a:lnTo>
                    <a:pt x="126873" y="21431"/>
                  </a:lnTo>
                  <a:cubicBezTo>
                    <a:pt x="126873" y="13541"/>
                    <a:pt x="120476" y="7144"/>
                    <a:pt x="112586" y="7144"/>
                  </a:cubicBezTo>
                  <a:lnTo>
                    <a:pt x="21431" y="7144"/>
                  </a:lnTo>
                  <a:cubicBezTo>
                    <a:pt x="13541" y="7144"/>
                    <a:pt x="7144" y="13541"/>
                    <a:pt x="7144" y="21431"/>
                  </a:cubicBezTo>
                  <a:lnTo>
                    <a:pt x="7144" y="183356"/>
                  </a:lnTo>
                  <a:cubicBezTo>
                    <a:pt x="7144" y="191247"/>
                    <a:pt x="13541" y="197644"/>
                    <a:pt x="21431" y="197644"/>
                  </a:cubicBezTo>
                  <a:close/>
                  <a:moveTo>
                    <a:pt x="35719" y="35719"/>
                  </a:moveTo>
                  <a:lnTo>
                    <a:pt x="98679" y="35719"/>
                  </a:lnTo>
                  <a:lnTo>
                    <a:pt x="98679" y="169069"/>
                  </a:lnTo>
                  <a:lnTo>
                    <a:pt x="35719" y="169069"/>
                  </a:lnTo>
                  <a:close/>
                </a:path>
              </a:pathLst>
            </a:custGeom>
            <a:grpFill/>
            <a:ln w="9525" cap="flat">
              <a:noFill/>
              <a:prstDash val="solid"/>
              <a:miter/>
            </a:ln>
          </p:spPr>
          <p:txBody>
            <a:bodyPr rtlCol="0" anchor="ctr"/>
            <a:lstStyle/>
            <a:p>
              <a:endParaRPr lang="en-US" dirty="0"/>
            </a:p>
          </p:txBody>
        </p:sp>
        <p:sp>
          <p:nvSpPr>
            <p:cNvPr id="38" name="Freeform: Shape 51">
              <a:extLst>
                <a:ext uri="{FF2B5EF4-FFF2-40B4-BE49-F238E27FC236}">
                  <a16:creationId xmlns:a16="http://schemas.microsoft.com/office/drawing/2014/main" id="{F645A7B2-322E-774C-A961-06D4CAE85334}"/>
                </a:ext>
              </a:extLst>
            </p:cNvPr>
            <p:cNvSpPr/>
            <p:nvPr/>
          </p:nvSpPr>
          <p:spPr>
            <a:xfrm>
              <a:off x="411694" y="2343838"/>
              <a:ext cx="133350" cy="133350"/>
            </a:xfrm>
            <a:custGeom>
              <a:avLst/>
              <a:gdLst>
                <a:gd name="connsiteX0" fmla="*/ 21431 w 133350"/>
                <a:gd name="connsiteY0" fmla="*/ 128492 h 133350"/>
                <a:gd name="connsiteX1" fmla="*/ 112490 w 133350"/>
                <a:gd name="connsiteY1" fmla="*/ 128492 h 133350"/>
                <a:gd name="connsiteX2" fmla="*/ 126778 w 133350"/>
                <a:gd name="connsiteY2" fmla="*/ 114205 h 133350"/>
                <a:gd name="connsiteX3" fmla="*/ 126778 w 133350"/>
                <a:gd name="connsiteY3" fmla="*/ 21431 h 133350"/>
                <a:gd name="connsiteX4" fmla="*/ 112490 w 133350"/>
                <a:gd name="connsiteY4" fmla="*/ 7144 h 133350"/>
                <a:gd name="connsiteX5" fmla="*/ 21431 w 133350"/>
                <a:gd name="connsiteY5" fmla="*/ 7144 h 133350"/>
                <a:gd name="connsiteX6" fmla="*/ 7144 w 133350"/>
                <a:gd name="connsiteY6" fmla="*/ 21431 h 133350"/>
                <a:gd name="connsiteX7" fmla="*/ 7144 w 133350"/>
                <a:gd name="connsiteY7" fmla="*/ 114205 h 133350"/>
                <a:gd name="connsiteX8" fmla="*/ 21431 w 133350"/>
                <a:gd name="connsiteY8" fmla="*/ 128492 h 133350"/>
                <a:gd name="connsiteX9" fmla="*/ 35719 w 133350"/>
                <a:gd name="connsiteY9" fmla="*/ 35719 h 133350"/>
                <a:gd name="connsiteX10" fmla="*/ 98203 w 133350"/>
                <a:gd name="connsiteY10" fmla="*/ 35719 h 133350"/>
                <a:gd name="connsiteX11" fmla="*/ 98203 w 133350"/>
                <a:gd name="connsiteY11" fmla="*/ 99917 h 133350"/>
                <a:gd name="connsiteX12" fmla="*/ 35719 w 133350"/>
                <a:gd name="connsiteY12" fmla="*/ 99917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33350">
                  <a:moveTo>
                    <a:pt x="21431" y="128492"/>
                  </a:moveTo>
                  <a:lnTo>
                    <a:pt x="112490" y="128492"/>
                  </a:lnTo>
                  <a:cubicBezTo>
                    <a:pt x="120381" y="128492"/>
                    <a:pt x="126778" y="122095"/>
                    <a:pt x="126778" y="114205"/>
                  </a:cubicBezTo>
                  <a:lnTo>
                    <a:pt x="126778" y="21431"/>
                  </a:lnTo>
                  <a:cubicBezTo>
                    <a:pt x="126778" y="13541"/>
                    <a:pt x="120381" y="7144"/>
                    <a:pt x="112490" y="7144"/>
                  </a:cubicBezTo>
                  <a:lnTo>
                    <a:pt x="21431" y="7144"/>
                  </a:lnTo>
                  <a:cubicBezTo>
                    <a:pt x="13540" y="7144"/>
                    <a:pt x="7144" y="13541"/>
                    <a:pt x="7144" y="21431"/>
                  </a:cubicBezTo>
                  <a:lnTo>
                    <a:pt x="7144" y="114205"/>
                  </a:lnTo>
                  <a:cubicBezTo>
                    <a:pt x="7144" y="122095"/>
                    <a:pt x="13540" y="128492"/>
                    <a:pt x="21431" y="128492"/>
                  </a:cubicBezTo>
                  <a:close/>
                  <a:moveTo>
                    <a:pt x="35719" y="35719"/>
                  </a:moveTo>
                  <a:lnTo>
                    <a:pt x="98203" y="35719"/>
                  </a:lnTo>
                  <a:lnTo>
                    <a:pt x="98203" y="99917"/>
                  </a:lnTo>
                  <a:lnTo>
                    <a:pt x="35719" y="99917"/>
                  </a:lnTo>
                  <a:close/>
                </a:path>
              </a:pathLst>
            </a:custGeom>
            <a:grpFill/>
            <a:ln w="9525" cap="flat">
              <a:noFill/>
              <a:prstDash val="solid"/>
              <a:miter/>
            </a:ln>
          </p:spPr>
          <p:txBody>
            <a:bodyPr rtlCol="0" anchor="ctr"/>
            <a:lstStyle/>
            <a:p>
              <a:endParaRPr lang="en-US" dirty="0"/>
            </a:p>
          </p:txBody>
        </p:sp>
        <p:sp>
          <p:nvSpPr>
            <p:cNvPr id="39" name="Freeform: Shape 52">
              <a:extLst>
                <a:ext uri="{FF2B5EF4-FFF2-40B4-BE49-F238E27FC236}">
                  <a16:creationId xmlns:a16="http://schemas.microsoft.com/office/drawing/2014/main" id="{49926DA5-C92E-664E-A0B8-3F5EBE386593}"/>
                </a:ext>
              </a:extLst>
            </p:cNvPr>
            <p:cNvSpPr/>
            <p:nvPr/>
          </p:nvSpPr>
          <p:spPr>
            <a:xfrm>
              <a:off x="393787" y="2497095"/>
              <a:ext cx="647700" cy="38100"/>
            </a:xfrm>
            <a:custGeom>
              <a:avLst/>
              <a:gdLst>
                <a:gd name="connsiteX0" fmla="*/ 632174 w 647700"/>
                <a:gd name="connsiteY0" fmla="*/ 7144 h 38100"/>
                <a:gd name="connsiteX1" fmla="*/ 21431 w 647700"/>
                <a:gd name="connsiteY1" fmla="*/ 7144 h 38100"/>
                <a:gd name="connsiteX2" fmla="*/ 7144 w 647700"/>
                <a:gd name="connsiteY2" fmla="*/ 21431 h 38100"/>
                <a:gd name="connsiteX3" fmla="*/ 21431 w 647700"/>
                <a:gd name="connsiteY3" fmla="*/ 35719 h 38100"/>
                <a:gd name="connsiteX4" fmla="*/ 632174 w 647700"/>
                <a:gd name="connsiteY4" fmla="*/ 35719 h 38100"/>
                <a:gd name="connsiteX5" fmla="*/ 646462 w 647700"/>
                <a:gd name="connsiteY5" fmla="*/ 21431 h 38100"/>
                <a:gd name="connsiteX6" fmla="*/ 632174 w 64770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00" h="38100">
                  <a:moveTo>
                    <a:pt x="632174" y="7144"/>
                  </a:moveTo>
                  <a:lnTo>
                    <a:pt x="21431" y="7144"/>
                  </a:lnTo>
                  <a:cubicBezTo>
                    <a:pt x="13540" y="7144"/>
                    <a:pt x="7144" y="13541"/>
                    <a:pt x="7144" y="21431"/>
                  </a:cubicBezTo>
                  <a:cubicBezTo>
                    <a:pt x="7144" y="29322"/>
                    <a:pt x="13540" y="35719"/>
                    <a:pt x="21431" y="35719"/>
                  </a:cubicBezTo>
                  <a:lnTo>
                    <a:pt x="632174" y="35719"/>
                  </a:lnTo>
                  <a:cubicBezTo>
                    <a:pt x="640065" y="35719"/>
                    <a:pt x="646462" y="29322"/>
                    <a:pt x="646462" y="21431"/>
                  </a:cubicBezTo>
                  <a:cubicBezTo>
                    <a:pt x="646462" y="13541"/>
                    <a:pt x="640065" y="7144"/>
                    <a:pt x="632174" y="7144"/>
                  </a:cubicBezTo>
                  <a:close/>
                </a:path>
              </a:pathLst>
            </a:custGeom>
            <a:grpFill/>
            <a:ln w="9525" cap="flat">
              <a:noFill/>
              <a:prstDash val="solid"/>
              <a:miter/>
            </a:ln>
          </p:spPr>
          <p:txBody>
            <a:bodyPr rtlCol="0" anchor="ctr"/>
            <a:lstStyle/>
            <a:p>
              <a:endParaRPr lang="en-US" dirty="0"/>
            </a:p>
          </p:txBody>
        </p:sp>
      </p:grpSp>
      <p:grpSp>
        <p:nvGrpSpPr>
          <p:cNvPr id="40" name="Graphic 1889300">
            <a:extLst>
              <a:ext uri="{FF2B5EF4-FFF2-40B4-BE49-F238E27FC236}">
                <a16:creationId xmlns:a16="http://schemas.microsoft.com/office/drawing/2014/main" id="{9569E147-0D0C-A64C-BB46-4416896587D9}"/>
              </a:ext>
            </a:extLst>
          </p:cNvPr>
          <p:cNvGrpSpPr/>
          <p:nvPr/>
        </p:nvGrpSpPr>
        <p:grpSpPr>
          <a:xfrm>
            <a:off x="1572082" y="2288474"/>
            <a:ext cx="638175" cy="619125"/>
            <a:chOff x="1451100" y="1925347"/>
            <a:chExt cx="638175" cy="619125"/>
          </a:xfrm>
          <a:solidFill>
            <a:srgbClr val="00B29F"/>
          </a:solidFill>
        </p:grpSpPr>
        <p:sp>
          <p:nvSpPr>
            <p:cNvPr id="41" name="Freeform: Shape 54">
              <a:extLst>
                <a:ext uri="{FF2B5EF4-FFF2-40B4-BE49-F238E27FC236}">
                  <a16:creationId xmlns:a16="http://schemas.microsoft.com/office/drawing/2014/main" id="{D28EC3D5-658A-4A40-BEA0-8EFE6EC01631}"/>
                </a:ext>
              </a:extLst>
            </p:cNvPr>
            <p:cNvSpPr/>
            <p:nvPr/>
          </p:nvSpPr>
          <p:spPr>
            <a:xfrm>
              <a:off x="1933827" y="2037266"/>
              <a:ext cx="133350" cy="447675"/>
            </a:xfrm>
            <a:custGeom>
              <a:avLst/>
              <a:gdLst>
                <a:gd name="connsiteX0" fmla="*/ 21431 w 133350"/>
                <a:gd name="connsiteY0" fmla="*/ 447866 h 447675"/>
                <a:gd name="connsiteX1" fmla="*/ 112490 w 133350"/>
                <a:gd name="connsiteY1" fmla="*/ 447866 h 447675"/>
                <a:gd name="connsiteX2" fmla="*/ 126778 w 133350"/>
                <a:gd name="connsiteY2" fmla="*/ 433578 h 447675"/>
                <a:gd name="connsiteX3" fmla="*/ 126778 w 133350"/>
                <a:gd name="connsiteY3" fmla="*/ 21431 h 447675"/>
                <a:gd name="connsiteX4" fmla="*/ 112490 w 133350"/>
                <a:gd name="connsiteY4" fmla="*/ 7144 h 447675"/>
                <a:gd name="connsiteX5" fmla="*/ 21431 w 133350"/>
                <a:gd name="connsiteY5" fmla="*/ 7144 h 447675"/>
                <a:gd name="connsiteX6" fmla="*/ 7144 w 133350"/>
                <a:gd name="connsiteY6" fmla="*/ 21431 h 447675"/>
                <a:gd name="connsiteX7" fmla="*/ 7144 w 133350"/>
                <a:gd name="connsiteY7" fmla="*/ 433578 h 447675"/>
                <a:gd name="connsiteX8" fmla="*/ 21431 w 133350"/>
                <a:gd name="connsiteY8" fmla="*/ 447866 h 447675"/>
                <a:gd name="connsiteX9" fmla="*/ 35719 w 133350"/>
                <a:gd name="connsiteY9" fmla="*/ 35528 h 447675"/>
                <a:gd name="connsiteX10" fmla="*/ 98298 w 133350"/>
                <a:gd name="connsiteY10" fmla="*/ 35528 h 447675"/>
                <a:gd name="connsiteX11" fmla="*/ 98298 w 133350"/>
                <a:gd name="connsiteY11" fmla="*/ 419291 h 447675"/>
                <a:gd name="connsiteX12" fmla="*/ 35719 w 133350"/>
                <a:gd name="connsiteY12" fmla="*/ 419291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447675">
                  <a:moveTo>
                    <a:pt x="21431" y="447866"/>
                  </a:moveTo>
                  <a:lnTo>
                    <a:pt x="112490" y="447866"/>
                  </a:lnTo>
                  <a:cubicBezTo>
                    <a:pt x="120381" y="447866"/>
                    <a:pt x="126778" y="441469"/>
                    <a:pt x="126778" y="433578"/>
                  </a:cubicBezTo>
                  <a:lnTo>
                    <a:pt x="126778" y="21431"/>
                  </a:lnTo>
                  <a:cubicBezTo>
                    <a:pt x="126778" y="13541"/>
                    <a:pt x="120381" y="7144"/>
                    <a:pt x="112490" y="7144"/>
                  </a:cubicBezTo>
                  <a:lnTo>
                    <a:pt x="21431" y="7144"/>
                  </a:lnTo>
                  <a:cubicBezTo>
                    <a:pt x="13541" y="7144"/>
                    <a:pt x="7144" y="13541"/>
                    <a:pt x="7144" y="21431"/>
                  </a:cubicBezTo>
                  <a:lnTo>
                    <a:pt x="7144" y="433578"/>
                  </a:lnTo>
                  <a:cubicBezTo>
                    <a:pt x="7144" y="441469"/>
                    <a:pt x="13541" y="447866"/>
                    <a:pt x="21431" y="447866"/>
                  </a:cubicBezTo>
                  <a:close/>
                  <a:moveTo>
                    <a:pt x="35719" y="35528"/>
                  </a:moveTo>
                  <a:lnTo>
                    <a:pt x="98298" y="35528"/>
                  </a:lnTo>
                  <a:lnTo>
                    <a:pt x="98298" y="419291"/>
                  </a:lnTo>
                  <a:lnTo>
                    <a:pt x="35719" y="419291"/>
                  </a:lnTo>
                  <a:close/>
                </a:path>
              </a:pathLst>
            </a:custGeom>
            <a:grpFill/>
            <a:ln w="9525" cap="flat">
              <a:noFill/>
              <a:prstDash val="solid"/>
              <a:miter/>
            </a:ln>
          </p:spPr>
          <p:txBody>
            <a:bodyPr rtlCol="0" anchor="ctr"/>
            <a:lstStyle/>
            <a:p>
              <a:endParaRPr lang="en-US" dirty="0"/>
            </a:p>
          </p:txBody>
        </p:sp>
        <p:sp>
          <p:nvSpPr>
            <p:cNvPr id="42" name="Freeform: Shape 56">
              <a:extLst>
                <a:ext uri="{FF2B5EF4-FFF2-40B4-BE49-F238E27FC236}">
                  <a16:creationId xmlns:a16="http://schemas.microsoft.com/office/drawing/2014/main" id="{4E8A6202-BBFC-E340-A91C-AF8B83E395C6}"/>
                </a:ext>
              </a:extLst>
            </p:cNvPr>
            <p:cNvSpPr/>
            <p:nvPr/>
          </p:nvSpPr>
          <p:spPr>
            <a:xfrm>
              <a:off x="1776474" y="2179379"/>
              <a:ext cx="133350" cy="304800"/>
            </a:xfrm>
            <a:custGeom>
              <a:avLst/>
              <a:gdLst>
                <a:gd name="connsiteX0" fmla="*/ 112776 w 133350"/>
                <a:gd name="connsiteY0" fmla="*/ 7144 h 304800"/>
                <a:gd name="connsiteX1" fmla="*/ 21431 w 133350"/>
                <a:gd name="connsiteY1" fmla="*/ 7144 h 304800"/>
                <a:gd name="connsiteX2" fmla="*/ 7144 w 133350"/>
                <a:gd name="connsiteY2" fmla="*/ 21431 h 304800"/>
                <a:gd name="connsiteX3" fmla="*/ 7144 w 133350"/>
                <a:gd name="connsiteY3" fmla="*/ 291465 h 304800"/>
                <a:gd name="connsiteX4" fmla="*/ 21431 w 133350"/>
                <a:gd name="connsiteY4" fmla="*/ 305753 h 304800"/>
                <a:gd name="connsiteX5" fmla="*/ 112776 w 133350"/>
                <a:gd name="connsiteY5" fmla="*/ 305753 h 304800"/>
                <a:gd name="connsiteX6" fmla="*/ 127064 w 133350"/>
                <a:gd name="connsiteY6" fmla="*/ 291465 h 304800"/>
                <a:gd name="connsiteX7" fmla="*/ 127064 w 133350"/>
                <a:gd name="connsiteY7" fmla="*/ 21431 h 304800"/>
                <a:gd name="connsiteX8" fmla="*/ 112776 w 133350"/>
                <a:gd name="connsiteY8" fmla="*/ 7144 h 304800"/>
                <a:gd name="connsiteX9" fmla="*/ 98489 w 133350"/>
                <a:gd name="connsiteY9" fmla="*/ 277178 h 304800"/>
                <a:gd name="connsiteX10" fmla="*/ 35719 w 133350"/>
                <a:gd name="connsiteY10" fmla="*/ 277178 h 304800"/>
                <a:gd name="connsiteX11" fmla="*/ 35719 w 133350"/>
                <a:gd name="connsiteY11" fmla="*/ 35719 h 304800"/>
                <a:gd name="connsiteX12" fmla="*/ 98298 w 133350"/>
                <a:gd name="connsiteY12" fmla="*/ 35719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304800">
                  <a:moveTo>
                    <a:pt x="112776" y="7144"/>
                  </a:moveTo>
                  <a:lnTo>
                    <a:pt x="21431" y="7144"/>
                  </a:lnTo>
                  <a:cubicBezTo>
                    <a:pt x="13541" y="7144"/>
                    <a:pt x="7144" y="13541"/>
                    <a:pt x="7144" y="21431"/>
                  </a:cubicBezTo>
                  <a:lnTo>
                    <a:pt x="7144" y="291465"/>
                  </a:lnTo>
                  <a:cubicBezTo>
                    <a:pt x="7144" y="299356"/>
                    <a:pt x="13541" y="305753"/>
                    <a:pt x="21431" y="305753"/>
                  </a:cubicBezTo>
                  <a:lnTo>
                    <a:pt x="112776" y="305753"/>
                  </a:lnTo>
                  <a:cubicBezTo>
                    <a:pt x="120667" y="305753"/>
                    <a:pt x="127064" y="299356"/>
                    <a:pt x="127064" y="291465"/>
                  </a:cubicBezTo>
                  <a:lnTo>
                    <a:pt x="127064" y="21431"/>
                  </a:lnTo>
                  <a:cubicBezTo>
                    <a:pt x="127064" y="13541"/>
                    <a:pt x="120667" y="7144"/>
                    <a:pt x="112776" y="7144"/>
                  </a:cubicBezTo>
                  <a:close/>
                  <a:moveTo>
                    <a:pt x="98489" y="277178"/>
                  </a:moveTo>
                  <a:lnTo>
                    <a:pt x="35719" y="277178"/>
                  </a:lnTo>
                  <a:lnTo>
                    <a:pt x="35719" y="35719"/>
                  </a:lnTo>
                  <a:lnTo>
                    <a:pt x="98298" y="35719"/>
                  </a:lnTo>
                  <a:close/>
                </a:path>
              </a:pathLst>
            </a:custGeom>
            <a:grpFill/>
            <a:ln w="9525" cap="flat">
              <a:noFill/>
              <a:prstDash val="solid"/>
              <a:miter/>
            </a:ln>
          </p:spPr>
          <p:txBody>
            <a:bodyPr rtlCol="0" anchor="ctr"/>
            <a:lstStyle/>
            <a:p>
              <a:endParaRPr lang="en-US" dirty="0"/>
            </a:p>
          </p:txBody>
        </p:sp>
        <p:sp>
          <p:nvSpPr>
            <p:cNvPr id="43" name="Freeform: Shape 58">
              <a:extLst>
                <a:ext uri="{FF2B5EF4-FFF2-40B4-BE49-F238E27FC236}">
                  <a16:creationId xmlns:a16="http://schemas.microsoft.com/office/drawing/2014/main" id="{EB5BF38D-30DE-214D-9560-2255F7C8C223}"/>
                </a:ext>
              </a:extLst>
            </p:cNvPr>
            <p:cNvSpPr/>
            <p:nvPr/>
          </p:nvSpPr>
          <p:spPr>
            <a:xfrm>
              <a:off x="1619121" y="2287583"/>
              <a:ext cx="133350" cy="200025"/>
            </a:xfrm>
            <a:custGeom>
              <a:avLst/>
              <a:gdLst>
                <a:gd name="connsiteX0" fmla="*/ 21431 w 133350"/>
                <a:gd name="connsiteY0" fmla="*/ 7144 h 200025"/>
                <a:gd name="connsiteX1" fmla="*/ 7144 w 133350"/>
                <a:gd name="connsiteY1" fmla="*/ 21431 h 200025"/>
                <a:gd name="connsiteX2" fmla="*/ 7144 w 133350"/>
                <a:gd name="connsiteY2" fmla="*/ 183356 h 200025"/>
                <a:gd name="connsiteX3" fmla="*/ 21431 w 133350"/>
                <a:gd name="connsiteY3" fmla="*/ 197644 h 200025"/>
                <a:gd name="connsiteX4" fmla="*/ 112586 w 133350"/>
                <a:gd name="connsiteY4" fmla="*/ 197644 h 200025"/>
                <a:gd name="connsiteX5" fmla="*/ 126873 w 133350"/>
                <a:gd name="connsiteY5" fmla="*/ 183356 h 200025"/>
                <a:gd name="connsiteX6" fmla="*/ 126873 w 133350"/>
                <a:gd name="connsiteY6" fmla="*/ 21431 h 200025"/>
                <a:gd name="connsiteX7" fmla="*/ 112586 w 133350"/>
                <a:gd name="connsiteY7" fmla="*/ 7144 h 200025"/>
                <a:gd name="connsiteX8" fmla="*/ 98298 w 133350"/>
                <a:gd name="connsiteY8" fmla="*/ 169069 h 200025"/>
                <a:gd name="connsiteX9" fmla="*/ 35719 w 133350"/>
                <a:gd name="connsiteY9" fmla="*/ 169069 h 200025"/>
                <a:gd name="connsiteX10" fmla="*/ 35719 w 133350"/>
                <a:gd name="connsiteY10" fmla="*/ 35719 h 200025"/>
                <a:gd name="connsiteX11" fmla="*/ 98679 w 133350"/>
                <a:gd name="connsiteY11" fmla="*/ 3571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50" h="200025">
                  <a:moveTo>
                    <a:pt x="21431" y="7144"/>
                  </a:moveTo>
                  <a:cubicBezTo>
                    <a:pt x="13541" y="7144"/>
                    <a:pt x="7144" y="13541"/>
                    <a:pt x="7144" y="21431"/>
                  </a:cubicBezTo>
                  <a:lnTo>
                    <a:pt x="7144" y="183356"/>
                  </a:lnTo>
                  <a:cubicBezTo>
                    <a:pt x="7144" y="191247"/>
                    <a:pt x="13541" y="197644"/>
                    <a:pt x="21431" y="197644"/>
                  </a:cubicBezTo>
                  <a:lnTo>
                    <a:pt x="112586" y="197644"/>
                  </a:lnTo>
                  <a:cubicBezTo>
                    <a:pt x="120476" y="197644"/>
                    <a:pt x="126873" y="191247"/>
                    <a:pt x="126873" y="183356"/>
                  </a:cubicBezTo>
                  <a:lnTo>
                    <a:pt x="126873" y="21431"/>
                  </a:lnTo>
                  <a:cubicBezTo>
                    <a:pt x="126873" y="13541"/>
                    <a:pt x="120476" y="7144"/>
                    <a:pt x="112586" y="7144"/>
                  </a:cubicBezTo>
                  <a:close/>
                  <a:moveTo>
                    <a:pt x="98298" y="169069"/>
                  </a:moveTo>
                  <a:lnTo>
                    <a:pt x="35719" y="169069"/>
                  </a:lnTo>
                  <a:lnTo>
                    <a:pt x="35719" y="35719"/>
                  </a:lnTo>
                  <a:lnTo>
                    <a:pt x="98679" y="35719"/>
                  </a:lnTo>
                  <a:close/>
                </a:path>
              </a:pathLst>
            </a:custGeom>
            <a:grpFill/>
            <a:ln w="9525" cap="flat">
              <a:noFill/>
              <a:prstDash val="solid"/>
              <a:miter/>
            </a:ln>
          </p:spPr>
          <p:txBody>
            <a:bodyPr rtlCol="0" anchor="ctr"/>
            <a:lstStyle/>
            <a:p>
              <a:endParaRPr lang="en-US" dirty="0"/>
            </a:p>
          </p:txBody>
        </p:sp>
        <p:sp>
          <p:nvSpPr>
            <p:cNvPr id="44" name="Freeform: Shape 59">
              <a:extLst>
                <a:ext uri="{FF2B5EF4-FFF2-40B4-BE49-F238E27FC236}">
                  <a16:creationId xmlns:a16="http://schemas.microsoft.com/office/drawing/2014/main" id="{772A93D9-4F9F-F141-952C-B0028A822D29}"/>
                </a:ext>
              </a:extLst>
            </p:cNvPr>
            <p:cNvSpPr/>
            <p:nvPr/>
          </p:nvSpPr>
          <p:spPr>
            <a:xfrm>
              <a:off x="1461863" y="2356639"/>
              <a:ext cx="133350" cy="133350"/>
            </a:xfrm>
            <a:custGeom>
              <a:avLst/>
              <a:gdLst>
                <a:gd name="connsiteX0" fmla="*/ 21431 w 133350"/>
                <a:gd name="connsiteY0" fmla="*/ 128492 h 133350"/>
                <a:gd name="connsiteX1" fmla="*/ 112490 w 133350"/>
                <a:gd name="connsiteY1" fmla="*/ 128492 h 133350"/>
                <a:gd name="connsiteX2" fmla="*/ 126778 w 133350"/>
                <a:gd name="connsiteY2" fmla="*/ 114205 h 133350"/>
                <a:gd name="connsiteX3" fmla="*/ 126778 w 133350"/>
                <a:gd name="connsiteY3" fmla="*/ 21431 h 133350"/>
                <a:gd name="connsiteX4" fmla="*/ 112490 w 133350"/>
                <a:gd name="connsiteY4" fmla="*/ 7144 h 133350"/>
                <a:gd name="connsiteX5" fmla="*/ 21431 w 133350"/>
                <a:gd name="connsiteY5" fmla="*/ 7144 h 133350"/>
                <a:gd name="connsiteX6" fmla="*/ 7144 w 133350"/>
                <a:gd name="connsiteY6" fmla="*/ 21431 h 133350"/>
                <a:gd name="connsiteX7" fmla="*/ 7144 w 133350"/>
                <a:gd name="connsiteY7" fmla="*/ 114205 h 133350"/>
                <a:gd name="connsiteX8" fmla="*/ 21431 w 133350"/>
                <a:gd name="connsiteY8" fmla="*/ 128492 h 133350"/>
                <a:gd name="connsiteX9" fmla="*/ 35719 w 133350"/>
                <a:gd name="connsiteY9" fmla="*/ 35433 h 133350"/>
                <a:gd name="connsiteX10" fmla="*/ 98203 w 133350"/>
                <a:gd name="connsiteY10" fmla="*/ 35433 h 133350"/>
                <a:gd name="connsiteX11" fmla="*/ 98203 w 133350"/>
                <a:gd name="connsiteY11" fmla="*/ 99632 h 133350"/>
                <a:gd name="connsiteX12" fmla="*/ 35719 w 133350"/>
                <a:gd name="connsiteY12" fmla="*/ 99632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33350">
                  <a:moveTo>
                    <a:pt x="21431" y="128492"/>
                  </a:moveTo>
                  <a:lnTo>
                    <a:pt x="112490" y="128492"/>
                  </a:lnTo>
                  <a:cubicBezTo>
                    <a:pt x="120381" y="128492"/>
                    <a:pt x="126778" y="122095"/>
                    <a:pt x="126778" y="114205"/>
                  </a:cubicBezTo>
                  <a:lnTo>
                    <a:pt x="126778" y="21431"/>
                  </a:lnTo>
                  <a:cubicBezTo>
                    <a:pt x="126778" y="13541"/>
                    <a:pt x="120381" y="7144"/>
                    <a:pt x="112490" y="7144"/>
                  </a:cubicBezTo>
                  <a:lnTo>
                    <a:pt x="21431" y="7144"/>
                  </a:lnTo>
                  <a:cubicBezTo>
                    <a:pt x="13540" y="7144"/>
                    <a:pt x="7144" y="13541"/>
                    <a:pt x="7144" y="21431"/>
                  </a:cubicBezTo>
                  <a:lnTo>
                    <a:pt x="7144" y="114205"/>
                  </a:lnTo>
                  <a:cubicBezTo>
                    <a:pt x="7144" y="122095"/>
                    <a:pt x="13540" y="128492"/>
                    <a:pt x="21431" y="128492"/>
                  </a:cubicBezTo>
                  <a:close/>
                  <a:moveTo>
                    <a:pt x="35719" y="35433"/>
                  </a:moveTo>
                  <a:lnTo>
                    <a:pt x="98203" y="35433"/>
                  </a:lnTo>
                  <a:lnTo>
                    <a:pt x="98203" y="99632"/>
                  </a:lnTo>
                  <a:lnTo>
                    <a:pt x="35719" y="99632"/>
                  </a:lnTo>
                  <a:close/>
                </a:path>
              </a:pathLst>
            </a:custGeom>
            <a:grpFill/>
            <a:ln w="9525" cap="flat">
              <a:noFill/>
              <a:prstDash val="solid"/>
              <a:miter/>
            </a:ln>
          </p:spPr>
          <p:txBody>
            <a:bodyPr rtlCol="0" anchor="ctr"/>
            <a:lstStyle/>
            <a:p>
              <a:endParaRPr lang="en-US" dirty="0"/>
            </a:p>
          </p:txBody>
        </p:sp>
        <p:sp>
          <p:nvSpPr>
            <p:cNvPr id="45" name="Freeform: Shape 60">
              <a:extLst>
                <a:ext uri="{FF2B5EF4-FFF2-40B4-BE49-F238E27FC236}">
                  <a16:creationId xmlns:a16="http://schemas.microsoft.com/office/drawing/2014/main" id="{AAB667B3-2E1C-924E-82C7-AD2141E9D3CA}"/>
                </a:ext>
              </a:extLst>
            </p:cNvPr>
            <p:cNvSpPr/>
            <p:nvPr/>
          </p:nvSpPr>
          <p:spPr>
            <a:xfrm>
              <a:off x="1443956" y="2509896"/>
              <a:ext cx="647700" cy="38100"/>
            </a:xfrm>
            <a:custGeom>
              <a:avLst/>
              <a:gdLst>
                <a:gd name="connsiteX0" fmla="*/ 632174 w 647700"/>
                <a:gd name="connsiteY0" fmla="*/ 7144 h 38100"/>
                <a:gd name="connsiteX1" fmla="*/ 21431 w 647700"/>
                <a:gd name="connsiteY1" fmla="*/ 7144 h 38100"/>
                <a:gd name="connsiteX2" fmla="*/ 7144 w 647700"/>
                <a:gd name="connsiteY2" fmla="*/ 21431 h 38100"/>
                <a:gd name="connsiteX3" fmla="*/ 21431 w 647700"/>
                <a:gd name="connsiteY3" fmla="*/ 35719 h 38100"/>
                <a:gd name="connsiteX4" fmla="*/ 632174 w 647700"/>
                <a:gd name="connsiteY4" fmla="*/ 35719 h 38100"/>
                <a:gd name="connsiteX5" fmla="*/ 646462 w 647700"/>
                <a:gd name="connsiteY5" fmla="*/ 21431 h 38100"/>
                <a:gd name="connsiteX6" fmla="*/ 632174 w 64770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00" h="38100">
                  <a:moveTo>
                    <a:pt x="632174" y="7144"/>
                  </a:moveTo>
                  <a:lnTo>
                    <a:pt x="21431" y="7144"/>
                  </a:lnTo>
                  <a:cubicBezTo>
                    <a:pt x="13540" y="7144"/>
                    <a:pt x="7144" y="13541"/>
                    <a:pt x="7144" y="21431"/>
                  </a:cubicBezTo>
                  <a:cubicBezTo>
                    <a:pt x="7144" y="29322"/>
                    <a:pt x="13540" y="35719"/>
                    <a:pt x="21431" y="35719"/>
                  </a:cubicBezTo>
                  <a:lnTo>
                    <a:pt x="632174" y="35719"/>
                  </a:lnTo>
                  <a:cubicBezTo>
                    <a:pt x="640065" y="35719"/>
                    <a:pt x="646462" y="29322"/>
                    <a:pt x="646462" y="21431"/>
                  </a:cubicBezTo>
                  <a:cubicBezTo>
                    <a:pt x="646462" y="13541"/>
                    <a:pt x="640065" y="7144"/>
                    <a:pt x="632174" y="7144"/>
                  </a:cubicBezTo>
                  <a:close/>
                </a:path>
              </a:pathLst>
            </a:custGeom>
            <a:grpFill/>
            <a:ln w="9525" cap="flat">
              <a:noFill/>
              <a:prstDash val="solid"/>
              <a:miter/>
            </a:ln>
          </p:spPr>
          <p:txBody>
            <a:bodyPr rtlCol="0" anchor="ctr"/>
            <a:lstStyle/>
            <a:p>
              <a:endParaRPr lang="en-US" dirty="0"/>
            </a:p>
          </p:txBody>
        </p:sp>
        <p:sp>
          <p:nvSpPr>
            <p:cNvPr id="46" name="Freeform: Shape 62">
              <a:extLst>
                <a:ext uri="{FF2B5EF4-FFF2-40B4-BE49-F238E27FC236}">
                  <a16:creationId xmlns:a16="http://schemas.microsoft.com/office/drawing/2014/main" id="{2F6E8DC6-1BF3-4640-B97A-3AD5C17766EC}"/>
                </a:ext>
              </a:extLst>
            </p:cNvPr>
            <p:cNvSpPr/>
            <p:nvPr/>
          </p:nvSpPr>
          <p:spPr>
            <a:xfrm>
              <a:off x="1463014" y="1919061"/>
              <a:ext cx="466725" cy="409575"/>
            </a:xfrm>
            <a:custGeom>
              <a:avLst/>
              <a:gdLst>
                <a:gd name="connsiteX0" fmla="*/ 21424 w 466725"/>
                <a:gd name="connsiteY0" fmla="*/ 409956 h 409575"/>
                <a:gd name="connsiteX1" fmla="*/ 30949 w 466725"/>
                <a:gd name="connsiteY1" fmla="*/ 406337 h 409575"/>
                <a:gd name="connsiteX2" fmla="*/ 433380 w 466725"/>
                <a:gd name="connsiteY2" fmla="*/ 52197 h 409575"/>
                <a:gd name="connsiteX3" fmla="*/ 433380 w 466725"/>
                <a:gd name="connsiteY3" fmla="*/ 100394 h 409575"/>
                <a:gd name="connsiteX4" fmla="*/ 447668 w 466725"/>
                <a:gd name="connsiteY4" fmla="*/ 114681 h 409575"/>
                <a:gd name="connsiteX5" fmla="*/ 461955 w 466725"/>
                <a:gd name="connsiteY5" fmla="*/ 100394 h 409575"/>
                <a:gd name="connsiteX6" fmla="*/ 461955 w 466725"/>
                <a:gd name="connsiteY6" fmla="*/ 20574 h 409575"/>
                <a:gd name="connsiteX7" fmla="*/ 461955 w 466725"/>
                <a:gd name="connsiteY7" fmla="*/ 19812 h 409575"/>
                <a:gd name="connsiteX8" fmla="*/ 461955 w 466725"/>
                <a:gd name="connsiteY8" fmla="*/ 18193 h 409575"/>
                <a:gd name="connsiteX9" fmla="*/ 461955 w 466725"/>
                <a:gd name="connsiteY9" fmla="*/ 16955 h 409575"/>
                <a:gd name="connsiteX10" fmla="*/ 461955 w 466725"/>
                <a:gd name="connsiteY10" fmla="*/ 15526 h 409575"/>
                <a:gd name="connsiteX11" fmla="*/ 460431 w 466725"/>
                <a:gd name="connsiteY11" fmla="*/ 14288 h 409575"/>
                <a:gd name="connsiteX12" fmla="*/ 459764 w 466725"/>
                <a:gd name="connsiteY12" fmla="*/ 13049 h 409575"/>
                <a:gd name="connsiteX13" fmla="*/ 458907 w 466725"/>
                <a:gd name="connsiteY13" fmla="*/ 11811 h 409575"/>
                <a:gd name="connsiteX14" fmla="*/ 458907 w 466725"/>
                <a:gd name="connsiteY14" fmla="*/ 11144 h 409575"/>
                <a:gd name="connsiteX15" fmla="*/ 458907 w 466725"/>
                <a:gd name="connsiteY15" fmla="*/ 11144 h 409575"/>
                <a:gd name="connsiteX16" fmla="*/ 457764 w 466725"/>
                <a:gd name="connsiteY16" fmla="*/ 10097 h 409575"/>
                <a:gd name="connsiteX17" fmla="*/ 456812 w 466725"/>
                <a:gd name="connsiteY17" fmla="*/ 9239 h 409575"/>
                <a:gd name="connsiteX18" fmla="*/ 454811 w 466725"/>
                <a:gd name="connsiteY18" fmla="*/ 8192 h 409575"/>
                <a:gd name="connsiteX19" fmla="*/ 453573 w 466725"/>
                <a:gd name="connsiteY19" fmla="*/ 7620 h 409575"/>
                <a:gd name="connsiteX20" fmla="*/ 452240 w 466725"/>
                <a:gd name="connsiteY20" fmla="*/ 7144 h 409575"/>
                <a:gd name="connsiteX21" fmla="*/ 450906 w 466725"/>
                <a:gd name="connsiteY21" fmla="*/ 7144 h 409575"/>
                <a:gd name="connsiteX22" fmla="*/ 449668 w 466725"/>
                <a:gd name="connsiteY22" fmla="*/ 7144 h 409575"/>
                <a:gd name="connsiteX23" fmla="*/ 448049 w 466725"/>
                <a:gd name="connsiteY23" fmla="*/ 7144 h 409575"/>
                <a:gd name="connsiteX24" fmla="*/ 374992 w 466725"/>
                <a:gd name="connsiteY24" fmla="*/ 7144 h 409575"/>
                <a:gd name="connsiteX25" fmla="*/ 360704 w 466725"/>
                <a:gd name="connsiteY25" fmla="*/ 21431 h 409575"/>
                <a:gd name="connsiteX26" fmla="*/ 374992 w 466725"/>
                <a:gd name="connsiteY26" fmla="*/ 35719 h 409575"/>
                <a:gd name="connsiteX27" fmla="*/ 409758 w 466725"/>
                <a:gd name="connsiteY27" fmla="*/ 35719 h 409575"/>
                <a:gd name="connsiteX28" fmla="*/ 11994 w 466725"/>
                <a:gd name="connsiteY28" fmla="*/ 384905 h 409575"/>
                <a:gd name="connsiteX29" fmla="*/ 10661 w 466725"/>
                <a:gd name="connsiteY29" fmla="*/ 405098 h 409575"/>
                <a:gd name="connsiteX30" fmla="*/ 21424 w 466725"/>
                <a:gd name="connsiteY30" fmla="*/ 40995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6725" h="409575">
                  <a:moveTo>
                    <a:pt x="21424" y="409956"/>
                  </a:moveTo>
                  <a:cubicBezTo>
                    <a:pt x="24936" y="409961"/>
                    <a:pt x="28327" y="408673"/>
                    <a:pt x="30949" y="406337"/>
                  </a:cubicBezTo>
                  <a:lnTo>
                    <a:pt x="433380" y="52197"/>
                  </a:lnTo>
                  <a:lnTo>
                    <a:pt x="433380" y="100394"/>
                  </a:lnTo>
                  <a:cubicBezTo>
                    <a:pt x="433380" y="108284"/>
                    <a:pt x="439777" y="114681"/>
                    <a:pt x="447668" y="114681"/>
                  </a:cubicBezTo>
                  <a:cubicBezTo>
                    <a:pt x="455558" y="114681"/>
                    <a:pt x="461955" y="108284"/>
                    <a:pt x="461955" y="100394"/>
                  </a:cubicBezTo>
                  <a:lnTo>
                    <a:pt x="461955" y="20574"/>
                  </a:lnTo>
                  <a:cubicBezTo>
                    <a:pt x="461955" y="20574"/>
                    <a:pt x="461955" y="20003"/>
                    <a:pt x="461955" y="19812"/>
                  </a:cubicBezTo>
                  <a:cubicBezTo>
                    <a:pt x="462001" y="19273"/>
                    <a:pt x="462001" y="18731"/>
                    <a:pt x="461955" y="18193"/>
                  </a:cubicBezTo>
                  <a:cubicBezTo>
                    <a:pt x="462052" y="17786"/>
                    <a:pt x="462052" y="17362"/>
                    <a:pt x="461955" y="16955"/>
                  </a:cubicBezTo>
                  <a:cubicBezTo>
                    <a:pt x="461998" y="16479"/>
                    <a:pt x="461998" y="16001"/>
                    <a:pt x="461955" y="15526"/>
                  </a:cubicBezTo>
                  <a:lnTo>
                    <a:pt x="460431" y="14288"/>
                  </a:lnTo>
                  <a:cubicBezTo>
                    <a:pt x="460266" y="13846"/>
                    <a:pt x="460043" y="13430"/>
                    <a:pt x="459764" y="13049"/>
                  </a:cubicBezTo>
                  <a:lnTo>
                    <a:pt x="458907" y="11811"/>
                  </a:lnTo>
                  <a:lnTo>
                    <a:pt x="458907" y="11144"/>
                  </a:lnTo>
                  <a:lnTo>
                    <a:pt x="458907" y="11144"/>
                  </a:lnTo>
                  <a:cubicBezTo>
                    <a:pt x="458597" y="10725"/>
                    <a:pt x="458208" y="10370"/>
                    <a:pt x="457764" y="10097"/>
                  </a:cubicBezTo>
                  <a:lnTo>
                    <a:pt x="456812" y="9239"/>
                  </a:lnTo>
                  <a:lnTo>
                    <a:pt x="454811" y="8192"/>
                  </a:lnTo>
                  <a:lnTo>
                    <a:pt x="453573" y="7620"/>
                  </a:lnTo>
                  <a:lnTo>
                    <a:pt x="452240" y="7144"/>
                  </a:lnTo>
                  <a:lnTo>
                    <a:pt x="450906" y="7144"/>
                  </a:lnTo>
                  <a:lnTo>
                    <a:pt x="449668" y="7144"/>
                  </a:lnTo>
                  <a:lnTo>
                    <a:pt x="448049" y="7144"/>
                  </a:lnTo>
                  <a:lnTo>
                    <a:pt x="374992" y="7144"/>
                  </a:lnTo>
                  <a:cubicBezTo>
                    <a:pt x="367101" y="7144"/>
                    <a:pt x="360704" y="13540"/>
                    <a:pt x="360704" y="21431"/>
                  </a:cubicBezTo>
                  <a:cubicBezTo>
                    <a:pt x="360704" y="29322"/>
                    <a:pt x="367101" y="35719"/>
                    <a:pt x="374992" y="35719"/>
                  </a:cubicBezTo>
                  <a:lnTo>
                    <a:pt x="409758" y="35719"/>
                  </a:lnTo>
                  <a:lnTo>
                    <a:pt x="11994" y="384905"/>
                  </a:lnTo>
                  <a:cubicBezTo>
                    <a:pt x="6089" y="390133"/>
                    <a:pt x="5494" y="399140"/>
                    <a:pt x="10661" y="405098"/>
                  </a:cubicBezTo>
                  <a:cubicBezTo>
                    <a:pt x="13402" y="408163"/>
                    <a:pt x="17311" y="409928"/>
                    <a:pt x="21424" y="409956"/>
                  </a:cubicBezTo>
                  <a:close/>
                </a:path>
              </a:pathLst>
            </a:custGeom>
            <a:grpFill/>
            <a:ln w="9525" cap="flat">
              <a:noFill/>
              <a:prstDash val="solid"/>
              <a:miter/>
            </a:ln>
          </p:spPr>
          <p:txBody>
            <a:bodyPr rtlCol="0" anchor="ctr"/>
            <a:lstStyle/>
            <a:p>
              <a:endParaRPr lang="en-US" dirty="0"/>
            </a:p>
          </p:txBody>
        </p:sp>
      </p:grpSp>
      <p:grpSp>
        <p:nvGrpSpPr>
          <p:cNvPr id="47" name="Graphic 100">
            <a:extLst>
              <a:ext uri="{FF2B5EF4-FFF2-40B4-BE49-F238E27FC236}">
                <a16:creationId xmlns:a16="http://schemas.microsoft.com/office/drawing/2014/main" id="{A9ED0FC5-E7C0-5547-8BA9-214C18B41151}"/>
              </a:ext>
            </a:extLst>
          </p:cNvPr>
          <p:cNvGrpSpPr/>
          <p:nvPr/>
        </p:nvGrpSpPr>
        <p:grpSpPr>
          <a:xfrm>
            <a:off x="2612854" y="2321811"/>
            <a:ext cx="619125" cy="552450"/>
            <a:chOff x="2484253" y="1965567"/>
            <a:chExt cx="619125" cy="552450"/>
          </a:xfrm>
          <a:solidFill>
            <a:srgbClr val="00B29F"/>
          </a:solidFill>
        </p:grpSpPr>
        <p:sp>
          <p:nvSpPr>
            <p:cNvPr id="48" name="Freeform: Shape 1889281">
              <a:extLst>
                <a:ext uri="{FF2B5EF4-FFF2-40B4-BE49-F238E27FC236}">
                  <a16:creationId xmlns:a16="http://schemas.microsoft.com/office/drawing/2014/main" id="{D793C84A-357F-704E-A84F-0864522C4CB6}"/>
                </a:ext>
              </a:extLst>
            </p:cNvPr>
            <p:cNvSpPr/>
            <p:nvPr/>
          </p:nvSpPr>
          <p:spPr>
            <a:xfrm>
              <a:off x="2484253" y="2232612"/>
              <a:ext cx="171450" cy="285750"/>
            </a:xfrm>
            <a:custGeom>
              <a:avLst/>
              <a:gdLst>
                <a:gd name="connsiteX0" fmla="*/ 163068 w 171450"/>
                <a:gd name="connsiteY0" fmla="*/ 8418 h 285750"/>
                <a:gd name="connsiteX1" fmla="*/ 147733 w 171450"/>
                <a:gd name="connsiteY1" fmla="*/ 10704 h 285750"/>
                <a:gd name="connsiteX2" fmla="*/ 12002 w 171450"/>
                <a:gd name="connsiteY2" fmla="*/ 130529 h 285750"/>
                <a:gd name="connsiteX3" fmla="*/ 7144 w 171450"/>
                <a:gd name="connsiteY3" fmla="*/ 141292 h 285750"/>
                <a:gd name="connsiteX4" fmla="*/ 7144 w 171450"/>
                <a:gd name="connsiteY4" fmla="*/ 270070 h 285750"/>
                <a:gd name="connsiteX5" fmla="*/ 21431 w 171450"/>
                <a:gd name="connsiteY5" fmla="*/ 284358 h 285750"/>
                <a:gd name="connsiteX6" fmla="*/ 158591 w 171450"/>
                <a:gd name="connsiteY6" fmla="*/ 284358 h 285750"/>
                <a:gd name="connsiteX7" fmla="*/ 168783 w 171450"/>
                <a:gd name="connsiteY7" fmla="*/ 280071 h 285750"/>
                <a:gd name="connsiteX8" fmla="*/ 172879 w 171450"/>
                <a:gd name="connsiteY8" fmla="*/ 269975 h 285750"/>
                <a:gd name="connsiteX9" fmla="*/ 171450 w 171450"/>
                <a:gd name="connsiteY9" fmla="*/ 21372 h 285750"/>
                <a:gd name="connsiteX10" fmla="*/ 163068 w 171450"/>
                <a:gd name="connsiteY10" fmla="*/ 8418 h 285750"/>
                <a:gd name="connsiteX11" fmla="*/ 35719 w 171450"/>
                <a:gd name="connsiteY11" fmla="*/ 256068 h 285750"/>
                <a:gd name="connsiteX12" fmla="*/ 35719 w 171450"/>
                <a:gd name="connsiteY12" fmla="*/ 147674 h 285750"/>
                <a:gd name="connsiteX13" fmla="*/ 142875 w 171450"/>
                <a:gd name="connsiteY13" fmla="*/ 52900 h 285750"/>
                <a:gd name="connsiteX14" fmla="*/ 144113 w 171450"/>
                <a:gd name="connsiteY14" fmla="*/ 255783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450" h="285750">
                  <a:moveTo>
                    <a:pt x="163068" y="8418"/>
                  </a:moveTo>
                  <a:cubicBezTo>
                    <a:pt x="157951" y="6099"/>
                    <a:pt x="151950" y="6994"/>
                    <a:pt x="147733" y="10704"/>
                  </a:cubicBezTo>
                  <a:lnTo>
                    <a:pt x="12002" y="130529"/>
                  </a:lnTo>
                  <a:cubicBezTo>
                    <a:pt x="8906" y="133248"/>
                    <a:pt x="7135" y="137172"/>
                    <a:pt x="7144" y="141292"/>
                  </a:cubicBezTo>
                  <a:lnTo>
                    <a:pt x="7144" y="270070"/>
                  </a:lnTo>
                  <a:cubicBezTo>
                    <a:pt x="7144" y="277961"/>
                    <a:pt x="13540" y="284358"/>
                    <a:pt x="21431" y="284358"/>
                  </a:cubicBezTo>
                  <a:lnTo>
                    <a:pt x="158591" y="284358"/>
                  </a:lnTo>
                  <a:cubicBezTo>
                    <a:pt x="162428" y="284365"/>
                    <a:pt x="166105" y="282819"/>
                    <a:pt x="168783" y="280071"/>
                  </a:cubicBezTo>
                  <a:cubicBezTo>
                    <a:pt x="171474" y="277409"/>
                    <a:pt x="172955" y="273759"/>
                    <a:pt x="172879" y="269975"/>
                  </a:cubicBezTo>
                  <a:lnTo>
                    <a:pt x="171450" y="21372"/>
                  </a:lnTo>
                  <a:cubicBezTo>
                    <a:pt x="171428" y="15787"/>
                    <a:pt x="168153" y="10727"/>
                    <a:pt x="163068" y="8418"/>
                  </a:cubicBezTo>
                  <a:close/>
                  <a:moveTo>
                    <a:pt x="35719" y="256068"/>
                  </a:moveTo>
                  <a:lnTo>
                    <a:pt x="35719" y="147674"/>
                  </a:lnTo>
                  <a:lnTo>
                    <a:pt x="142875" y="52900"/>
                  </a:lnTo>
                  <a:lnTo>
                    <a:pt x="144113" y="255783"/>
                  </a:lnTo>
                  <a:close/>
                </a:path>
              </a:pathLst>
            </a:custGeom>
            <a:grpFill/>
            <a:ln w="9525" cap="flat">
              <a:noFill/>
              <a:prstDash val="solid"/>
              <a:miter/>
            </a:ln>
          </p:spPr>
          <p:txBody>
            <a:bodyPr rtlCol="0" anchor="ctr"/>
            <a:lstStyle/>
            <a:p>
              <a:endParaRPr lang="en-US" dirty="0"/>
            </a:p>
          </p:txBody>
        </p:sp>
        <p:sp>
          <p:nvSpPr>
            <p:cNvPr id="49" name="Freeform: Shape 1889282">
              <a:extLst>
                <a:ext uri="{FF2B5EF4-FFF2-40B4-BE49-F238E27FC236}">
                  <a16:creationId xmlns:a16="http://schemas.microsoft.com/office/drawing/2014/main" id="{8DF4A368-AF23-CD4C-922E-566D1CD6FBD9}"/>
                </a:ext>
              </a:extLst>
            </p:cNvPr>
            <p:cNvSpPr/>
            <p:nvPr/>
          </p:nvSpPr>
          <p:spPr>
            <a:xfrm>
              <a:off x="2664085" y="2269362"/>
              <a:ext cx="190500" cy="247650"/>
            </a:xfrm>
            <a:custGeom>
              <a:avLst/>
              <a:gdLst>
                <a:gd name="connsiteX0" fmla="*/ 183452 w 190500"/>
                <a:gd name="connsiteY0" fmla="*/ 8339 h 247650"/>
                <a:gd name="connsiteX1" fmla="*/ 168021 w 190500"/>
                <a:gd name="connsiteY1" fmla="*/ 11006 h 247650"/>
                <a:gd name="connsiteX2" fmla="*/ 94488 w 190500"/>
                <a:gd name="connsiteY2" fmla="*/ 79395 h 247650"/>
                <a:gd name="connsiteX3" fmla="*/ 31528 w 190500"/>
                <a:gd name="connsiteY3" fmla="*/ 16626 h 247650"/>
                <a:gd name="connsiteX4" fmla="*/ 15907 w 190500"/>
                <a:gd name="connsiteY4" fmla="*/ 13578 h 247650"/>
                <a:gd name="connsiteX5" fmla="*/ 7144 w 190500"/>
                <a:gd name="connsiteY5" fmla="*/ 26722 h 247650"/>
                <a:gd name="connsiteX6" fmla="*/ 7144 w 190500"/>
                <a:gd name="connsiteY6" fmla="*/ 233319 h 247650"/>
                <a:gd name="connsiteX7" fmla="*/ 21431 w 190500"/>
                <a:gd name="connsiteY7" fmla="*/ 247607 h 247650"/>
                <a:gd name="connsiteX8" fmla="*/ 177737 w 190500"/>
                <a:gd name="connsiteY8" fmla="*/ 247607 h 247650"/>
                <a:gd name="connsiteX9" fmla="*/ 192024 w 190500"/>
                <a:gd name="connsiteY9" fmla="*/ 233319 h 247650"/>
                <a:gd name="connsiteX10" fmla="*/ 192024 w 190500"/>
                <a:gd name="connsiteY10" fmla="*/ 21483 h 247650"/>
                <a:gd name="connsiteX11" fmla="*/ 183452 w 190500"/>
                <a:gd name="connsiteY11" fmla="*/ 8339 h 247650"/>
                <a:gd name="connsiteX12" fmla="*/ 163068 w 190500"/>
                <a:gd name="connsiteY12" fmla="*/ 219032 h 247650"/>
                <a:gd name="connsiteX13" fmla="*/ 35719 w 190500"/>
                <a:gd name="connsiteY13" fmla="*/ 219032 h 247650"/>
                <a:gd name="connsiteX14" fmla="*/ 35719 w 190500"/>
                <a:gd name="connsiteY14" fmla="*/ 61203 h 247650"/>
                <a:gd name="connsiteX15" fmla="*/ 84011 w 190500"/>
                <a:gd name="connsiteY15" fmla="*/ 109399 h 247650"/>
                <a:gd name="connsiteX16" fmla="*/ 103823 w 190500"/>
                <a:gd name="connsiteY16" fmla="*/ 109399 h 247650"/>
                <a:gd name="connsiteX17" fmla="*/ 163068 w 190500"/>
                <a:gd name="connsiteY17" fmla="*/ 5424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500" h="247650">
                  <a:moveTo>
                    <a:pt x="183452" y="8339"/>
                  </a:moveTo>
                  <a:cubicBezTo>
                    <a:pt x="178239" y="6053"/>
                    <a:pt x="172164" y="7103"/>
                    <a:pt x="168021" y="11006"/>
                  </a:cubicBezTo>
                  <a:lnTo>
                    <a:pt x="94488" y="79395"/>
                  </a:lnTo>
                  <a:lnTo>
                    <a:pt x="31528" y="16626"/>
                  </a:lnTo>
                  <a:cubicBezTo>
                    <a:pt x="27408" y="12558"/>
                    <a:pt x="21253" y="11357"/>
                    <a:pt x="15907" y="13578"/>
                  </a:cubicBezTo>
                  <a:cubicBezTo>
                    <a:pt x="10592" y="15778"/>
                    <a:pt x="7130" y="20970"/>
                    <a:pt x="7144" y="26722"/>
                  </a:cubicBezTo>
                  <a:lnTo>
                    <a:pt x="7144" y="233319"/>
                  </a:lnTo>
                  <a:cubicBezTo>
                    <a:pt x="7144" y="241210"/>
                    <a:pt x="13541" y="247607"/>
                    <a:pt x="21431" y="247607"/>
                  </a:cubicBezTo>
                  <a:lnTo>
                    <a:pt x="177737" y="247607"/>
                  </a:lnTo>
                  <a:cubicBezTo>
                    <a:pt x="185627" y="247607"/>
                    <a:pt x="192024" y="241210"/>
                    <a:pt x="192024" y="233319"/>
                  </a:cubicBezTo>
                  <a:lnTo>
                    <a:pt x="192024" y="21483"/>
                  </a:lnTo>
                  <a:cubicBezTo>
                    <a:pt x="192044" y="15785"/>
                    <a:pt x="188675" y="10618"/>
                    <a:pt x="183452" y="8339"/>
                  </a:cubicBezTo>
                  <a:close/>
                  <a:moveTo>
                    <a:pt x="163068" y="219032"/>
                  </a:moveTo>
                  <a:lnTo>
                    <a:pt x="35719" y="219032"/>
                  </a:lnTo>
                  <a:lnTo>
                    <a:pt x="35719" y="61203"/>
                  </a:lnTo>
                  <a:lnTo>
                    <a:pt x="84011" y="109399"/>
                  </a:lnTo>
                  <a:cubicBezTo>
                    <a:pt x="89543" y="114722"/>
                    <a:pt x="98290" y="114722"/>
                    <a:pt x="103823" y="109399"/>
                  </a:cubicBezTo>
                  <a:lnTo>
                    <a:pt x="163068" y="54249"/>
                  </a:lnTo>
                  <a:close/>
                </a:path>
              </a:pathLst>
            </a:custGeom>
            <a:grpFill/>
            <a:ln w="9525" cap="flat">
              <a:noFill/>
              <a:prstDash val="solid"/>
              <a:miter/>
            </a:ln>
          </p:spPr>
          <p:txBody>
            <a:bodyPr rtlCol="0" anchor="ctr"/>
            <a:lstStyle/>
            <a:p>
              <a:endParaRPr lang="en-US" dirty="0"/>
            </a:p>
          </p:txBody>
        </p:sp>
        <p:sp>
          <p:nvSpPr>
            <p:cNvPr id="50" name="Freeform: Shape 1889284">
              <a:extLst>
                <a:ext uri="{FF2B5EF4-FFF2-40B4-BE49-F238E27FC236}">
                  <a16:creationId xmlns:a16="http://schemas.microsoft.com/office/drawing/2014/main" id="{CCABFEC4-BD64-8041-85C8-2A4A3D94772B}"/>
                </a:ext>
              </a:extLst>
            </p:cNvPr>
            <p:cNvSpPr/>
            <p:nvPr/>
          </p:nvSpPr>
          <p:spPr>
            <a:xfrm>
              <a:off x="2864777" y="2100109"/>
              <a:ext cx="171450" cy="419100"/>
            </a:xfrm>
            <a:custGeom>
              <a:avLst/>
              <a:gdLst>
                <a:gd name="connsiteX0" fmla="*/ 164973 w 171450"/>
                <a:gd name="connsiteY0" fmla="*/ 8333 h 419100"/>
                <a:gd name="connsiteX1" fmla="*/ 149447 w 171450"/>
                <a:gd name="connsiteY1" fmla="*/ 11000 h 419100"/>
                <a:gd name="connsiteX2" fmla="*/ 11716 w 171450"/>
                <a:gd name="connsiteY2" fmla="*/ 138921 h 419100"/>
                <a:gd name="connsiteX3" fmla="*/ 7144 w 171450"/>
                <a:gd name="connsiteY3" fmla="*/ 149303 h 419100"/>
                <a:gd name="connsiteX4" fmla="*/ 7144 w 171450"/>
                <a:gd name="connsiteY4" fmla="*/ 402573 h 419100"/>
                <a:gd name="connsiteX5" fmla="*/ 21431 w 171450"/>
                <a:gd name="connsiteY5" fmla="*/ 416860 h 419100"/>
                <a:gd name="connsiteX6" fmla="*/ 158687 w 171450"/>
                <a:gd name="connsiteY6" fmla="*/ 416860 h 419100"/>
                <a:gd name="connsiteX7" fmla="*/ 172688 w 171450"/>
                <a:gd name="connsiteY7" fmla="*/ 405049 h 419100"/>
                <a:gd name="connsiteX8" fmla="*/ 172688 w 171450"/>
                <a:gd name="connsiteY8" fmla="*/ 400191 h 419100"/>
                <a:gd name="connsiteX9" fmla="*/ 173450 w 171450"/>
                <a:gd name="connsiteY9" fmla="*/ 21096 h 419100"/>
                <a:gd name="connsiteX10" fmla="*/ 164973 w 171450"/>
                <a:gd name="connsiteY10" fmla="*/ 8333 h 419100"/>
                <a:gd name="connsiteX11" fmla="*/ 143351 w 171450"/>
                <a:gd name="connsiteY11" fmla="*/ 342660 h 419100"/>
                <a:gd name="connsiteX12" fmla="*/ 143351 w 171450"/>
                <a:gd name="connsiteY12" fmla="*/ 388285 h 419100"/>
                <a:gd name="connsiteX13" fmla="*/ 35719 w 171450"/>
                <a:gd name="connsiteY13" fmla="*/ 388285 h 419100"/>
                <a:gd name="connsiteX14" fmla="*/ 35719 w 171450"/>
                <a:gd name="connsiteY14" fmla="*/ 155589 h 419100"/>
                <a:gd name="connsiteX15" fmla="*/ 144780 w 171450"/>
                <a:gd name="connsiteY15" fmla="*/ 54053 h 419100"/>
                <a:gd name="connsiteX16" fmla="*/ 144018 w 171450"/>
                <a:gd name="connsiteY16" fmla="*/ 211501 h 419100"/>
                <a:gd name="connsiteX17" fmla="*/ 143351 w 171450"/>
                <a:gd name="connsiteY17" fmla="*/ 34266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50" h="419100">
                  <a:moveTo>
                    <a:pt x="164973" y="8333"/>
                  </a:moveTo>
                  <a:cubicBezTo>
                    <a:pt x="159728" y="6056"/>
                    <a:pt x="153633" y="7104"/>
                    <a:pt x="149447" y="11000"/>
                  </a:cubicBezTo>
                  <a:lnTo>
                    <a:pt x="11716" y="138921"/>
                  </a:lnTo>
                  <a:cubicBezTo>
                    <a:pt x="8795" y="141581"/>
                    <a:pt x="7135" y="145352"/>
                    <a:pt x="7144" y="149303"/>
                  </a:cubicBezTo>
                  <a:lnTo>
                    <a:pt x="7144" y="402573"/>
                  </a:lnTo>
                  <a:cubicBezTo>
                    <a:pt x="7144" y="410463"/>
                    <a:pt x="13541" y="416860"/>
                    <a:pt x="21431" y="416860"/>
                  </a:cubicBezTo>
                  <a:lnTo>
                    <a:pt x="158687" y="416860"/>
                  </a:lnTo>
                  <a:cubicBezTo>
                    <a:pt x="165625" y="416905"/>
                    <a:pt x="171563" y="411896"/>
                    <a:pt x="172688" y="405049"/>
                  </a:cubicBezTo>
                  <a:cubicBezTo>
                    <a:pt x="173020" y="403447"/>
                    <a:pt x="173020" y="401793"/>
                    <a:pt x="172688" y="400191"/>
                  </a:cubicBezTo>
                  <a:cubicBezTo>
                    <a:pt x="171736" y="382761"/>
                    <a:pt x="172688" y="165114"/>
                    <a:pt x="173450" y="21096"/>
                  </a:cubicBezTo>
                  <a:cubicBezTo>
                    <a:pt x="173338" y="15558"/>
                    <a:pt x="170034" y="10585"/>
                    <a:pt x="164973" y="8333"/>
                  </a:cubicBezTo>
                  <a:close/>
                  <a:moveTo>
                    <a:pt x="143351" y="342660"/>
                  </a:moveTo>
                  <a:cubicBezTo>
                    <a:pt x="143351" y="363425"/>
                    <a:pt x="143351" y="377998"/>
                    <a:pt x="143351" y="388285"/>
                  </a:cubicBezTo>
                  <a:lnTo>
                    <a:pt x="35719" y="388285"/>
                  </a:lnTo>
                  <a:lnTo>
                    <a:pt x="35719" y="155589"/>
                  </a:lnTo>
                  <a:lnTo>
                    <a:pt x="144780" y="54053"/>
                  </a:lnTo>
                  <a:cubicBezTo>
                    <a:pt x="144780" y="90057"/>
                    <a:pt x="144209" y="150732"/>
                    <a:pt x="144018" y="211501"/>
                  </a:cubicBezTo>
                  <a:cubicBezTo>
                    <a:pt x="143828" y="259126"/>
                    <a:pt x="143351" y="306846"/>
                    <a:pt x="143351" y="342660"/>
                  </a:cubicBezTo>
                  <a:close/>
                </a:path>
              </a:pathLst>
            </a:custGeom>
            <a:grpFill/>
            <a:ln w="9525" cap="flat">
              <a:noFill/>
              <a:prstDash val="solid"/>
              <a:miter/>
            </a:ln>
          </p:spPr>
          <p:txBody>
            <a:bodyPr rtlCol="0" anchor="ctr"/>
            <a:lstStyle/>
            <a:p>
              <a:endParaRPr lang="en-US" dirty="0"/>
            </a:p>
          </p:txBody>
        </p:sp>
        <p:sp>
          <p:nvSpPr>
            <p:cNvPr id="51" name="Freeform: Shape 1889285">
              <a:extLst>
                <a:ext uri="{FF2B5EF4-FFF2-40B4-BE49-F238E27FC236}">
                  <a16:creationId xmlns:a16="http://schemas.microsoft.com/office/drawing/2014/main" id="{5C9A0BFC-50C8-9D44-B194-2E4DC565FD35}"/>
                </a:ext>
              </a:extLst>
            </p:cNvPr>
            <p:cNvSpPr/>
            <p:nvPr/>
          </p:nvSpPr>
          <p:spPr>
            <a:xfrm>
              <a:off x="2477153" y="1958423"/>
              <a:ext cx="628650" cy="352425"/>
            </a:xfrm>
            <a:custGeom>
              <a:avLst/>
              <a:gdLst>
                <a:gd name="connsiteX0" fmla="*/ 622891 w 628650"/>
                <a:gd name="connsiteY0" fmla="*/ 12383 h 352425"/>
                <a:gd name="connsiteX1" fmla="*/ 612795 w 628650"/>
                <a:gd name="connsiteY1" fmla="*/ 8096 h 352425"/>
                <a:gd name="connsiteX2" fmla="*/ 509734 w 628650"/>
                <a:gd name="connsiteY2" fmla="*/ 7144 h 352425"/>
                <a:gd name="connsiteX3" fmla="*/ 509734 w 628650"/>
                <a:gd name="connsiteY3" fmla="*/ 7144 h 352425"/>
                <a:gd name="connsiteX4" fmla="*/ 495447 w 628650"/>
                <a:gd name="connsiteY4" fmla="*/ 21431 h 352425"/>
                <a:gd name="connsiteX5" fmla="*/ 509734 w 628650"/>
                <a:gd name="connsiteY5" fmla="*/ 35719 h 352425"/>
                <a:gd name="connsiteX6" fmla="*/ 576409 w 628650"/>
                <a:gd name="connsiteY6" fmla="*/ 36290 h 352425"/>
                <a:gd name="connsiteX7" fmla="*/ 280467 w 628650"/>
                <a:gd name="connsiteY7" fmla="*/ 308134 h 352425"/>
                <a:gd name="connsiteX8" fmla="*/ 173025 w 628650"/>
                <a:gd name="connsiteY8" fmla="*/ 209836 h 352425"/>
                <a:gd name="connsiteX9" fmla="*/ 153975 w 628650"/>
                <a:gd name="connsiteY9" fmla="*/ 209836 h 352425"/>
                <a:gd name="connsiteX10" fmla="*/ 12148 w 628650"/>
                <a:gd name="connsiteY10" fmla="*/ 329375 h 352425"/>
                <a:gd name="connsiteX11" fmla="*/ 10571 w 628650"/>
                <a:gd name="connsiteY11" fmla="*/ 349519 h 352425"/>
                <a:gd name="connsiteX12" fmla="*/ 21673 w 628650"/>
                <a:gd name="connsiteY12" fmla="*/ 354521 h 352425"/>
                <a:gd name="connsiteX13" fmla="*/ 31198 w 628650"/>
                <a:gd name="connsiteY13" fmla="*/ 351187 h 352425"/>
                <a:gd name="connsiteX14" fmla="*/ 163596 w 628650"/>
                <a:gd name="connsiteY14" fmla="*/ 239363 h 352425"/>
                <a:gd name="connsiteX15" fmla="*/ 270847 w 628650"/>
                <a:gd name="connsiteY15" fmla="*/ 338042 h 352425"/>
                <a:gd name="connsiteX16" fmla="*/ 289897 w 628650"/>
                <a:gd name="connsiteY16" fmla="*/ 338042 h 352425"/>
                <a:gd name="connsiteX17" fmla="*/ 598126 w 628650"/>
                <a:gd name="connsiteY17" fmla="*/ 55245 h 352425"/>
                <a:gd name="connsiteX18" fmla="*/ 597650 w 628650"/>
                <a:gd name="connsiteY18" fmla="*/ 135446 h 352425"/>
                <a:gd name="connsiteX19" fmla="*/ 611556 w 628650"/>
                <a:gd name="connsiteY19" fmla="*/ 150019 h 352425"/>
                <a:gd name="connsiteX20" fmla="*/ 611556 w 628650"/>
                <a:gd name="connsiteY20" fmla="*/ 150019 h 352425"/>
                <a:gd name="connsiteX21" fmla="*/ 626217 w 628650"/>
                <a:gd name="connsiteY21" fmla="*/ 136311 h 352425"/>
                <a:gd name="connsiteX22" fmla="*/ 626225 w 628650"/>
                <a:gd name="connsiteY22" fmla="*/ 135731 h 352425"/>
                <a:gd name="connsiteX23" fmla="*/ 627273 w 628650"/>
                <a:gd name="connsiteY23" fmla="*/ 22479 h 352425"/>
                <a:gd name="connsiteX24" fmla="*/ 622891 w 628650"/>
                <a:gd name="connsiteY24" fmla="*/ 12383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8650" h="352425">
                  <a:moveTo>
                    <a:pt x="622891" y="12383"/>
                  </a:moveTo>
                  <a:cubicBezTo>
                    <a:pt x="620249" y="9640"/>
                    <a:pt x="616603" y="8092"/>
                    <a:pt x="612795" y="8096"/>
                  </a:cubicBezTo>
                  <a:lnTo>
                    <a:pt x="509734" y="7144"/>
                  </a:lnTo>
                  <a:lnTo>
                    <a:pt x="509734" y="7144"/>
                  </a:lnTo>
                  <a:cubicBezTo>
                    <a:pt x="501844" y="7144"/>
                    <a:pt x="495447" y="13540"/>
                    <a:pt x="495447" y="21431"/>
                  </a:cubicBezTo>
                  <a:cubicBezTo>
                    <a:pt x="495447" y="29322"/>
                    <a:pt x="501844" y="35719"/>
                    <a:pt x="509734" y="35719"/>
                  </a:cubicBezTo>
                  <a:lnTo>
                    <a:pt x="576409" y="36290"/>
                  </a:lnTo>
                  <a:lnTo>
                    <a:pt x="280467" y="308134"/>
                  </a:lnTo>
                  <a:lnTo>
                    <a:pt x="173025" y="209836"/>
                  </a:lnTo>
                  <a:cubicBezTo>
                    <a:pt x="167619" y="204941"/>
                    <a:pt x="159382" y="204941"/>
                    <a:pt x="153975" y="209836"/>
                  </a:cubicBezTo>
                  <a:lnTo>
                    <a:pt x="12148" y="329375"/>
                  </a:lnTo>
                  <a:cubicBezTo>
                    <a:pt x="6150" y="334502"/>
                    <a:pt x="5444" y="343520"/>
                    <a:pt x="10571" y="349519"/>
                  </a:cubicBezTo>
                  <a:cubicBezTo>
                    <a:pt x="13340" y="352758"/>
                    <a:pt x="17412" y="354593"/>
                    <a:pt x="21673" y="354521"/>
                  </a:cubicBezTo>
                  <a:cubicBezTo>
                    <a:pt x="25149" y="354614"/>
                    <a:pt x="28539" y="353427"/>
                    <a:pt x="31198" y="351187"/>
                  </a:cubicBezTo>
                  <a:lnTo>
                    <a:pt x="163596" y="239363"/>
                  </a:lnTo>
                  <a:lnTo>
                    <a:pt x="270847" y="338042"/>
                  </a:lnTo>
                  <a:cubicBezTo>
                    <a:pt x="276271" y="342893"/>
                    <a:pt x="284474" y="342893"/>
                    <a:pt x="289897" y="338042"/>
                  </a:cubicBezTo>
                  <a:lnTo>
                    <a:pt x="598126" y="55245"/>
                  </a:lnTo>
                  <a:lnTo>
                    <a:pt x="597650" y="135446"/>
                  </a:lnTo>
                  <a:cubicBezTo>
                    <a:pt x="597490" y="143301"/>
                    <a:pt x="603702" y="149811"/>
                    <a:pt x="611556" y="150019"/>
                  </a:cubicBezTo>
                  <a:lnTo>
                    <a:pt x="611556" y="150019"/>
                  </a:lnTo>
                  <a:cubicBezTo>
                    <a:pt x="619390" y="150282"/>
                    <a:pt x="625954" y="144145"/>
                    <a:pt x="626217" y="136311"/>
                  </a:cubicBezTo>
                  <a:cubicBezTo>
                    <a:pt x="626224" y="136118"/>
                    <a:pt x="626226" y="135925"/>
                    <a:pt x="626225" y="135731"/>
                  </a:cubicBezTo>
                  <a:lnTo>
                    <a:pt x="627273" y="22479"/>
                  </a:lnTo>
                  <a:cubicBezTo>
                    <a:pt x="627230" y="18661"/>
                    <a:pt x="625651" y="15022"/>
                    <a:pt x="622891" y="12383"/>
                  </a:cubicBezTo>
                  <a:close/>
                </a:path>
              </a:pathLst>
            </a:custGeom>
            <a:grpFill/>
            <a:ln w="9525" cap="flat">
              <a:noFill/>
              <a:prstDash val="solid"/>
              <a:miter/>
            </a:ln>
          </p:spPr>
          <p:txBody>
            <a:bodyPr rtlCol="0" anchor="ctr"/>
            <a:lstStyle/>
            <a:p>
              <a:endParaRPr lang="en-US" dirty="0"/>
            </a:p>
          </p:txBody>
        </p:sp>
      </p:grpSp>
      <p:sp>
        <p:nvSpPr>
          <p:cNvPr id="52" name="Graphic 1889382">
            <a:extLst>
              <a:ext uri="{FF2B5EF4-FFF2-40B4-BE49-F238E27FC236}">
                <a16:creationId xmlns:a16="http://schemas.microsoft.com/office/drawing/2014/main" id="{4FD6325C-BACE-754D-947A-9303BB7DE737}"/>
              </a:ext>
            </a:extLst>
          </p:cNvPr>
          <p:cNvSpPr/>
          <p:nvPr/>
        </p:nvSpPr>
        <p:spPr>
          <a:xfrm>
            <a:off x="426429" y="3131529"/>
            <a:ext cx="628650" cy="571500"/>
          </a:xfrm>
          <a:custGeom>
            <a:avLst/>
            <a:gdLst>
              <a:gd name="connsiteX0" fmla="*/ 618839 w 628650"/>
              <a:gd name="connsiteY0" fmla="*/ 8189 h 571500"/>
              <a:gd name="connsiteX1" fmla="*/ 603218 w 628650"/>
              <a:gd name="connsiteY1" fmla="*/ 11427 h 571500"/>
              <a:gd name="connsiteX2" fmla="*/ 411290 w 628650"/>
              <a:gd name="connsiteY2" fmla="*/ 207642 h 571500"/>
              <a:gd name="connsiteX3" fmla="*/ 409289 w 628650"/>
              <a:gd name="connsiteY3" fmla="*/ 210214 h 571500"/>
              <a:gd name="connsiteX4" fmla="*/ 215265 w 628650"/>
              <a:gd name="connsiteY4" fmla="*/ 210214 h 571500"/>
              <a:gd name="connsiteX5" fmla="*/ 214408 w 628650"/>
              <a:gd name="connsiteY5" fmla="*/ 209261 h 571500"/>
              <a:gd name="connsiteX6" fmla="*/ 31909 w 628650"/>
              <a:gd name="connsiteY6" fmla="*/ 11713 h 571500"/>
              <a:gd name="connsiteX7" fmla="*/ 16669 w 628650"/>
              <a:gd name="connsiteY7" fmla="*/ 8189 h 571500"/>
              <a:gd name="connsiteX8" fmla="*/ 7144 w 628650"/>
              <a:gd name="connsiteY8" fmla="*/ 21524 h 571500"/>
              <a:gd name="connsiteX9" fmla="*/ 9335 w 628650"/>
              <a:gd name="connsiteY9" fmla="*/ 286128 h 571500"/>
              <a:gd name="connsiteX10" fmla="*/ 13716 w 628650"/>
              <a:gd name="connsiteY10" fmla="*/ 296225 h 571500"/>
              <a:gd name="connsiteX11" fmla="*/ 73819 w 628650"/>
              <a:gd name="connsiteY11" fmla="*/ 354327 h 571500"/>
              <a:gd name="connsiteX12" fmla="*/ 83344 w 628650"/>
              <a:gd name="connsiteY12" fmla="*/ 358328 h 571500"/>
              <a:gd name="connsiteX13" fmla="*/ 93631 w 628650"/>
              <a:gd name="connsiteY13" fmla="*/ 354041 h 571500"/>
              <a:gd name="connsiteX14" fmla="*/ 103156 w 628650"/>
              <a:gd name="connsiteY14" fmla="*/ 344516 h 571500"/>
              <a:gd name="connsiteX15" fmla="*/ 134588 w 628650"/>
              <a:gd name="connsiteY15" fmla="*/ 376044 h 571500"/>
              <a:gd name="connsiteX16" fmla="*/ 121920 w 628650"/>
              <a:gd name="connsiteY16" fmla="*/ 388141 h 571500"/>
              <a:gd name="connsiteX17" fmla="*/ 121174 w 628650"/>
              <a:gd name="connsiteY17" fmla="*/ 442826 h 571500"/>
              <a:gd name="connsiteX18" fmla="*/ 121444 w 628650"/>
              <a:gd name="connsiteY18" fmla="*/ 443100 h 571500"/>
              <a:gd name="connsiteX19" fmla="*/ 123730 w 628650"/>
              <a:gd name="connsiteY19" fmla="*/ 445577 h 571500"/>
              <a:gd name="connsiteX20" fmla="*/ 134874 w 628650"/>
              <a:gd name="connsiteY20" fmla="*/ 453387 h 571500"/>
              <a:gd name="connsiteX21" fmla="*/ 142970 w 628650"/>
              <a:gd name="connsiteY21" fmla="*/ 494535 h 571500"/>
              <a:gd name="connsiteX22" fmla="*/ 145352 w 628650"/>
              <a:gd name="connsiteY22" fmla="*/ 496916 h 571500"/>
              <a:gd name="connsiteX23" fmla="*/ 168116 w 628650"/>
              <a:gd name="connsiteY23" fmla="*/ 508156 h 571500"/>
              <a:gd name="connsiteX24" fmla="*/ 178594 w 628650"/>
              <a:gd name="connsiteY24" fmla="*/ 532921 h 571500"/>
              <a:gd name="connsiteX25" fmla="*/ 180975 w 628650"/>
              <a:gd name="connsiteY25" fmla="*/ 535397 h 571500"/>
              <a:gd name="connsiteX26" fmla="*/ 208121 w 628650"/>
              <a:gd name="connsiteY26" fmla="*/ 547113 h 571500"/>
              <a:gd name="connsiteX27" fmla="*/ 208788 w 628650"/>
              <a:gd name="connsiteY27" fmla="*/ 547113 h 571500"/>
              <a:gd name="connsiteX28" fmla="*/ 221552 w 628650"/>
              <a:gd name="connsiteY28" fmla="*/ 544827 h 571500"/>
              <a:gd name="connsiteX29" fmla="*/ 229743 w 628650"/>
              <a:gd name="connsiteY29" fmla="*/ 557495 h 571500"/>
              <a:gd name="connsiteX30" fmla="*/ 232029 w 628650"/>
              <a:gd name="connsiteY30" fmla="*/ 559972 h 571500"/>
              <a:gd name="connsiteX31" fmla="*/ 232029 w 628650"/>
              <a:gd name="connsiteY31" fmla="*/ 559972 h 571500"/>
              <a:gd name="connsiteX32" fmla="*/ 259747 w 628650"/>
              <a:gd name="connsiteY32" fmla="*/ 571688 h 571500"/>
              <a:gd name="connsiteX33" fmla="*/ 286703 w 628650"/>
              <a:gd name="connsiteY33" fmla="*/ 560829 h 571500"/>
              <a:gd name="connsiteX34" fmla="*/ 305753 w 628650"/>
              <a:gd name="connsiteY34" fmla="*/ 542636 h 571500"/>
              <a:gd name="connsiteX35" fmla="*/ 324803 w 628650"/>
              <a:gd name="connsiteY35" fmla="*/ 560067 h 571500"/>
              <a:gd name="connsiteX36" fmla="*/ 350996 w 628650"/>
              <a:gd name="connsiteY36" fmla="*/ 570545 h 571500"/>
              <a:gd name="connsiteX37" fmla="*/ 353473 w 628650"/>
              <a:gd name="connsiteY37" fmla="*/ 570545 h 571500"/>
              <a:gd name="connsiteX38" fmla="*/ 381095 w 628650"/>
              <a:gd name="connsiteY38" fmla="*/ 557686 h 571500"/>
              <a:gd name="connsiteX39" fmla="*/ 390620 w 628650"/>
              <a:gd name="connsiteY39" fmla="*/ 543017 h 571500"/>
              <a:gd name="connsiteX40" fmla="*/ 404908 w 628650"/>
              <a:gd name="connsiteY40" fmla="*/ 545780 h 571500"/>
              <a:gd name="connsiteX41" fmla="*/ 445294 w 628650"/>
              <a:gd name="connsiteY41" fmla="*/ 510632 h 571500"/>
              <a:gd name="connsiteX42" fmla="*/ 473869 w 628650"/>
              <a:gd name="connsiteY42" fmla="*/ 497869 h 571500"/>
              <a:gd name="connsiteX43" fmla="*/ 481870 w 628650"/>
              <a:gd name="connsiteY43" fmla="*/ 451958 h 571500"/>
              <a:gd name="connsiteX44" fmla="*/ 494062 w 628650"/>
              <a:gd name="connsiteY44" fmla="*/ 443291 h 571500"/>
              <a:gd name="connsiteX45" fmla="*/ 494919 w 628650"/>
              <a:gd name="connsiteY45" fmla="*/ 387188 h 571500"/>
              <a:gd name="connsiteX46" fmla="*/ 493681 w 628650"/>
              <a:gd name="connsiteY46" fmla="*/ 385950 h 571500"/>
              <a:gd name="connsiteX47" fmla="*/ 528257 w 628650"/>
              <a:gd name="connsiteY47" fmla="*/ 351851 h 571500"/>
              <a:gd name="connsiteX48" fmla="*/ 546640 w 628650"/>
              <a:gd name="connsiteY48" fmla="*/ 352422 h 571500"/>
              <a:gd name="connsiteX49" fmla="*/ 622840 w 628650"/>
              <a:gd name="connsiteY49" fmla="*/ 291653 h 571500"/>
              <a:gd name="connsiteX50" fmla="*/ 628174 w 628650"/>
              <a:gd name="connsiteY50" fmla="*/ 280508 h 571500"/>
              <a:gd name="connsiteX51" fmla="*/ 628174 w 628650"/>
              <a:gd name="connsiteY51" fmla="*/ 21428 h 571500"/>
              <a:gd name="connsiteX52" fmla="*/ 618839 w 628650"/>
              <a:gd name="connsiteY52" fmla="*/ 8189 h 571500"/>
              <a:gd name="connsiteX53" fmla="*/ 83344 w 628650"/>
              <a:gd name="connsiteY53" fmla="*/ 323847 h 571500"/>
              <a:gd name="connsiteX54" fmla="*/ 37910 w 628650"/>
              <a:gd name="connsiteY54" fmla="*/ 279842 h 571500"/>
              <a:gd name="connsiteX55" fmla="*/ 35719 w 628650"/>
              <a:gd name="connsiteY55" fmla="*/ 58290 h 571500"/>
              <a:gd name="connsiteX56" fmla="*/ 184880 w 628650"/>
              <a:gd name="connsiteY56" fmla="*/ 220215 h 571500"/>
              <a:gd name="connsiteX57" fmla="*/ 184785 w 628650"/>
              <a:gd name="connsiteY57" fmla="*/ 400047 h 571500"/>
              <a:gd name="connsiteX58" fmla="*/ 157067 w 628650"/>
              <a:gd name="connsiteY58" fmla="*/ 426241 h 571500"/>
              <a:gd name="connsiteX59" fmla="*/ 143923 w 628650"/>
              <a:gd name="connsiteY59" fmla="*/ 425288 h 571500"/>
              <a:gd name="connsiteX60" fmla="*/ 143923 w 628650"/>
              <a:gd name="connsiteY60" fmla="*/ 425288 h 571500"/>
              <a:gd name="connsiteX61" fmla="*/ 141542 w 628650"/>
              <a:gd name="connsiteY61" fmla="*/ 422812 h 571500"/>
              <a:gd name="connsiteX62" fmla="*/ 141542 w 628650"/>
              <a:gd name="connsiteY62" fmla="*/ 408524 h 571500"/>
              <a:gd name="connsiteX63" fmla="*/ 167450 w 628650"/>
              <a:gd name="connsiteY63" fmla="*/ 383474 h 571500"/>
              <a:gd name="connsiteX64" fmla="*/ 174403 w 628650"/>
              <a:gd name="connsiteY64" fmla="*/ 380616 h 571500"/>
              <a:gd name="connsiteX65" fmla="*/ 174403 w 628650"/>
              <a:gd name="connsiteY65" fmla="*/ 380616 h 571500"/>
              <a:gd name="connsiteX66" fmla="*/ 181547 w 628650"/>
              <a:gd name="connsiteY66" fmla="*/ 383664 h 571500"/>
              <a:gd name="connsiteX67" fmla="*/ 183833 w 628650"/>
              <a:gd name="connsiteY67" fmla="*/ 386045 h 571500"/>
              <a:gd name="connsiteX68" fmla="*/ 186690 w 628650"/>
              <a:gd name="connsiteY68" fmla="*/ 393284 h 571500"/>
              <a:gd name="connsiteX69" fmla="*/ 184880 w 628650"/>
              <a:gd name="connsiteY69" fmla="*/ 399666 h 571500"/>
              <a:gd name="connsiteX70" fmla="*/ 165735 w 628650"/>
              <a:gd name="connsiteY70" fmla="*/ 477390 h 571500"/>
              <a:gd name="connsiteX71" fmla="*/ 163449 w 628650"/>
              <a:gd name="connsiteY71" fmla="*/ 475009 h 571500"/>
              <a:gd name="connsiteX72" fmla="*/ 163449 w 628650"/>
              <a:gd name="connsiteY72" fmla="*/ 460721 h 571500"/>
              <a:gd name="connsiteX73" fmla="*/ 176117 w 628650"/>
              <a:gd name="connsiteY73" fmla="*/ 448434 h 571500"/>
              <a:gd name="connsiteX74" fmla="*/ 178213 w 628650"/>
              <a:gd name="connsiteY74" fmla="*/ 446815 h 571500"/>
              <a:gd name="connsiteX75" fmla="*/ 204121 w 628650"/>
              <a:gd name="connsiteY75" fmla="*/ 421669 h 571500"/>
              <a:gd name="connsiteX76" fmla="*/ 205835 w 628650"/>
              <a:gd name="connsiteY76" fmla="*/ 419573 h 571500"/>
              <a:gd name="connsiteX77" fmla="*/ 206502 w 628650"/>
              <a:gd name="connsiteY77" fmla="*/ 419002 h 571500"/>
              <a:gd name="connsiteX78" fmla="*/ 213551 w 628650"/>
              <a:gd name="connsiteY78" fmla="*/ 416144 h 571500"/>
              <a:gd name="connsiteX79" fmla="*/ 213551 w 628650"/>
              <a:gd name="connsiteY79" fmla="*/ 416144 h 571500"/>
              <a:gd name="connsiteX80" fmla="*/ 220694 w 628650"/>
              <a:gd name="connsiteY80" fmla="*/ 419192 h 571500"/>
              <a:gd name="connsiteX81" fmla="*/ 223076 w 628650"/>
              <a:gd name="connsiteY81" fmla="*/ 421574 h 571500"/>
              <a:gd name="connsiteX82" fmla="*/ 223076 w 628650"/>
              <a:gd name="connsiteY82" fmla="*/ 435956 h 571500"/>
              <a:gd name="connsiteX83" fmla="*/ 180023 w 628650"/>
              <a:gd name="connsiteY83" fmla="*/ 477581 h 571500"/>
              <a:gd name="connsiteX84" fmla="*/ 165744 w 628650"/>
              <a:gd name="connsiteY84" fmla="*/ 477589 h 571500"/>
              <a:gd name="connsiteX85" fmla="*/ 165735 w 628650"/>
              <a:gd name="connsiteY85" fmla="*/ 477581 h 571500"/>
              <a:gd name="connsiteX86" fmla="*/ 208693 w 628650"/>
              <a:gd name="connsiteY86" fmla="*/ 518919 h 571500"/>
              <a:gd name="connsiteX87" fmla="*/ 201549 w 628650"/>
              <a:gd name="connsiteY87" fmla="*/ 515871 h 571500"/>
              <a:gd name="connsiteX88" fmla="*/ 201549 w 628650"/>
              <a:gd name="connsiteY88" fmla="*/ 515871 h 571500"/>
              <a:gd name="connsiteX89" fmla="*/ 199263 w 628650"/>
              <a:gd name="connsiteY89" fmla="*/ 513490 h 571500"/>
              <a:gd name="connsiteX90" fmla="*/ 199263 w 628650"/>
              <a:gd name="connsiteY90" fmla="*/ 499107 h 571500"/>
              <a:gd name="connsiteX91" fmla="*/ 242316 w 628650"/>
              <a:gd name="connsiteY91" fmla="*/ 457483 h 571500"/>
              <a:gd name="connsiteX92" fmla="*/ 249365 w 628650"/>
              <a:gd name="connsiteY92" fmla="*/ 454625 h 571500"/>
              <a:gd name="connsiteX93" fmla="*/ 256604 w 628650"/>
              <a:gd name="connsiteY93" fmla="*/ 457673 h 571500"/>
              <a:gd name="connsiteX94" fmla="*/ 258985 w 628650"/>
              <a:gd name="connsiteY94" fmla="*/ 460055 h 571500"/>
              <a:gd name="connsiteX95" fmla="*/ 258985 w 628650"/>
              <a:gd name="connsiteY95" fmla="*/ 474342 h 571500"/>
              <a:gd name="connsiteX96" fmla="*/ 215932 w 628650"/>
              <a:gd name="connsiteY96" fmla="*/ 516062 h 571500"/>
              <a:gd name="connsiteX97" fmla="*/ 208407 w 628650"/>
              <a:gd name="connsiteY97" fmla="*/ 518538 h 571500"/>
              <a:gd name="connsiteX98" fmla="*/ 292894 w 628650"/>
              <a:gd name="connsiteY98" fmla="*/ 515204 h 571500"/>
              <a:gd name="connsiteX99" fmla="*/ 266700 w 628650"/>
              <a:gd name="connsiteY99" fmla="*/ 540541 h 571500"/>
              <a:gd name="connsiteX100" fmla="*/ 252421 w 628650"/>
              <a:gd name="connsiteY100" fmla="*/ 540550 h 571500"/>
              <a:gd name="connsiteX101" fmla="*/ 252413 w 628650"/>
              <a:gd name="connsiteY101" fmla="*/ 540541 h 571500"/>
              <a:gd name="connsiteX102" fmla="*/ 250127 w 628650"/>
              <a:gd name="connsiteY102" fmla="*/ 538160 h 571500"/>
              <a:gd name="connsiteX103" fmla="*/ 247269 w 628650"/>
              <a:gd name="connsiteY103" fmla="*/ 530921 h 571500"/>
              <a:gd name="connsiteX104" fmla="*/ 250317 w 628650"/>
              <a:gd name="connsiteY104" fmla="*/ 523777 h 571500"/>
              <a:gd name="connsiteX105" fmla="*/ 276225 w 628650"/>
              <a:gd name="connsiteY105" fmla="*/ 498726 h 571500"/>
              <a:gd name="connsiteX106" fmla="*/ 283464 w 628650"/>
              <a:gd name="connsiteY106" fmla="*/ 495869 h 571500"/>
              <a:gd name="connsiteX107" fmla="*/ 290513 w 628650"/>
              <a:gd name="connsiteY107" fmla="*/ 498917 h 571500"/>
              <a:gd name="connsiteX108" fmla="*/ 292894 w 628650"/>
              <a:gd name="connsiteY108" fmla="*/ 501298 h 571500"/>
              <a:gd name="connsiteX109" fmla="*/ 292894 w 628650"/>
              <a:gd name="connsiteY109" fmla="*/ 515204 h 571500"/>
              <a:gd name="connsiteX110" fmla="*/ 453581 w 628650"/>
              <a:gd name="connsiteY110" fmla="*/ 478057 h 571500"/>
              <a:gd name="connsiteX111" fmla="*/ 438245 w 628650"/>
              <a:gd name="connsiteY111" fmla="*/ 480152 h 571500"/>
              <a:gd name="connsiteX112" fmla="*/ 435197 w 628650"/>
              <a:gd name="connsiteY112" fmla="*/ 476533 h 571500"/>
              <a:gd name="connsiteX113" fmla="*/ 387572 w 628650"/>
              <a:gd name="connsiteY113" fmla="*/ 430051 h 571500"/>
              <a:gd name="connsiteX114" fmla="*/ 367332 w 628650"/>
              <a:gd name="connsiteY114" fmla="*/ 430289 h 571500"/>
              <a:gd name="connsiteX115" fmla="*/ 367570 w 628650"/>
              <a:gd name="connsiteY115" fmla="*/ 450530 h 571500"/>
              <a:gd name="connsiteX116" fmla="*/ 371475 w 628650"/>
              <a:gd name="connsiteY116" fmla="*/ 454435 h 571500"/>
              <a:gd name="connsiteX117" fmla="*/ 374428 w 628650"/>
              <a:gd name="connsiteY117" fmla="*/ 458721 h 571500"/>
              <a:gd name="connsiteX118" fmla="*/ 416719 w 628650"/>
              <a:gd name="connsiteY118" fmla="*/ 499583 h 571500"/>
              <a:gd name="connsiteX119" fmla="*/ 417576 w 628650"/>
              <a:gd name="connsiteY119" fmla="*/ 503965 h 571500"/>
              <a:gd name="connsiteX120" fmla="*/ 413671 w 628650"/>
              <a:gd name="connsiteY120" fmla="*/ 512918 h 571500"/>
              <a:gd name="connsiteX121" fmla="*/ 397669 w 628650"/>
              <a:gd name="connsiteY121" fmla="*/ 514538 h 571500"/>
              <a:gd name="connsiteX122" fmla="*/ 348425 w 628650"/>
              <a:gd name="connsiteY122" fmla="*/ 468341 h 571500"/>
              <a:gd name="connsiteX123" fmla="*/ 328608 w 628650"/>
              <a:gd name="connsiteY123" fmla="*/ 472285 h 571500"/>
              <a:gd name="connsiteX124" fmla="*/ 329375 w 628650"/>
              <a:gd name="connsiteY124" fmla="*/ 489201 h 571500"/>
              <a:gd name="connsiteX125" fmla="*/ 333566 w 628650"/>
              <a:gd name="connsiteY125" fmla="*/ 493106 h 571500"/>
              <a:gd name="connsiteX126" fmla="*/ 336042 w 628650"/>
              <a:gd name="connsiteY126" fmla="*/ 496726 h 571500"/>
              <a:gd name="connsiteX127" fmla="*/ 361474 w 628650"/>
              <a:gd name="connsiteY127" fmla="*/ 521491 h 571500"/>
              <a:gd name="connsiteX128" fmla="*/ 364046 w 628650"/>
              <a:gd name="connsiteY128" fmla="*/ 528444 h 571500"/>
              <a:gd name="connsiteX129" fmla="*/ 351377 w 628650"/>
              <a:gd name="connsiteY129" fmla="*/ 541493 h 571500"/>
              <a:gd name="connsiteX130" fmla="*/ 344043 w 628650"/>
              <a:gd name="connsiteY130" fmla="*/ 538922 h 571500"/>
              <a:gd name="connsiteX131" fmla="*/ 322326 w 628650"/>
              <a:gd name="connsiteY131" fmla="*/ 519014 h 571500"/>
              <a:gd name="connsiteX132" fmla="*/ 313373 w 628650"/>
              <a:gd name="connsiteY132" fmla="*/ 480914 h 571500"/>
              <a:gd name="connsiteX133" fmla="*/ 311087 w 628650"/>
              <a:gd name="connsiteY133" fmla="*/ 478438 h 571500"/>
              <a:gd name="connsiteX134" fmla="*/ 290227 w 628650"/>
              <a:gd name="connsiteY134" fmla="*/ 467484 h 571500"/>
              <a:gd name="connsiteX135" fmla="*/ 279368 w 628650"/>
              <a:gd name="connsiteY135" fmla="*/ 439671 h 571500"/>
              <a:gd name="connsiteX136" fmla="*/ 277082 w 628650"/>
              <a:gd name="connsiteY136" fmla="*/ 437290 h 571500"/>
              <a:gd name="connsiteX137" fmla="*/ 254222 w 628650"/>
              <a:gd name="connsiteY137" fmla="*/ 426241 h 571500"/>
              <a:gd name="connsiteX138" fmla="*/ 243554 w 628650"/>
              <a:gd name="connsiteY138" fmla="*/ 401381 h 571500"/>
              <a:gd name="connsiteX139" fmla="*/ 241268 w 628650"/>
              <a:gd name="connsiteY139" fmla="*/ 398999 h 571500"/>
              <a:gd name="connsiteX140" fmla="*/ 215170 w 628650"/>
              <a:gd name="connsiteY140" fmla="*/ 387379 h 571500"/>
              <a:gd name="connsiteX141" fmla="*/ 204883 w 628650"/>
              <a:gd name="connsiteY141" fmla="*/ 366614 h 571500"/>
              <a:gd name="connsiteX142" fmla="*/ 202502 w 628650"/>
              <a:gd name="connsiteY142" fmla="*/ 364233 h 571500"/>
              <a:gd name="connsiteX143" fmla="*/ 175355 w 628650"/>
              <a:gd name="connsiteY143" fmla="*/ 352517 h 571500"/>
              <a:gd name="connsiteX144" fmla="*/ 156305 w 628650"/>
              <a:gd name="connsiteY144" fmla="*/ 357280 h 571500"/>
              <a:gd name="connsiteX145" fmla="*/ 123063 w 628650"/>
              <a:gd name="connsiteY145" fmla="*/ 324133 h 571500"/>
              <a:gd name="connsiteX146" fmla="*/ 206312 w 628650"/>
              <a:gd name="connsiteY146" fmla="*/ 238408 h 571500"/>
              <a:gd name="connsiteX147" fmla="*/ 258223 w 628650"/>
              <a:gd name="connsiteY147" fmla="*/ 238408 h 571500"/>
              <a:gd name="connsiteX148" fmla="*/ 208598 w 628650"/>
              <a:gd name="connsiteY148" fmla="*/ 286033 h 571500"/>
              <a:gd name="connsiteX149" fmla="*/ 193929 w 628650"/>
              <a:gd name="connsiteY149" fmla="*/ 322418 h 571500"/>
              <a:gd name="connsiteX150" fmla="*/ 212979 w 628650"/>
              <a:gd name="connsiteY150" fmla="*/ 358137 h 571500"/>
              <a:gd name="connsiteX151" fmla="*/ 283369 w 628650"/>
              <a:gd name="connsiteY151" fmla="*/ 356804 h 571500"/>
              <a:gd name="connsiteX152" fmla="*/ 284512 w 628650"/>
              <a:gd name="connsiteY152" fmla="*/ 355851 h 571500"/>
              <a:gd name="connsiteX153" fmla="*/ 320421 w 628650"/>
              <a:gd name="connsiteY153" fmla="*/ 321466 h 571500"/>
              <a:gd name="connsiteX154" fmla="*/ 394145 w 628650"/>
              <a:gd name="connsiteY154" fmla="*/ 326895 h 571500"/>
              <a:gd name="connsiteX155" fmla="*/ 474726 w 628650"/>
              <a:gd name="connsiteY155" fmla="*/ 407191 h 571500"/>
              <a:gd name="connsiteX156" fmla="*/ 472595 w 628650"/>
              <a:gd name="connsiteY156" fmla="*/ 424844 h 571500"/>
              <a:gd name="connsiteX157" fmla="*/ 457676 w 628650"/>
              <a:gd name="connsiteY157" fmla="*/ 425288 h 571500"/>
              <a:gd name="connsiteX158" fmla="*/ 429863 w 628650"/>
              <a:gd name="connsiteY158" fmla="*/ 398142 h 571500"/>
              <a:gd name="connsiteX159" fmla="*/ 409670 w 628650"/>
              <a:gd name="connsiteY159" fmla="*/ 398142 h 571500"/>
              <a:gd name="connsiteX160" fmla="*/ 409547 w 628650"/>
              <a:gd name="connsiteY160" fmla="*/ 418212 h 571500"/>
              <a:gd name="connsiteX161" fmla="*/ 409670 w 628650"/>
              <a:gd name="connsiteY161" fmla="*/ 418335 h 571500"/>
              <a:gd name="connsiteX162" fmla="*/ 410623 w 628650"/>
              <a:gd name="connsiteY162" fmla="*/ 419383 h 571500"/>
              <a:gd name="connsiteX163" fmla="*/ 411194 w 628650"/>
              <a:gd name="connsiteY163" fmla="*/ 420145 h 571500"/>
              <a:gd name="connsiteX164" fmla="*/ 454819 w 628650"/>
              <a:gd name="connsiteY164" fmla="*/ 462150 h 571500"/>
              <a:gd name="connsiteX165" fmla="*/ 453295 w 628650"/>
              <a:gd name="connsiteY165" fmla="*/ 478057 h 571500"/>
              <a:gd name="connsiteX166" fmla="*/ 415481 w 628650"/>
              <a:gd name="connsiteY166" fmla="*/ 306607 h 571500"/>
              <a:gd name="connsiteX167" fmla="*/ 302419 w 628650"/>
              <a:gd name="connsiteY167" fmla="*/ 298892 h 571500"/>
              <a:gd name="connsiteX168" fmla="*/ 301181 w 628650"/>
              <a:gd name="connsiteY168" fmla="*/ 299939 h 571500"/>
              <a:gd name="connsiteX169" fmla="*/ 265271 w 628650"/>
              <a:gd name="connsiteY169" fmla="*/ 335277 h 571500"/>
              <a:gd name="connsiteX170" fmla="*/ 233077 w 628650"/>
              <a:gd name="connsiteY170" fmla="*/ 338230 h 571500"/>
              <a:gd name="connsiteX171" fmla="*/ 231839 w 628650"/>
              <a:gd name="connsiteY171" fmla="*/ 337087 h 571500"/>
              <a:gd name="connsiteX172" fmla="*/ 222599 w 628650"/>
              <a:gd name="connsiteY172" fmla="*/ 321466 h 571500"/>
              <a:gd name="connsiteX173" fmla="*/ 229076 w 628650"/>
              <a:gd name="connsiteY173" fmla="*/ 307083 h 571500"/>
              <a:gd name="connsiteX174" fmla="*/ 298799 w 628650"/>
              <a:gd name="connsiteY174" fmla="*/ 240408 h 571500"/>
              <a:gd name="connsiteX175" fmla="*/ 299371 w 628650"/>
              <a:gd name="connsiteY175" fmla="*/ 239551 h 571500"/>
              <a:gd name="connsiteX176" fmla="*/ 410909 w 628650"/>
              <a:gd name="connsiteY176" fmla="*/ 239551 h 571500"/>
              <a:gd name="connsiteX177" fmla="*/ 507492 w 628650"/>
              <a:gd name="connsiteY177" fmla="*/ 332801 h 571500"/>
              <a:gd name="connsiteX178" fmla="*/ 473869 w 628650"/>
              <a:gd name="connsiteY178" fmla="*/ 365662 h 571500"/>
              <a:gd name="connsiteX179" fmla="*/ 599123 w 628650"/>
              <a:gd name="connsiteY179" fmla="*/ 273841 h 571500"/>
              <a:gd name="connsiteX180" fmla="*/ 538448 w 628650"/>
              <a:gd name="connsiteY180" fmla="*/ 322514 h 571500"/>
              <a:gd name="connsiteX181" fmla="*/ 435769 w 628650"/>
              <a:gd name="connsiteY181" fmla="*/ 223263 h 571500"/>
              <a:gd name="connsiteX182" fmla="*/ 599123 w 628650"/>
              <a:gd name="connsiteY182" fmla="*/ 5648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28650" h="571500">
                <a:moveTo>
                  <a:pt x="618839" y="8189"/>
                </a:moveTo>
                <a:cubicBezTo>
                  <a:pt x="613456" y="6017"/>
                  <a:pt x="607295" y="7294"/>
                  <a:pt x="603218" y="11427"/>
                </a:cubicBezTo>
                <a:lnTo>
                  <a:pt x="411290" y="207642"/>
                </a:lnTo>
                <a:cubicBezTo>
                  <a:pt x="410520" y="208414"/>
                  <a:pt x="409847" y="209278"/>
                  <a:pt x="409289" y="210214"/>
                </a:cubicBezTo>
                <a:lnTo>
                  <a:pt x="215265" y="210214"/>
                </a:lnTo>
                <a:lnTo>
                  <a:pt x="214408" y="209261"/>
                </a:lnTo>
                <a:lnTo>
                  <a:pt x="31909" y="11713"/>
                </a:lnTo>
                <a:cubicBezTo>
                  <a:pt x="27980" y="7615"/>
                  <a:pt x="21998" y="6231"/>
                  <a:pt x="16669" y="8189"/>
                </a:cubicBezTo>
                <a:cubicBezTo>
                  <a:pt x="10989" y="10166"/>
                  <a:pt x="7173" y="15509"/>
                  <a:pt x="7144" y="21524"/>
                </a:cubicBezTo>
                <a:lnTo>
                  <a:pt x="9335" y="286128"/>
                </a:lnTo>
                <a:cubicBezTo>
                  <a:pt x="9388" y="289944"/>
                  <a:pt x="10966" y="293580"/>
                  <a:pt x="13716" y="296225"/>
                </a:cubicBezTo>
                <a:lnTo>
                  <a:pt x="73819" y="354327"/>
                </a:lnTo>
                <a:cubicBezTo>
                  <a:pt x="76384" y="356802"/>
                  <a:pt x="79781" y="358229"/>
                  <a:pt x="83344" y="358328"/>
                </a:cubicBezTo>
                <a:cubicBezTo>
                  <a:pt x="87207" y="358329"/>
                  <a:pt x="90911" y="356786"/>
                  <a:pt x="93631" y="354041"/>
                </a:cubicBezTo>
                <a:lnTo>
                  <a:pt x="103156" y="344516"/>
                </a:lnTo>
                <a:lnTo>
                  <a:pt x="134588" y="376044"/>
                </a:lnTo>
                <a:lnTo>
                  <a:pt x="121920" y="388141"/>
                </a:lnTo>
                <a:cubicBezTo>
                  <a:pt x="106613" y="403036"/>
                  <a:pt x="106279" y="427519"/>
                  <a:pt x="121174" y="442826"/>
                </a:cubicBezTo>
                <a:cubicBezTo>
                  <a:pt x="121264" y="442917"/>
                  <a:pt x="121353" y="443009"/>
                  <a:pt x="121444" y="443100"/>
                </a:cubicBezTo>
                <a:lnTo>
                  <a:pt x="123730" y="445577"/>
                </a:lnTo>
                <a:cubicBezTo>
                  <a:pt x="126996" y="448768"/>
                  <a:pt x="130760" y="451405"/>
                  <a:pt x="134874" y="453387"/>
                </a:cubicBezTo>
                <a:cubicBezTo>
                  <a:pt x="129281" y="467505"/>
                  <a:pt x="132445" y="483589"/>
                  <a:pt x="142970" y="494535"/>
                </a:cubicBezTo>
                <a:lnTo>
                  <a:pt x="145352" y="496916"/>
                </a:lnTo>
                <a:cubicBezTo>
                  <a:pt x="151431" y="503155"/>
                  <a:pt x="159467" y="507123"/>
                  <a:pt x="168116" y="508156"/>
                </a:cubicBezTo>
                <a:cubicBezTo>
                  <a:pt x="168575" y="517390"/>
                  <a:pt x="172286" y="526162"/>
                  <a:pt x="178594" y="532921"/>
                </a:cubicBezTo>
                <a:lnTo>
                  <a:pt x="180975" y="535397"/>
                </a:lnTo>
                <a:cubicBezTo>
                  <a:pt x="188115" y="542744"/>
                  <a:pt x="197878" y="546958"/>
                  <a:pt x="208121" y="547113"/>
                </a:cubicBezTo>
                <a:lnTo>
                  <a:pt x="208788" y="547113"/>
                </a:lnTo>
                <a:cubicBezTo>
                  <a:pt x="213141" y="547073"/>
                  <a:pt x="217456" y="546301"/>
                  <a:pt x="221552" y="544827"/>
                </a:cubicBezTo>
                <a:cubicBezTo>
                  <a:pt x="223411" y="549554"/>
                  <a:pt x="226196" y="553861"/>
                  <a:pt x="229743" y="557495"/>
                </a:cubicBezTo>
                <a:lnTo>
                  <a:pt x="232029" y="559972"/>
                </a:lnTo>
                <a:lnTo>
                  <a:pt x="232029" y="559972"/>
                </a:lnTo>
                <a:cubicBezTo>
                  <a:pt x="239269" y="567515"/>
                  <a:pt x="249291" y="571752"/>
                  <a:pt x="259747" y="571688"/>
                </a:cubicBezTo>
                <a:cubicBezTo>
                  <a:pt x="269800" y="571700"/>
                  <a:pt x="279465" y="567807"/>
                  <a:pt x="286703" y="560829"/>
                </a:cubicBezTo>
                <a:lnTo>
                  <a:pt x="305753" y="542636"/>
                </a:lnTo>
                <a:lnTo>
                  <a:pt x="324803" y="560067"/>
                </a:lnTo>
                <a:cubicBezTo>
                  <a:pt x="331827" y="566851"/>
                  <a:pt x="341231" y="570612"/>
                  <a:pt x="350996" y="570545"/>
                </a:cubicBezTo>
                <a:lnTo>
                  <a:pt x="353473" y="570545"/>
                </a:lnTo>
                <a:cubicBezTo>
                  <a:pt x="363967" y="569876"/>
                  <a:pt x="373827" y="565286"/>
                  <a:pt x="381095" y="557686"/>
                </a:cubicBezTo>
                <a:cubicBezTo>
                  <a:pt x="385239" y="553498"/>
                  <a:pt x="388480" y="548506"/>
                  <a:pt x="390620" y="543017"/>
                </a:cubicBezTo>
                <a:cubicBezTo>
                  <a:pt x="395167" y="544830"/>
                  <a:pt x="400014" y="545766"/>
                  <a:pt x="404908" y="545780"/>
                </a:cubicBezTo>
                <a:cubicBezTo>
                  <a:pt x="425045" y="545235"/>
                  <a:pt x="441974" y="530502"/>
                  <a:pt x="445294" y="510632"/>
                </a:cubicBezTo>
                <a:cubicBezTo>
                  <a:pt x="456128" y="510308"/>
                  <a:pt x="466396" y="505721"/>
                  <a:pt x="473869" y="497869"/>
                </a:cubicBezTo>
                <a:cubicBezTo>
                  <a:pt x="485882" y="485748"/>
                  <a:pt x="489074" y="467428"/>
                  <a:pt x="481870" y="451958"/>
                </a:cubicBezTo>
                <a:cubicBezTo>
                  <a:pt x="486412" y="449810"/>
                  <a:pt x="490539" y="446875"/>
                  <a:pt x="494062" y="443291"/>
                </a:cubicBezTo>
                <a:cubicBezTo>
                  <a:pt x="509714" y="428002"/>
                  <a:pt x="510097" y="402948"/>
                  <a:pt x="494919" y="387188"/>
                </a:cubicBezTo>
                <a:lnTo>
                  <a:pt x="493681" y="385950"/>
                </a:lnTo>
                <a:lnTo>
                  <a:pt x="528257" y="351851"/>
                </a:lnTo>
                <a:cubicBezTo>
                  <a:pt x="533431" y="356485"/>
                  <a:pt x="541188" y="356726"/>
                  <a:pt x="546640" y="352422"/>
                </a:cubicBezTo>
                <a:lnTo>
                  <a:pt x="622840" y="291653"/>
                </a:lnTo>
                <a:cubicBezTo>
                  <a:pt x="626182" y="288912"/>
                  <a:pt x="628137" y="284830"/>
                  <a:pt x="628174" y="280508"/>
                </a:cubicBezTo>
                <a:lnTo>
                  <a:pt x="628174" y="21428"/>
                </a:lnTo>
                <a:cubicBezTo>
                  <a:pt x="628106" y="15507"/>
                  <a:pt x="624393" y="10241"/>
                  <a:pt x="618839" y="8189"/>
                </a:cubicBezTo>
                <a:close/>
                <a:moveTo>
                  <a:pt x="83344" y="323847"/>
                </a:moveTo>
                <a:lnTo>
                  <a:pt x="37910" y="279842"/>
                </a:lnTo>
                <a:lnTo>
                  <a:pt x="35719" y="58290"/>
                </a:lnTo>
                <a:lnTo>
                  <a:pt x="184880" y="220215"/>
                </a:lnTo>
                <a:close/>
                <a:moveTo>
                  <a:pt x="184785" y="400047"/>
                </a:moveTo>
                <a:lnTo>
                  <a:pt x="157067" y="426241"/>
                </a:lnTo>
                <a:cubicBezTo>
                  <a:pt x="153067" y="429263"/>
                  <a:pt x="147446" y="428856"/>
                  <a:pt x="143923" y="425288"/>
                </a:cubicBezTo>
                <a:lnTo>
                  <a:pt x="143923" y="425288"/>
                </a:lnTo>
                <a:lnTo>
                  <a:pt x="141542" y="422812"/>
                </a:lnTo>
                <a:cubicBezTo>
                  <a:pt x="137645" y="418847"/>
                  <a:pt x="137645" y="412490"/>
                  <a:pt x="141542" y="408524"/>
                </a:cubicBezTo>
                <a:lnTo>
                  <a:pt x="167450" y="383474"/>
                </a:lnTo>
                <a:cubicBezTo>
                  <a:pt x="169277" y="381608"/>
                  <a:pt x="171791" y="380575"/>
                  <a:pt x="174403" y="380616"/>
                </a:cubicBezTo>
                <a:lnTo>
                  <a:pt x="174403" y="380616"/>
                </a:lnTo>
                <a:cubicBezTo>
                  <a:pt x="177089" y="380670"/>
                  <a:pt x="179649" y="381762"/>
                  <a:pt x="181547" y="383664"/>
                </a:cubicBezTo>
                <a:lnTo>
                  <a:pt x="183833" y="386045"/>
                </a:lnTo>
                <a:cubicBezTo>
                  <a:pt x="185714" y="387980"/>
                  <a:pt x="186743" y="390587"/>
                  <a:pt x="186690" y="393284"/>
                </a:cubicBezTo>
                <a:cubicBezTo>
                  <a:pt x="186871" y="395560"/>
                  <a:pt x="186229" y="397824"/>
                  <a:pt x="184880" y="399666"/>
                </a:cubicBezTo>
                <a:close/>
                <a:moveTo>
                  <a:pt x="165735" y="477390"/>
                </a:moveTo>
                <a:lnTo>
                  <a:pt x="163449" y="475009"/>
                </a:lnTo>
                <a:cubicBezTo>
                  <a:pt x="159552" y="471044"/>
                  <a:pt x="159552" y="464687"/>
                  <a:pt x="163449" y="460721"/>
                </a:cubicBezTo>
                <a:lnTo>
                  <a:pt x="176117" y="448434"/>
                </a:lnTo>
                <a:lnTo>
                  <a:pt x="178213" y="446815"/>
                </a:lnTo>
                <a:lnTo>
                  <a:pt x="204121" y="421669"/>
                </a:lnTo>
                <a:cubicBezTo>
                  <a:pt x="204788" y="421002"/>
                  <a:pt x="205264" y="420240"/>
                  <a:pt x="205835" y="419573"/>
                </a:cubicBezTo>
                <a:lnTo>
                  <a:pt x="206502" y="419002"/>
                </a:lnTo>
                <a:cubicBezTo>
                  <a:pt x="208395" y="417176"/>
                  <a:pt x="210921" y="416152"/>
                  <a:pt x="213551" y="416144"/>
                </a:cubicBezTo>
                <a:lnTo>
                  <a:pt x="213551" y="416144"/>
                </a:lnTo>
                <a:cubicBezTo>
                  <a:pt x="216238" y="416188"/>
                  <a:pt x="218803" y="417282"/>
                  <a:pt x="220694" y="419192"/>
                </a:cubicBezTo>
                <a:lnTo>
                  <a:pt x="223076" y="421574"/>
                </a:lnTo>
                <a:cubicBezTo>
                  <a:pt x="226984" y="425571"/>
                  <a:pt x="226984" y="431959"/>
                  <a:pt x="223076" y="435956"/>
                </a:cubicBezTo>
                <a:lnTo>
                  <a:pt x="180023" y="477581"/>
                </a:lnTo>
                <a:cubicBezTo>
                  <a:pt x="176082" y="481526"/>
                  <a:pt x="169689" y="481530"/>
                  <a:pt x="165744" y="477589"/>
                </a:cubicBezTo>
                <a:cubicBezTo>
                  <a:pt x="165741" y="477586"/>
                  <a:pt x="165738" y="477584"/>
                  <a:pt x="165735" y="477581"/>
                </a:cubicBezTo>
                <a:close/>
                <a:moveTo>
                  <a:pt x="208693" y="518919"/>
                </a:moveTo>
                <a:cubicBezTo>
                  <a:pt x="206007" y="518866"/>
                  <a:pt x="203446" y="517773"/>
                  <a:pt x="201549" y="515871"/>
                </a:cubicBezTo>
                <a:lnTo>
                  <a:pt x="201549" y="515871"/>
                </a:lnTo>
                <a:lnTo>
                  <a:pt x="199263" y="513490"/>
                </a:lnTo>
                <a:cubicBezTo>
                  <a:pt x="195303" y="509513"/>
                  <a:pt x="195303" y="503084"/>
                  <a:pt x="199263" y="499107"/>
                </a:cubicBezTo>
                <a:lnTo>
                  <a:pt x="242316" y="457483"/>
                </a:lnTo>
                <a:cubicBezTo>
                  <a:pt x="244203" y="455648"/>
                  <a:pt x="246733" y="454623"/>
                  <a:pt x="249365" y="454625"/>
                </a:cubicBezTo>
                <a:cubicBezTo>
                  <a:pt x="252104" y="454553"/>
                  <a:pt x="254741" y="455664"/>
                  <a:pt x="256604" y="457673"/>
                </a:cubicBezTo>
                <a:lnTo>
                  <a:pt x="258985" y="460055"/>
                </a:lnTo>
                <a:cubicBezTo>
                  <a:pt x="262881" y="464020"/>
                  <a:pt x="262881" y="470377"/>
                  <a:pt x="258985" y="474342"/>
                </a:cubicBezTo>
                <a:lnTo>
                  <a:pt x="215932" y="516062"/>
                </a:lnTo>
                <a:cubicBezTo>
                  <a:pt x="213871" y="517888"/>
                  <a:pt x="211149" y="518784"/>
                  <a:pt x="208407" y="518538"/>
                </a:cubicBezTo>
                <a:close/>
                <a:moveTo>
                  <a:pt x="292894" y="515204"/>
                </a:moveTo>
                <a:lnTo>
                  <a:pt x="266700" y="540541"/>
                </a:lnTo>
                <a:cubicBezTo>
                  <a:pt x="262760" y="544486"/>
                  <a:pt x="256366" y="544490"/>
                  <a:pt x="252421" y="540550"/>
                </a:cubicBezTo>
                <a:cubicBezTo>
                  <a:pt x="252418" y="540547"/>
                  <a:pt x="252415" y="540544"/>
                  <a:pt x="252413" y="540541"/>
                </a:cubicBezTo>
                <a:lnTo>
                  <a:pt x="250127" y="538160"/>
                </a:lnTo>
                <a:cubicBezTo>
                  <a:pt x="248254" y="536219"/>
                  <a:pt x="247226" y="533616"/>
                  <a:pt x="247269" y="530921"/>
                </a:cubicBezTo>
                <a:cubicBezTo>
                  <a:pt x="247281" y="528226"/>
                  <a:pt x="248381" y="525651"/>
                  <a:pt x="250317" y="523777"/>
                </a:cubicBezTo>
                <a:lnTo>
                  <a:pt x="276225" y="498726"/>
                </a:lnTo>
                <a:cubicBezTo>
                  <a:pt x="278121" y="496786"/>
                  <a:pt x="280754" y="495747"/>
                  <a:pt x="283464" y="495869"/>
                </a:cubicBezTo>
                <a:cubicBezTo>
                  <a:pt x="286121" y="495927"/>
                  <a:pt x="288650" y="497020"/>
                  <a:pt x="290513" y="498917"/>
                </a:cubicBezTo>
                <a:lnTo>
                  <a:pt x="292894" y="501298"/>
                </a:lnTo>
                <a:cubicBezTo>
                  <a:pt x="296502" y="505232"/>
                  <a:pt x="296502" y="511271"/>
                  <a:pt x="292894" y="515204"/>
                </a:cubicBezTo>
                <a:close/>
                <a:moveTo>
                  <a:pt x="453581" y="478057"/>
                </a:moveTo>
                <a:cubicBezTo>
                  <a:pt x="449724" y="482514"/>
                  <a:pt x="443156" y="483411"/>
                  <a:pt x="438245" y="480152"/>
                </a:cubicBezTo>
                <a:cubicBezTo>
                  <a:pt x="437310" y="478881"/>
                  <a:pt x="436292" y="477671"/>
                  <a:pt x="435197" y="476533"/>
                </a:cubicBezTo>
                <a:lnTo>
                  <a:pt x="387572" y="430051"/>
                </a:lnTo>
                <a:cubicBezTo>
                  <a:pt x="381917" y="424527"/>
                  <a:pt x="372855" y="424634"/>
                  <a:pt x="367332" y="430289"/>
                </a:cubicBezTo>
                <a:cubicBezTo>
                  <a:pt x="361808" y="435944"/>
                  <a:pt x="361915" y="445006"/>
                  <a:pt x="367570" y="450530"/>
                </a:cubicBezTo>
                <a:lnTo>
                  <a:pt x="371475" y="454435"/>
                </a:lnTo>
                <a:cubicBezTo>
                  <a:pt x="372247" y="455999"/>
                  <a:pt x="373242" y="457442"/>
                  <a:pt x="374428" y="458721"/>
                </a:cubicBezTo>
                <a:lnTo>
                  <a:pt x="416719" y="499583"/>
                </a:lnTo>
                <a:cubicBezTo>
                  <a:pt x="417319" y="500965"/>
                  <a:pt x="417611" y="502460"/>
                  <a:pt x="417576" y="503965"/>
                </a:cubicBezTo>
                <a:cubicBezTo>
                  <a:pt x="417445" y="507334"/>
                  <a:pt x="416050" y="510530"/>
                  <a:pt x="413671" y="512918"/>
                </a:cubicBezTo>
                <a:cubicBezTo>
                  <a:pt x="409657" y="517706"/>
                  <a:pt x="402560" y="518424"/>
                  <a:pt x="397669" y="514538"/>
                </a:cubicBezTo>
                <a:lnTo>
                  <a:pt x="348425" y="468341"/>
                </a:lnTo>
                <a:cubicBezTo>
                  <a:pt x="341864" y="463958"/>
                  <a:pt x="332991" y="465723"/>
                  <a:pt x="328608" y="472285"/>
                </a:cubicBezTo>
                <a:cubicBezTo>
                  <a:pt x="325134" y="477484"/>
                  <a:pt x="325445" y="484338"/>
                  <a:pt x="329375" y="489201"/>
                </a:cubicBezTo>
                <a:lnTo>
                  <a:pt x="333566" y="493106"/>
                </a:lnTo>
                <a:cubicBezTo>
                  <a:pt x="334178" y="494446"/>
                  <a:pt x="335015" y="495671"/>
                  <a:pt x="336042" y="496726"/>
                </a:cubicBezTo>
                <a:lnTo>
                  <a:pt x="361474" y="521491"/>
                </a:lnTo>
                <a:cubicBezTo>
                  <a:pt x="363295" y="523328"/>
                  <a:pt x="364233" y="525864"/>
                  <a:pt x="364046" y="528444"/>
                </a:cubicBezTo>
                <a:cubicBezTo>
                  <a:pt x="363607" y="535317"/>
                  <a:pt x="358234" y="540851"/>
                  <a:pt x="351377" y="541493"/>
                </a:cubicBezTo>
                <a:cubicBezTo>
                  <a:pt x="348678" y="541718"/>
                  <a:pt x="346011" y="540783"/>
                  <a:pt x="344043" y="538922"/>
                </a:cubicBezTo>
                <a:lnTo>
                  <a:pt x="322326" y="519014"/>
                </a:lnTo>
                <a:cubicBezTo>
                  <a:pt x="326591" y="505635"/>
                  <a:pt x="323150" y="490994"/>
                  <a:pt x="313373" y="480914"/>
                </a:cubicBezTo>
                <a:lnTo>
                  <a:pt x="311087" y="478438"/>
                </a:lnTo>
                <a:cubicBezTo>
                  <a:pt x="305442" y="472706"/>
                  <a:pt x="298150" y="468877"/>
                  <a:pt x="290227" y="467484"/>
                </a:cubicBezTo>
                <a:cubicBezTo>
                  <a:pt x="290542" y="457122"/>
                  <a:pt x="286621" y="447079"/>
                  <a:pt x="279368" y="439671"/>
                </a:cubicBezTo>
                <a:lnTo>
                  <a:pt x="277082" y="437290"/>
                </a:lnTo>
                <a:cubicBezTo>
                  <a:pt x="270923" y="431139"/>
                  <a:pt x="262869" y="427246"/>
                  <a:pt x="254222" y="426241"/>
                </a:cubicBezTo>
                <a:cubicBezTo>
                  <a:pt x="253784" y="416938"/>
                  <a:pt x="249994" y="408108"/>
                  <a:pt x="243554" y="401381"/>
                </a:cubicBezTo>
                <a:lnTo>
                  <a:pt x="241268" y="398999"/>
                </a:lnTo>
                <a:cubicBezTo>
                  <a:pt x="234371" y="391937"/>
                  <a:pt x="225034" y="387779"/>
                  <a:pt x="215170" y="387379"/>
                </a:cubicBezTo>
                <a:cubicBezTo>
                  <a:pt x="213921" y="379576"/>
                  <a:pt x="210334" y="372336"/>
                  <a:pt x="204883" y="366614"/>
                </a:cubicBezTo>
                <a:lnTo>
                  <a:pt x="202502" y="364233"/>
                </a:lnTo>
                <a:cubicBezTo>
                  <a:pt x="195362" y="356887"/>
                  <a:pt x="185598" y="352673"/>
                  <a:pt x="175355" y="352517"/>
                </a:cubicBezTo>
                <a:cubicBezTo>
                  <a:pt x="168698" y="352414"/>
                  <a:pt x="162130" y="354056"/>
                  <a:pt x="156305" y="357280"/>
                </a:cubicBezTo>
                <a:lnTo>
                  <a:pt x="123063" y="324133"/>
                </a:lnTo>
                <a:lnTo>
                  <a:pt x="206312" y="238408"/>
                </a:lnTo>
                <a:lnTo>
                  <a:pt x="258223" y="238408"/>
                </a:lnTo>
                <a:lnTo>
                  <a:pt x="208598" y="286033"/>
                </a:lnTo>
                <a:cubicBezTo>
                  <a:pt x="198708" y="295491"/>
                  <a:pt x="193364" y="308746"/>
                  <a:pt x="193929" y="322418"/>
                </a:cubicBezTo>
                <a:cubicBezTo>
                  <a:pt x="195456" y="336330"/>
                  <a:pt x="202278" y="349120"/>
                  <a:pt x="212979" y="358137"/>
                </a:cubicBezTo>
                <a:cubicBezTo>
                  <a:pt x="236982" y="382235"/>
                  <a:pt x="269462" y="367662"/>
                  <a:pt x="283369" y="356804"/>
                </a:cubicBezTo>
                <a:lnTo>
                  <a:pt x="284512" y="355851"/>
                </a:lnTo>
                <a:lnTo>
                  <a:pt x="320421" y="321466"/>
                </a:lnTo>
                <a:cubicBezTo>
                  <a:pt x="342387" y="302937"/>
                  <a:pt x="375131" y="305348"/>
                  <a:pt x="394145" y="326895"/>
                </a:cubicBezTo>
                <a:lnTo>
                  <a:pt x="474726" y="407191"/>
                </a:lnTo>
                <a:cubicBezTo>
                  <a:pt x="479012" y="412655"/>
                  <a:pt x="478058" y="420557"/>
                  <a:pt x="472595" y="424844"/>
                </a:cubicBezTo>
                <a:cubicBezTo>
                  <a:pt x="468258" y="428247"/>
                  <a:pt x="462209" y="428427"/>
                  <a:pt x="457676" y="425288"/>
                </a:cubicBezTo>
                <a:lnTo>
                  <a:pt x="429863" y="398142"/>
                </a:lnTo>
                <a:cubicBezTo>
                  <a:pt x="424264" y="392622"/>
                  <a:pt x="415270" y="392622"/>
                  <a:pt x="409670" y="398142"/>
                </a:cubicBezTo>
                <a:cubicBezTo>
                  <a:pt x="404094" y="403651"/>
                  <a:pt x="404039" y="412636"/>
                  <a:pt x="409547" y="418212"/>
                </a:cubicBezTo>
                <a:cubicBezTo>
                  <a:pt x="409588" y="418254"/>
                  <a:pt x="409629" y="418294"/>
                  <a:pt x="409670" y="418335"/>
                </a:cubicBezTo>
                <a:lnTo>
                  <a:pt x="410623" y="419383"/>
                </a:lnTo>
                <a:cubicBezTo>
                  <a:pt x="410623" y="419383"/>
                  <a:pt x="410623" y="419954"/>
                  <a:pt x="411194" y="420145"/>
                </a:cubicBezTo>
                <a:lnTo>
                  <a:pt x="454819" y="462150"/>
                </a:lnTo>
                <a:cubicBezTo>
                  <a:pt x="458666" y="467001"/>
                  <a:pt x="457992" y="474025"/>
                  <a:pt x="453295" y="478057"/>
                </a:cubicBezTo>
                <a:close/>
                <a:moveTo>
                  <a:pt x="415481" y="306607"/>
                </a:moveTo>
                <a:cubicBezTo>
                  <a:pt x="386223" y="273593"/>
                  <a:pt x="335890" y="270159"/>
                  <a:pt x="302419" y="298892"/>
                </a:cubicBezTo>
                <a:lnTo>
                  <a:pt x="301181" y="299939"/>
                </a:lnTo>
                <a:lnTo>
                  <a:pt x="265271" y="335277"/>
                </a:lnTo>
                <a:cubicBezTo>
                  <a:pt x="262128" y="337563"/>
                  <a:pt x="244316" y="349755"/>
                  <a:pt x="233077" y="338230"/>
                </a:cubicBezTo>
                <a:lnTo>
                  <a:pt x="231839" y="337087"/>
                </a:lnTo>
                <a:cubicBezTo>
                  <a:pt x="227105" y="333055"/>
                  <a:pt x="223853" y="327557"/>
                  <a:pt x="222599" y="321466"/>
                </a:cubicBezTo>
                <a:cubicBezTo>
                  <a:pt x="222578" y="315961"/>
                  <a:pt x="224941" y="310716"/>
                  <a:pt x="229076" y="307083"/>
                </a:cubicBezTo>
                <a:lnTo>
                  <a:pt x="298799" y="240408"/>
                </a:lnTo>
                <a:cubicBezTo>
                  <a:pt x="299022" y="240145"/>
                  <a:pt x="299214" y="239858"/>
                  <a:pt x="299371" y="239551"/>
                </a:cubicBezTo>
                <a:lnTo>
                  <a:pt x="410909" y="239551"/>
                </a:lnTo>
                <a:lnTo>
                  <a:pt x="507492" y="332801"/>
                </a:lnTo>
                <a:lnTo>
                  <a:pt x="473869" y="365662"/>
                </a:lnTo>
                <a:close/>
                <a:moveTo>
                  <a:pt x="599123" y="273841"/>
                </a:moveTo>
                <a:lnTo>
                  <a:pt x="538448" y="322514"/>
                </a:lnTo>
                <a:lnTo>
                  <a:pt x="435769" y="223263"/>
                </a:lnTo>
                <a:lnTo>
                  <a:pt x="599123" y="56480"/>
                </a:lnTo>
                <a:close/>
              </a:path>
            </a:pathLst>
          </a:custGeom>
          <a:solidFill>
            <a:srgbClr val="00B29F"/>
          </a:solidFill>
          <a:ln w="9525" cap="flat">
            <a:noFill/>
            <a:prstDash val="solid"/>
            <a:miter/>
          </a:ln>
        </p:spPr>
        <p:txBody>
          <a:bodyPr rtlCol="0" anchor="ctr"/>
          <a:lstStyle/>
          <a:p>
            <a:endParaRPr lang="en-US" dirty="0"/>
          </a:p>
        </p:txBody>
      </p:sp>
      <p:sp>
        <p:nvSpPr>
          <p:cNvPr id="53" name="Graphic 1889408">
            <a:extLst>
              <a:ext uri="{FF2B5EF4-FFF2-40B4-BE49-F238E27FC236}">
                <a16:creationId xmlns:a16="http://schemas.microsoft.com/office/drawing/2014/main" id="{18833196-9656-9D49-92C2-27383550BFDC}"/>
              </a:ext>
            </a:extLst>
          </p:cNvPr>
          <p:cNvSpPr/>
          <p:nvPr/>
        </p:nvSpPr>
        <p:spPr>
          <a:xfrm>
            <a:off x="4916946" y="2451748"/>
            <a:ext cx="647700" cy="323850"/>
          </a:xfrm>
          <a:custGeom>
            <a:avLst/>
            <a:gdLst>
              <a:gd name="connsiteX0" fmla="*/ 641727 w 647700"/>
              <a:gd name="connsiteY0" fmla="*/ 163250 h 323850"/>
              <a:gd name="connsiteX1" fmla="*/ 604198 w 647700"/>
              <a:gd name="connsiteY1" fmla="*/ 125722 h 323850"/>
              <a:gd name="connsiteX2" fmla="*/ 602579 w 647700"/>
              <a:gd name="connsiteY2" fmla="*/ 122102 h 323850"/>
              <a:gd name="connsiteX3" fmla="*/ 602579 w 647700"/>
              <a:gd name="connsiteY3" fmla="*/ 38568 h 323850"/>
              <a:gd name="connsiteX4" fmla="*/ 588482 w 647700"/>
              <a:gd name="connsiteY4" fmla="*/ 24280 h 323850"/>
              <a:gd name="connsiteX5" fmla="*/ 541333 w 647700"/>
              <a:gd name="connsiteY5" fmla="*/ 24280 h 323850"/>
              <a:gd name="connsiteX6" fmla="*/ 527046 w 647700"/>
              <a:gd name="connsiteY6" fmla="*/ 38568 h 323850"/>
              <a:gd name="connsiteX7" fmla="*/ 527046 w 647700"/>
              <a:gd name="connsiteY7" fmla="*/ 48093 h 323850"/>
              <a:gd name="connsiteX8" fmla="*/ 489612 w 647700"/>
              <a:gd name="connsiteY8" fmla="*/ 11136 h 323850"/>
              <a:gd name="connsiteX9" fmla="*/ 469419 w 647700"/>
              <a:gd name="connsiteY9" fmla="*/ 11136 h 323850"/>
              <a:gd name="connsiteX10" fmla="*/ 326544 w 647700"/>
              <a:gd name="connsiteY10" fmla="*/ 154011 h 323850"/>
              <a:gd name="connsiteX11" fmla="*/ 297969 w 647700"/>
              <a:gd name="connsiteY11" fmla="*/ 125436 h 323850"/>
              <a:gd name="connsiteX12" fmla="*/ 296445 w 647700"/>
              <a:gd name="connsiteY12" fmla="*/ 121816 h 323850"/>
              <a:gd name="connsiteX13" fmla="*/ 296445 w 647700"/>
              <a:gd name="connsiteY13" fmla="*/ 38568 h 323850"/>
              <a:gd name="connsiteX14" fmla="*/ 282158 w 647700"/>
              <a:gd name="connsiteY14" fmla="*/ 24280 h 323850"/>
              <a:gd name="connsiteX15" fmla="*/ 236057 w 647700"/>
              <a:gd name="connsiteY15" fmla="*/ 24280 h 323850"/>
              <a:gd name="connsiteX16" fmla="*/ 221769 w 647700"/>
              <a:gd name="connsiteY16" fmla="*/ 38568 h 323850"/>
              <a:gd name="connsiteX17" fmla="*/ 221769 w 647700"/>
              <a:gd name="connsiteY17" fmla="*/ 48093 h 323850"/>
              <a:gd name="connsiteX18" fmla="*/ 183955 w 647700"/>
              <a:gd name="connsiteY18" fmla="*/ 11136 h 323850"/>
              <a:gd name="connsiteX19" fmla="*/ 163762 w 647700"/>
              <a:gd name="connsiteY19" fmla="*/ 11136 h 323850"/>
              <a:gd name="connsiteX20" fmla="*/ 11362 w 647700"/>
              <a:gd name="connsiteY20" fmla="*/ 163536 h 323850"/>
              <a:gd name="connsiteX21" fmla="*/ 11240 w 647700"/>
              <a:gd name="connsiteY21" fmla="*/ 183606 h 323850"/>
              <a:gd name="connsiteX22" fmla="*/ 11362 w 647700"/>
              <a:gd name="connsiteY22" fmla="*/ 183729 h 323850"/>
              <a:gd name="connsiteX23" fmla="*/ 31555 w 647700"/>
              <a:gd name="connsiteY23" fmla="*/ 183729 h 323850"/>
              <a:gd name="connsiteX24" fmla="*/ 48319 w 647700"/>
              <a:gd name="connsiteY24" fmla="*/ 166965 h 323850"/>
              <a:gd name="connsiteX25" fmla="*/ 48319 w 647700"/>
              <a:gd name="connsiteY25" fmla="*/ 309840 h 323850"/>
              <a:gd name="connsiteX26" fmla="*/ 62607 w 647700"/>
              <a:gd name="connsiteY26" fmla="*/ 324127 h 323850"/>
              <a:gd name="connsiteX27" fmla="*/ 284730 w 647700"/>
              <a:gd name="connsiteY27" fmla="*/ 324127 h 323850"/>
              <a:gd name="connsiteX28" fmla="*/ 299017 w 647700"/>
              <a:gd name="connsiteY28" fmla="*/ 309840 h 323850"/>
              <a:gd name="connsiteX29" fmla="*/ 299017 w 647700"/>
              <a:gd name="connsiteY29" fmla="*/ 166965 h 323850"/>
              <a:gd name="connsiteX30" fmla="*/ 315781 w 647700"/>
              <a:gd name="connsiteY30" fmla="*/ 183729 h 323850"/>
              <a:gd name="connsiteX31" fmla="*/ 337498 w 647700"/>
              <a:gd name="connsiteY31" fmla="*/ 183729 h 323850"/>
              <a:gd name="connsiteX32" fmla="*/ 354262 w 647700"/>
              <a:gd name="connsiteY32" fmla="*/ 166965 h 323850"/>
              <a:gd name="connsiteX33" fmla="*/ 354262 w 647700"/>
              <a:gd name="connsiteY33" fmla="*/ 309840 h 323850"/>
              <a:gd name="connsiteX34" fmla="*/ 368550 w 647700"/>
              <a:gd name="connsiteY34" fmla="*/ 324127 h 323850"/>
              <a:gd name="connsiteX35" fmla="*/ 590482 w 647700"/>
              <a:gd name="connsiteY35" fmla="*/ 324127 h 323850"/>
              <a:gd name="connsiteX36" fmla="*/ 604770 w 647700"/>
              <a:gd name="connsiteY36" fmla="*/ 309840 h 323850"/>
              <a:gd name="connsiteX37" fmla="*/ 604770 w 647700"/>
              <a:gd name="connsiteY37" fmla="*/ 166965 h 323850"/>
              <a:gd name="connsiteX38" fmla="*/ 621438 w 647700"/>
              <a:gd name="connsiteY38" fmla="*/ 183729 h 323850"/>
              <a:gd name="connsiteX39" fmla="*/ 641727 w 647700"/>
              <a:gd name="connsiteY39" fmla="*/ 183729 h 323850"/>
              <a:gd name="connsiteX40" fmla="*/ 641866 w 647700"/>
              <a:gd name="connsiteY40" fmla="*/ 163389 h 323850"/>
              <a:gd name="connsiteX41" fmla="*/ 641727 w 647700"/>
              <a:gd name="connsiteY41" fmla="*/ 163250 h 323850"/>
              <a:gd name="connsiteX42" fmla="*/ 556002 w 647700"/>
              <a:gd name="connsiteY42" fmla="*/ 52855 h 323850"/>
              <a:gd name="connsiteX43" fmla="*/ 574385 w 647700"/>
              <a:gd name="connsiteY43" fmla="*/ 52855 h 323850"/>
              <a:gd name="connsiteX44" fmla="*/ 574385 w 647700"/>
              <a:gd name="connsiteY44" fmla="*/ 95623 h 323850"/>
              <a:gd name="connsiteX45" fmla="*/ 555621 w 647700"/>
              <a:gd name="connsiteY45" fmla="*/ 77144 h 323850"/>
              <a:gd name="connsiteX46" fmla="*/ 250344 w 647700"/>
              <a:gd name="connsiteY46" fmla="*/ 52855 h 323850"/>
              <a:gd name="connsiteX47" fmla="*/ 268728 w 647700"/>
              <a:gd name="connsiteY47" fmla="*/ 52855 h 323850"/>
              <a:gd name="connsiteX48" fmla="*/ 268728 w 647700"/>
              <a:gd name="connsiteY48" fmla="*/ 95623 h 323850"/>
              <a:gd name="connsiteX49" fmla="*/ 249963 w 647700"/>
              <a:gd name="connsiteY49" fmla="*/ 77144 h 323850"/>
              <a:gd name="connsiteX50" fmla="*/ 270823 w 647700"/>
              <a:gd name="connsiteY50" fmla="*/ 294886 h 323850"/>
              <a:gd name="connsiteX51" fmla="*/ 77180 w 647700"/>
              <a:gd name="connsiteY51" fmla="*/ 294886 h 323850"/>
              <a:gd name="connsiteX52" fmla="*/ 77180 w 647700"/>
              <a:gd name="connsiteY52" fmla="*/ 138104 h 323850"/>
              <a:gd name="connsiteX53" fmla="*/ 173859 w 647700"/>
              <a:gd name="connsiteY53" fmla="*/ 41425 h 323850"/>
              <a:gd name="connsiteX54" fmla="*/ 270442 w 647700"/>
              <a:gd name="connsiteY54" fmla="*/ 138104 h 323850"/>
              <a:gd name="connsiteX55" fmla="*/ 576576 w 647700"/>
              <a:gd name="connsiteY55" fmla="*/ 294886 h 323850"/>
              <a:gd name="connsiteX56" fmla="*/ 382837 w 647700"/>
              <a:gd name="connsiteY56" fmla="*/ 294886 h 323850"/>
              <a:gd name="connsiteX57" fmla="*/ 382837 w 647700"/>
              <a:gd name="connsiteY57" fmla="*/ 138104 h 323850"/>
              <a:gd name="connsiteX58" fmla="*/ 479516 w 647700"/>
              <a:gd name="connsiteY58" fmla="*/ 41425 h 323850"/>
              <a:gd name="connsiteX59" fmla="*/ 576195 w 647700"/>
              <a:gd name="connsiteY59" fmla="*/ 13810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7700" h="323850">
                <a:moveTo>
                  <a:pt x="641727" y="163250"/>
                </a:moveTo>
                <a:lnTo>
                  <a:pt x="604198" y="125722"/>
                </a:lnTo>
                <a:cubicBezTo>
                  <a:pt x="603815" y="124451"/>
                  <a:pt x="603271" y="123235"/>
                  <a:pt x="602579" y="122102"/>
                </a:cubicBezTo>
                <a:lnTo>
                  <a:pt x="602579" y="38568"/>
                </a:lnTo>
                <a:cubicBezTo>
                  <a:pt x="602580" y="30751"/>
                  <a:pt x="596298" y="24385"/>
                  <a:pt x="588482" y="24280"/>
                </a:cubicBezTo>
                <a:lnTo>
                  <a:pt x="541333" y="24280"/>
                </a:lnTo>
                <a:cubicBezTo>
                  <a:pt x="533443" y="24280"/>
                  <a:pt x="527046" y="30677"/>
                  <a:pt x="527046" y="38568"/>
                </a:cubicBezTo>
                <a:lnTo>
                  <a:pt x="527046" y="48093"/>
                </a:lnTo>
                <a:lnTo>
                  <a:pt x="489612" y="11136"/>
                </a:lnTo>
                <a:cubicBezTo>
                  <a:pt x="483933" y="5813"/>
                  <a:pt x="475098" y="5813"/>
                  <a:pt x="469419" y="11136"/>
                </a:cubicBezTo>
                <a:lnTo>
                  <a:pt x="326544" y="154011"/>
                </a:lnTo>
                <a:lnTo>
                  <a:pt x="297969" y="125436"/>
                </a:lnTo>
                <a:cubicBezTo>
                  <a:pt x="297661" y="124155"/>
                  <a:pt x="297145" y="122933"/>
                  <a:pt x="296445" y="121816"/>
                </a:cubicBezTo>
                <a:lnTo>
                  <a:pt x="296445" y="38568"/>
                </a:lnTo>
                <a:cubicBezTo>
                  <a:pt x="296445" y="30677"/>
                  <a:pt x="290048" y="24280"/>
                  <a:pt x="282158" y="24280"/>
                </a:cubicBezTo>
                <a:lnTo>
                  <a:pt x="236057" y="24280"/>
                </a:lnTo>
                <a:cubicBezTo>
                  <a:pt x="228166" y="24280"/>
                  <a:pt x="221769" y="30677"/>
                  <a:pt x="221769" y="38568"/>
                </a:cubicBezTo>
                <a:lnTo>
                  <a:pt x="221769" y="48093"/>
                </a:lnTo>
                <a:lnTo>
                  <a:pt x="183955" y="11136"/>
                </a:lnTo>
                <a:cubicBezTo>
                  <a:pt x="178276" y="5813"/>
                  <a:pt x="169441" y="5813"/>
                  <a:pt x="163762" y="11136"/>
                </a:cubicBezTo>
                <a:lnTo>
                  <a:pt x="11362" y="163536"/>
                </a:lnTo>
                <a:cubicBezTo>
                  <a:pt x="5786" y="169044"/>
                  <a:pt x="5731" y="178030"/>
                  <a:pt x="11240" y="183606"/>
                </a:cubicBezTo>
                <a:cubicBezTo>
                  <a:pt x="11280" y="183648"/>
                  <a:pt x="11321" y="183688"/>
                  <a:pt x="11362" y="183729"/>
                </a:cubicBezTo>
                <a:cubicBezTo>
                  <a:pt x="16940" y="189300"/>
                  <a:pt x="25977" y="189300"/>
                  <a:pt x="31555" y="183729"/>
                </a:cubicBezTo>
                <a:lnTo>
                  <a:pt x="48319" y="166965"/>
                </a:lnTo>
                <a:lnTo>
                  <a:pt x="48319" y="309840"/>
                </a:lnTo>
                <a:cubicBezTo>
                  <a:pt x="48319" y="317730"/>
                  <a:pt x="54716" y="324127"/>
                  <a:pt x="62607" y="324127"/>
                </a:cubicBezTo>
                <a:lnTo>
                  <a:pt x="284730" y="324127"/>
                </a:lnTo>
                <a:cubicBezTo>
                  <a:pt x="292620" y="324127"/>
                  <a:pt x="299017" y="317730"/>
                  <a:pt x="299017" y="309840"/>
                </a:cubicBezTo>
                <a:lnTo>
                  <a:pt x="299017" y="166965"/>
                </a:lnTo>
                <a:lnTo>
                  <a:pt x="315781" y="183729"/>
                </a:lnTo>
                <a:cubicBezTo>
                  <a:pt x="322042" y="189051"/>
                  <a:pt x="331237" y="189051"/>
                  <a:pt x="337498" y="183729"/>
                </a:cubicBezTo>
                <a:lnTo>
                  <a:pt x="354262" y="166965"/>
                </a:lnTo>
                <a:lnTo>
                  <a:pt x="354262" y="309840"/>
                </a:lnTo>
                <a:cubicBezTo>
                  <a:pt x="354262" y="317730"/>
                  <a:pt x="360659" y="324127"/>
                  <a:pt x="368550" y="324127"/>
                </a:cubicBezTo>
                <a:lnTo>
                  <a:pt x="590482" y="324127"/>
                </a:lnTo>
                <a:cubicBezTo>
                  <a:pt x="598373" y="324127"/>
                  <a:pt x="604770" y="317730"/>
                  <a:pt x="604770" y="309840"/>
                </a:cubicBezTo>
                <a:lnTo>
                  <a:pt x="604770" y="166965"/>
                </a:lnTo>
                <a:lnTo>
                  <a:pt x="621438" y="183729"/>
                </a:lnTo>
                <a:cubicBezTo>
                  <a:pt x="627049" y="189311"/>
                  <a:pt x="636115" y="189311"/>
                  <a:pt x="641727" y="183729"/>
                </a:cubicBezTo>
                <a:cubicBezTo>
                  <a:pt x="647382" y="178151"/>
                  <a:pt x="647443" y="169044"/>
                  <a:pt x="641866" y="163389"/>
                </a:cubicBezTo>
                <a:cubicBezTo>
                  <a:pt x="641820" y="163342"/>
                  <a:pt x="641773" y="163296"/>
                  <a:pt x="641727" y="163250"/>
                </a:cubicBezTo>
                <a:close/>
                <a:moveTo>
                  <a:pt x="556002" y="52855"/>
                </a:moveTo>
                <a:lnTo>
                  <a:pt x="574385" y="52855"/>
                </a:lnTo>
                <a:lnTo>
                  <a:pt x="574385" y="95623"/>
                </a:lnTo>
                <a:lnTo>
                  <a:pt x="555621" y="77144"/>
                </a:lnTo>
                <a:close/>
                <a:moveTo>
                  <a:pt x="250344" y="52855"/>
                </a:moveTo>
                <a:lnTo>
                  <a:pt x="268728" y="52855"/>
                </a:lnTo>
                <a:lnTo>
                  <a:pt x="268728" y="95623"/>
                </a:lnTo>
                <a:lnTo>
                  <a:pt x="249963" y="77144"/>
                </a:lnTo>
                <a:close/>
                <a:moveTo>
                  <a:pt x="270823" y="294886"/>
                </a:moveTo>
                <a:lnTo>
                  <a:pt x="77180" y="294886"/>
                </a:lnTo>
                <a:lnTo>
                  <a:pt x="77180" y="138104"/>
                </a:lnTo>
                <a:lnTo>
                  <a:pt x="173859" y="41425"/>
                </a:lnTo>
                <a:lnTo>
                  <a:pt x="270442" y="138104"/>
                </a:lnTo>
                <a:close/>
                <a:moveTo>
                  <a:pt x="576576" y="294886"/>
                </a:moveTo>
                <a:lnTo>
                  <a:pt x="382837" y="294886"/>
                </a:lnTo>
                <a:lnTo>
                  <a:pt x="382837" y="138104"/>
                </a:lnTo>
                <a:lnTo>
                  <a:pt x="479516" y="41425"/>
                </a:lnTo>
                <a:lnTo>
                  <a:pt x="576195" y="138104"/>
                </a:lnTo>
                <a:close/>
              </a:path>
            </a:pathLst>
          </a:custGeom>
          <a:solidFill>
            <a:srgbClr val="00B29F"/>
          </a:solidFill>
          <a:ln w="9525" cap="flat">
            <a:noFill/>
            <a:prstDash val="solid"/>
            <a:miter/>
          </a:ln>
        </p:spPr>
        <p:txBody>
          <a:bodyPr rtlCol="0" anchor="ctr"/>
          <a:lstStyle/>
          <a:p>
            <a:endParaRPr lang="en-US" dirty="0"/>
          </a:p>
        </p:txBody>
      </p:sp>
      <p:sp>
        <p:nvSpPr>
          <p:cNvPr id="54" name="Graphic 1889466">
            <a:extLst>
              <a:ext uri="{FF2B5EF4-FFF2-40B4-BE49-F238E27FC236}">
                <a16:creationId xmlns:a16="http://schemas.microsoft.com/office/drawing/2014/main" id="{E9CFAD21-4683-724F-80CB-06925DBE73F8}"/>
              </a:ext>
            </a:extLst>
          </p:cNvPr>
          <p:cNvSpPr/>
          <p:nvPr/>
        </p:nvSpPr>
        <p:spPr>
          <a:xfrm>
            <a:off x="8313065" y="2307524"/>
            <a:ext cx="638175" cy="581025"/>
          </a:xfrm>
          <a:custGeom>
            <a:avLst/>
            <a:gdLst>
              <a:gd name="connsiteX0" fmla="*/ 627479 w 638175"/>
              <a:gd name="connsiteY0" fmla="*/ 283847 h 581025"/>
              <a:gd name="connsiteX1" fmla="*/ 546421 w 638175"/>
              <a:gd name="connsiteY1" fmla="*/ 209075 h 581025"/>
              <a:gd name="connsiteX2" fmla="*/ 627098 w 638175"/>
              <a:gd name="connsiteY2" fmla="*/ 128303 h 581025"/>
              <a:gd name="connsiteX3" fmla="*/ 631099 w 638175"/>
              <a:gd name="connsiteY3" fmla="*/ 115826 h 581025"/>
              <a:gd name="connsiteX4" fmla="*/ 623288 w 638175"/>
              <a:gd name="connsiteY4" fmla="*/ 105348 h 581025"/>
              <a:gd name="connsiteX5" fmla="*/ 428311 w 638175"/>
              <a:gd name="connsiteY5" fmla="*/ 10193 h 581025"/>
              <a:gd name="connsiteX6" fmla="*/ 412309 w 638175"/>
              <a:gd name="connsiteY6" fmla="*/ 12575 h 581025"/>
              <a:gd name="connsiteX7" fmla="*/ 326584 w 638175"/>
              <a:gd name="connsiteY7" fmla="*/ 92870 h 581025"/>
              <a:gd name="connsiteX8" fmla="*/ 245812 w 638175"/>
              <a:gd name="connsiteY8" fmla="*/ 11336 h 581025"/>
              <a:gd name="connsiteX9" fmla="*/ 228572 w 638175"/>
              <a:gd name="connsiteY9" fmla="*/ 9050 h 581025"/>
              <a:gd name="connsiteX10" fmla="*/ 15974 w 638175"/>
              <a:gd name="connsiteY10" fmla="*/ 130970 h 581025"/>
              <a:gd name="connsiteX11" fmla="*/ 8925 w 638175"/>
              <a:gd name="connsiteY11" fmla="*/ 141448 h 581025"/>
              <a:gd name="connsiteX12" fmla="*/ 12926 w 638175"/>
              <a:gd name="connsiteY12" fmla="*/ 153449 h 581025"/>
              <a:gd name="connsiteX13" fmla="*/ 86935 w 638175"/>
              <a:gd name="connsiteY13" fmla="*/ 227363 h 581025"/>
              <a:gd name="connsiteX14" fmla="*/ 10735 w 638175"/>
              <a:gd name="connsiteY14" fmla="*/ 313088 h 581025"/>
              <a:gd name="connsiteX15" fmla="*/ 12018 w 638175"/>
              <a:gd name="connsiteY15" fmla="*/ 333388 h 581025"/>
              <a:gd name="connsiteX16" fmla="*/ 15117 w 638175"/>
              <a:gd name="connsiteY16" fmla="*/ 335472 h 581025"/>
              <a:gd name="connsiteX17" fmla="*/ 90364 w 638175"/>
              <a:gd name="connsiteY17" fmla="*/ 372429 h 581025"/>
              <a:gd name="connsiteX18" fmla="*/ 90364 w 638175"/>
              <a:gd name="connsiteY18" fmla="*/ 480062 h 581025"/>
              <a:gd name="connsiteX19" fmla="*/ 98746 w 638175"/>
              <a:gd name="connsiteY19" fmla="*/ 492920 h 581025"/>
              <a:gd name="connsiteX20" fmla="*/ 316107 w 638175"/>
              <a:gd name="connsiteY20" fmla="*/ 577407 h 581025"/>
              <a:gd name="connsiteX21" fmla="*/ 321250 w 638175"/>
              <a:gd name="connsiteY21" fmla="*/ 578360 h 581025"/>
              <a:gd name="connsiteX22" fmla="*/ 326203 w 638175"/>
              <a:gd name="connsiteY22" fmla="*/ 577407 h 581025"/>
              <a:gd name="connsiteX23" fmla="*/ 330966 w 638175"/>
              <a:gd name="connsiteY23" fmla="*/ 576074 h 581025"/>
              <a:gd name="connsiteX24" fmla="*/ 543088 w 638175"/>
              <a:gd name="connsiteY24" fmla="*/ 466536 h 581025"/>
              <a:gd name="connsiteX25" fmla="*/ 550898 w 638175"/>
              <a:gd name="connsiteY25" fmla="*/ 453868 h 581025"/>
              <a:gd name="connsiteX26" fmla="*/ 550898 w 638175"/>
              <a:gd name="connsiteY26" fmla="*/ 347474 h 581025"/>
              <a:gd name="connsiteX27" fmla="*/ 624717 w 638175"/>
              <a:gd name="connsiteY27" fmla="*/ 306897 h 581025"/>
              <a:gd name="connsiteX28" fmla="*/ 630487 w 638175"/>
              <a:gd name="connsiteY28" fmla="*/ 287674 h 581025"/>
              <a:gd name="connsiteX29" fmla="*/ 627479 w 638175"/>
              <a:gd name="connsiteY29" fmla="*/ 283847 h 581025"/>
              <a:gd name="connsiteX30" fmla="*/ 424597 w 638175"/>
              <a:gd name="connsiteY30" fmla="*/ 40197 h 581025"/>
              <a:gd name="connsiteX31" fmla="*/ 592808 w 638175"/>
              <a:gd name="connsiteY31" fmla="*/ 122303 h 581025"/>
              <a:gd name="connsiteX32" fmla="*/ 524704 w 638175"/>
              <a:gd name="connsiteY32" fmla="*/ 190406 h 581025"/>
              <a:gd name="connsiteX33" fmla="*/ 355159 w 638175"/>
              <a:gd name="connsiteY33" fmla="*/ 104681 h 581025"/>
              <a:gd name="connsiteX34" fmla="*/ 307153 w 638175"/>
              <a:gd name="connsiteY34" fmla="*/ 308326 h 581025"/>
              <a:gd name="connsiteX35" fmla="*/ 135703 w 638175"/>
              <a:gd name="connsiteY35" fmla="*/ 224506 h 581025"/>
              <a:gd name="connsiteX36" fmla="*/ 307153 w 638175"/>
              <a:gd name="connsiteY36" fmla="*/ 131542 h 581025"/>
              <a:gd name="connsiteX37" fmla="*/ 335728 w 638175"/>
              <a:gd name="connsiteY37" fmla="*/ 127351 h 581025"/>
              <a:gd name="connsiteX38" fmla="*/ 497653 w 638175"/>
              <a:gd name="connsiteY38" fmla="*/ 209266 h 581025"/>
              <a:gd name="connsiteX39" fmla="*/ 335728 w 638175"/>
              <a:gd name="connsiteY39" fmla="*/ 306135 h 581025"/>
              <a:gd name="connsiteX40" fmla="*/ 233239 w 638175"/>
              <a:gd name="connsiteY40" fmla="*/ 39245 h 581025"/>
              <a:gd name="connsiteX41" fmla="*/ 296485 w 638175"/>
              <a:gd name="connsiteY41" fmla="*/ 102395 h 581025"/>
              <a:gd name="connsiteX42" fmla="*/ 296485 w 638175"/>
              <a:gd name="connsiteY42" fmla="*/ 102395 h 581025"/>
              <a:gd name="connsiteX43" fmla="*/ 297819 w 638175"/>
              <a:gd name="connsiteY43" fmla="*/ 103634 h 581025"/>
              <a:gd name="connsiteX44" fmla="*/ 107128 w 638175"/>
              <a:gd name="connsiteY44" fmla="*/ 207170 h 581025"/>
              <a:gd name="connsiteX45" fmla="*/ 46168 w 638175"/>
              <a:gd name="connsiteY45" fmla="*/ 146210 h 581025"/>
              <a:gd name="connsiteX46" fmla="*/ 109509 w 638175"/>
              <a:gd name="connsiteY46" fmla="*/ 245270 h 581025"/>
              <a:gd name="connsiteX47" fmla="*/ 110176 w 638175"/>
              <a:gd name="connsiteY47" fmla="*/ 244127 h 581025"/>
              <a:gd name="connsiteX48" fmla="*/ 296962 w 638175"/>
              <a:gd name="connsiteY48" fmla="*/ 335091 h 581025"/>
              <a:gd name="connsiteX49" fmla="*/ 221905 w 638175"/>
              <a:gd name="connsiteY49" fmla="*/ 405576 h 581025"/>
              <a:gd name="connsiteX50" fmla="*/ 43977 w 638175"/>
              <a:gd name="connsiteY50" fmla="*/ 318041 h 581025"/>
              <a:gd name="connsiteX51" fmla="*/ 118272 w 638175"/>
              <a:gd name="connsiteY51" fmla="*/ 386717 h 581025"/>
              <a:gd name="connsiteX52" fmla="*/ 218190 w 638175"/>
              <a:gd name="connsiteY52" fmla="*/ 435770 h 581025"/>
              <a:gd name="connsiteX53" fmla="*/ 224476 w 638175"/>
              <a:gd name="connsiteY53" fmla="*/ 437199 h 581025"/>
              <a:gd name="connsiteX54" fmla="*/ 234001 w 638175"/>
              <a:gd name="connsiteY54" fmla="*/ 433294 h 581025"/>
              <a:gd name="connsiteX55" fmla="*/ 306963 w 638175"/>
              <a:gd name="connsiteY55" fmla="*/ 364904 h 581025"/>
              <a:gd name="connsiteX56" fmla="*/ 306963 w 638175"/>
              <a:gd name="connsiteY56" fmla="*/ 543689 h 581025"/>
              <a:gd name="connsiteX57" fmla="*/ 118272 w 638175"/>
              <a:gd name="connsiteY57" fmla="*/ 470156 h 581025"/>
              <a:gd name="connsiteX58" fmla="*/ 522323 w 638175"/>
              <a:gd name="connsiteY58" fmla="*/ 445295 h 581025"/>
              <a:gd name="connsiteX59" fmla="*/ 335728 w 638175"/>
              <a:gd name="connsiteY59" fmla="*/ 541784 h 581025"/>
              <a:gd name="connsiteX60" fmla="*/ 335728 w 638175"/>
              <a:gd name="connsiteY60" fmla="*/ 354236 h 581025"/>
              <a:gd name="connsiteX61" fmla="*/ 409833 w 638175"/>
              <a:gd name="connsiteY61" fmla="*/ 414625 h 581025"/>
              <a:gd name="connsiteX62" fmla="*/ 418882 w 638175"/>
              <a:gd name="connsiteY62" fmla="*/ 417863 h 581025"/>
              <a:gd name="connsiteX63" fmla="*/ 425740 w 638175"/>
              <a:gd name="connsiteY63" fmla="*/ 416054 h 581025"/>
              <a:gd name="connsiteX64" fmla="*/ 522323 w 638175"/>
              <a:gd name="connsiteY64" fmla="*/ 363095 h 581025"/>
              <a:gd name="connsiteX65" fmla="*/ 420406 w 638175"/>
              <a:gd name="connsiteY65" fmla="*/ 386240 h 581025"/>
              <a:gd name="connsiteX66" fmla="*/ 350968 w 638175"/>
              <a:gd name="connsiteY66" fmla="*/ 329662 h 581025"/>
              <a:gd name="connsiteX67" fmla="*/ 523466 w 638175"/>
              <a:gd name="connsiteY67" fmla="*/ 226792 h 581025"/>
              <a:gd name="connsiteX68" fmla="*/ 593570 w 638175"/>
              <a:gd name="connsiteY68" fmla="*/ 29146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38175" h="581025">
                <a:moveTo>
                  <a:pt x="627479" y="283847"/>
                </a:moveTo>
                <a:lnTo>
                  <a:pt x="546421" y="209075"/>
                </a:lnTo>
                <a:lnTo>
                  <a:pt x="627098" y="128303"/>
                </a:lnTo>
                <a:cubicBezTo>
                  <a:pt x="630401" y="125054"/>
                  <a:pt x="631897" y="120390"/>
                  <a:pt x="631099" y="115826"/>
                </a:cubicBezTo>
                <a:cubicBezTo>
                  <a:pt x="630323" y="111284"/>
                  <a:pt x="627419" y="107388"/>
                  <a:pt x="623288" y="105348"/>
                </a:cubicBezTo>
                <a:lnTo>
                  <a:pt x="428311" y="10193"/>
                </a:lnTo>
                <a:cubicBezTo>
                  <a:pt x="423003" y="7572"/>
                  <a:pt x="416624" y="8521"/>
                  <a:pt x="412309" y="12575"/>
                </a:cubicBezTo>
                <a:lnTo>
                  <a:pt x="326584" y="92870"/>
                </a:lnTo>
                <a:lnTo>
                  <a:pt x="245812" y="11336"/>
                </a:lnTo>
                <a:cubicBezTo>
                  <a:pt x="241244" y="6762"/>
                  <a:pt x="234174" y="5824"/>
                  <a:pt x="228572" y="9050"/>
                </a:cubicBezTo>
                <a:lnTo>
                  <a:pt x="15974" y="130970"/>
                </a:lnTo>
                <a:cubicBezTo>
                  <a:pt x="12104" y="133156"/>
                  <a:pt x="9492" y="137040"/>
                  <a:pt x="8925" y="141448"/>
                </a:cubicBezTo>
                <a:cubicBezTo>
                  <a:pt x="8334" y="145851"/>
                  <a:pt x="9810" y="150281"/>
                  <a:pt x="12926" y="153449"/>
                </a:cubicBezTo>
                <a:lnTo>
                  <a:pt x="86935" y="227363"/>
                </a:lnTo>
                <a:lnTo>
                  <a:pt x="10735" y="313088"/>
                </a:lnTo>
                <a:cubicBezTo>
                  <a:pt x="5484" y="319048"/>
                  <a:pt x="6058" y="328137"/>
                  <a:pt x="12018" y="333388"/>
                </a:cubicBezTo>
                <a:cubicBezTo>
                  <a:pt x="12956" y="334215"/>
                  <a:pt x="13998" y="334915"/>
                  <a:pt x="15117" y="335472"/>
                </a:cubicBezTo>
                <a:lnTo>
                  <a:pt x="90364" y="372429"/>
                </a:lnTo>
                <a:lnTo>
                  <a:pt x="90364" y="480062"/>
                </a:lnTo>
                <a:cubicBezTo>
                  <a:pt x="90446" y="485605"/>
                  <a:pt x="93707" y="490608"/>
                  <a:pt x="98746" y="492920"/>
                </a:cubicBezTo>
                <a:lnTo>
                  <a:pt x="316107" y="577407"/>
                </a:lnTo>
                <a:cubicBezTo>
                  <a:pt x="317746" y="578045"/>
                  <a:pt x="319491" y="578368"/>
                  <a:pt x="321250" y="578360"/>
                </a:cubicBezTo>
                <a:cubicBezTo>
                  <a:pt x="322945" y="578339"/>
                  <a:pt x="324622" y="578016"/>
                  <a:pt x="326203" y="577407"/>
                </a:cubicBezTo>
                <a:cubicBezTo>
                  <a:pt x="327856" y="577243"/>
                  <a:pt x="329467" y="576792"/>
                  <a:pt x="330966" y="576074"/>
                </a:cubicBezTo>
                <a:lnTo>
                  <a:pt x="543088" y="466536"/>
                </a:lnTo>
                <a:cubicBezTo>
                  <a:pt x="547843" y="464093"/>
                  <a:pt x="550851" y="459214"/>
                  <a:pt x="550898" y="453868"/>
                </a:cubicBezTo>
                <a:lnTo>
                  <a:pt x="550898" y="347474"/>
                </a:lnTo>
                <a:lnTo>
                  <a:pt x="624717" y="306897"/>
                </a:lnTo>
                <a:cubicBezTo>
                  <a:pt x="631619" y="303182"/>
                  <a:pt x="634202" y="294576"/>
                  <a:pt x="630487" y="287674"/>
                </a:cubicBezTo>
                <a:cubicBezTo>
                  <a:pt x="629713" y="286234"/>
                  <a:pt x="628694" y="284939"/>
                  <a:pt x="627479" y="283847"/>
                </a:cubicBezTo>
                <a:close/>
                <a:moveTo>
                  <a:pt x="424597" y="40197"/>
                </a:moveTo>
                <a:lnTo>
                  <a:pt x="592808" y="122303"/>
                </a:lnTo>
                <a:lnTo>
                  <a:pt x="524704" y="190406"/>
                </a:lnTo>
                <a:lnTo>
                  <a:pt x="355159" y="104681"/>
                </a:lnTo>
                <a:close/>
                <a:moveTo>
                  <a:pt x="307153" y="308326"/>
                </a:moveTo>
                <a:lnTo>
                  <a:pt x="135703" y="224506"/>
                </a:lnTo>
                <a:lnTo>
                  <a:pt x="307153" y="131542"/>
                </a:lnTo>
                <a:close/>
                <a:moveTo>
                  <a:pt x="335728" y="127351"/>
                </a:moveTo>
                <a:lnTo>
                  <a:pt x="497653" y="209266"/>
                </a:lnTo>
                <a:lnTo>
                  <a:pt x="335728" y="306135"/>
                </a:lnTo>
                <a:close/>
                <a:moveTo>
                  <a:pt x="233239" y="39245"/>
                </a:moveTo>
                <a:lnTo>
                  <a:pt x="296485" y="102395"/>
                </a:lnTo>
                <a:lnTo>
                  <a:pt x="296485" y="102395"/>
                </a:lnTo>
                <a:lnTo>
                  <a:pt x="297819" y="103634"/>
                </a:lnTo>
                <a:lnTo>
                  <a:pt x="107128" y="207170"/>
                </a:lnTo>
                <a:lnTo>
                  <a:pt x="46168" y="146210"/>
                </a:lnTo>
                <a:close/>
                <a:moveTo>
                  <a:pt x="109509" y="245270"/>
                </a:moveTo>
                <a:cubicBezTo>
                  <a:pt x="109509" y="245270"/>
                  <a:pt x="109509" y="244508"/>
                  <a:pt x="110176" y="244127"/>
                </a:cubicBezTo>
                <a:lnTo>
                  <a:pt x="296962" y="335091"/>
                </a:lnTo>
                <a:lnTo>
                  <a:pt x="221905" y="405576"/>
                </a:lnTo>
                <a:lnTo>
                  <a:pt x="43977" y="318041"/>
                </a:lnTo>
                <a:close/>
                <a:moveTo>
                  <a:pt x="118272" y="386717"/>
                </a:moveTo>
                <a:lnTo>
                  <a:pt x="218190" y="435770"/>
                </a:lnTo>
                <a:cubicBezTo>
                  <a:pt x="220151" y="436713"/>
                  <a:pt x="222300" y="437201"/>
                  <a:pt x="224476" y="437199"/>
                </a:cubicBezTo>
                <a:cubicBezTo>
                  <a:pt x="228032" y="437154"/>
                  <a:pt x="231437" y="435758"/>
                  <a:pt x="234001" y="433294"/>
                </a:cubicBezTo>
                <a:lnTo>
                  <a:pt x="306963" y="364904"/>
                </a:lnTo>
                <a:lnTo>
                  <a:pt x="306963" y="543689"/>
                </a:lnTo>
                <a:lnTo>
                  <a:pt x="118272" y="470156"/>
                </a:lnTo>
                <a:close/>
                <a:moveTo>
                  <a:pt x="522323" y="445295"/>
                </a:moveTo>
                <a:lnTo>
                  <a:pt x="335728" y="541784"/>
                </a:lnTo>
                <a:lnTo>
                  <a:pt x="335728" y="354236"/>
                </a:lnTo>
                <a:lnTo>
                  <a:pt x="409833" y="414625"/>
                </a:lnTo>
                <a:cubicBezTo>
                  <a:pt x="412377" y="416731"/>
                  <a:pt x="415579" y="417877"/>
                  <a:pt x="418882" y="417863"/>
                </a:cubicBezTo>
                <a:cubicBezTo>
                  <a:pt x="421288" y="417885"/>
                  <a:pt x="423657" y="417260"/>
                  <a:pt x="425740" y="416054"/>
                </a:cubicBezTo>
                <a:lnTo>
                  <a:pt x="522323" y="363095"/>
                </a:lnTo>
                <a:close/>
                <a:moveTo>
                  <a:pt x="420406" y="386240"/>
                </a:moveTo>
                <a:lnTo>
                  <a:pt x="350968" y="329662"/>
                </a:lnTo>
                <a:lnTo>
                  <a:pt x="523466" y="226792"/>
                </a:lnTo>
                <a:lnTo>
                  <a:pt x="593570" y="291467"/>
                </a:lnTo>
                <a:close/>
              </a:path>
            </a:pathLst>
          </a:custGeom>
          <a:solidFill>
            <a:srgbClr val="00B29F"/>
          </a:solidFill>
          <a:ln w="9525" cap="flat">
            <a:noFill/>
            <a:prstDash val="solid"/>
            <a:miter/>
          </a:ln>
        </p:spPr>
        <p:txBody>
          <a:bodyPr rtlCol="0" anchor="ctr"/>
          <a:lstStyle/>
          <a:p>
            <a:endParaRPr lang="en-US" dirty="0"/>
          </a:p>
        </p:txBody>
      </p:sp>
      <p:grpSp>
        <p:nvGrpSpPr>
          <p:cNvPr id="55" name="Graphic 1889544">
            <a:extLst>
              <a:ext uri="{FF2B5EF4-FFF2-40B4-BE49-F238E27FC236}">
                <a16:creationId xmlns:a16="http://schemas.microsoft.com/office/drawing/2014/main" id="{7A277803-6EB6-8C47-BD84-B6F46B7985F1}"/>
              </a:ext>
            </a:extLst>
          </p:cNvPr>
          <p:cNvGrpSpPr/>
          <p:nvPr/>
        </p:nvGrpSpPr>
        <p:grpSpPr>
          <a:xfrm>
            <a:off x="9391582" y="2317049"/>
            <a:ext cx="647700" cy="561975"/>
            <a:chOff x="9843342" y="2004952"/>
            <a:chExt cx="647700" cy="561975"/>
          </a:xfrm>
          <a:solidFill>
            <a:srgbClr val="00B29F"/>
          </a:solidFill>
        </p:grpSpPr>
        <p:sp>
          <p:nvSpPr>
            <p:cNvPr id="56" name="Freeform: Shape 1889311">
              <a:extLst>
                <a:ext uri="{FF2B5EF4-FFF2-40B4-BE49-F238E27FC236}">
                  <a16:creationId xmlns:a16="http://schemas.microsoft.com/office/drawing/2014/main" id="{9471A518-5770-8E40-9ED1-73D6158C271C}"/>
                </a:ext>
              </a:extLst>
            </p:cNvPr>
            <p:cNvSpPr/>
            <p:nvPr/>
          </p:nvSpPr>
          <p:spPr>
            <a:xfrm>
              <a:off x="9835990" y="1997808"/>
              <a:ext cx="657225" cy="571500"/>
            </a:xfrm>
            <a:custGeom>
              <a:avLst/>
              <a:gdLst>
                <a:gd name="connsiteX0" fmla="*/ 441882 w 657225"/>
                <a:gd name="connsiteY0" fmla="*/ 194691 h 571500"/>
                <a:gd name="connsiteX1" fmla="*/ 447692 w 657225"/>
                <a:gd name="connsiteY1" fmla="*/ 202216 h 571500"/>
                <a:gd name="connsiteX2" fmla="*/ 583709 w 657225"/>
                <a:gd name="connsiteY2" fmla="*/ 242030 h 571500"/>
                <a:gd name="connsiteX3" fmla="*/ 605426 w 657225"/>
                <a:gd name="connsiteY3" fmla="*/ 240697 h 571500"/>
                <a:gd name="connsiteX4" fmla="*/ 614951 w 657225"/>
                <a:gd name="connsiteY4" fmla="*/ 234982 h 571500"/>
                <a:gd name="connsiteX5" fmla="*/ 654671 w 657225"/>
                <a:gd name="connsiteY5" fmla="*/ 125254 h 571500"/>
                <a:gd name="connsiteX6" fmla="*/ 651527 w 657225"/>
                <a:gd name="connsiteY6" fmla="*/ 113348 h 571500"/>
                <a:gd name="connsiteX7" fmla="*/ 331202 w 657225"/>
                <a:gd name="connsiteY7" fmla="*/ 7144 h 571500"/>
                <a:gd name="connsiteX8" fmla="*/ 331202 w 657225"/>
                <a:gd name="connsiteY8" fmla="*/ 7144 h 571500"/>
                <a:gd name="connsiteX9" fmla="*/ 10781 w 657225"/>
                <a:gd name="connsiteY9" fmla="*/ 113348 h 571500"/>
                <a:gd name="connsiteX10" fmla="*/ 7352 w 657225"/>
                <a:gd name="connsiteY10" fmla="*/ 125254 h 571500"/>
                <a:gd name="connsiteX11" fmla="*/ 46880 w 657225"/>
                <a:gd name="connsiteY11" fmla="*/ 234982 h 571500"/>
                <a:gd name="connsiteX12" fmla="*/ 56405 w 657225"/>
                <a:gd name="connsiteY12" fmla="*/ 240697 h 571500"/>
                <a:gd name="connsiteX13" fmla="*/ 214139 w 657225"/>
                <a:gd name="connsiteY13" fmla="*/ 202597 h 571500"/>
                <a:gd name="connsiteX14" fmla="*/ 219950 w 657225"/>
                <a:gd name="connsiteY14" fmla="*/ 195072 h 571500"/>
                <a:gd name="connsiteX15" fmla="*/ 225379 w 657225"/>
                <a:gd name="connsiteY15" fmla="*/ 130969 h 571500"/>
                <a:gd name="connsiteX16" fmla="*/ 266527 w 657225"/>
                <a:gd name="connsiteY16" fmla="*/ 122777 h 571500"/>
                <a:gd name="connsiteX17" fmla="*/ 266527 w 657225"/>
                <a:gd name="connsiteY17" fmla="*/ 192024 h 571500"/>
                <a:gd name="connsiteX18" fmla="*/ 233094 w 657225"/>
                <a:gd name="connsiteY18" fmla="*/ 196025 h 571500"/>
                <a:gd name="connsiteX19" fmla="*/ 224426 w 657225"/>
                <a:gd name="connsiteY19" fmla="*/ 200406 h 571500"/>
                <a:gd name="connsiteX20" fmla="*/ 50786 w 657225"/>
                <a:gd name="connsiteY20" fmla="*/ 382429 h 571500"/>
                <a:gd name="connsiteX21" fmla="*/ 46785 w 657225"/>
                <a:gd name="connsiteY21" fmla="*/ 392621 h 571500"/>
                <a:gd name="connsiteX22" fmla="*/ 50405 w 657225"/>
                <a:gd name="connsiteY22" fmla="*/ 550736 h 571500"/>
                <a:gd name="connsiteX23" fmla="*/ 64502 w 657225"/>
                <a:gd name="connsiteY23" fmla="*/ 564737 h 571500"/>
                <a:gd name="connsiteX24" fmla="*/ 597902 w 657225"/>
                <a:gd name="connsiteY24" fmla="*/ 564737 h 571500"/>
                <a:gd name="connsiteX25" fmla="*/ 612189 w 657225"/>
                <a:gd name="connsiteY25" fmla="*/ 550736 h 571500"/>
                <a:gd name="connsiteX26" fmla="*/ 615809 w 657225"/>
                <a:gd name="connsiteY26" fmla="*/ 392621 h 571500"/>
                <a:gd name="connsiteX27" fmla="*/ 611808 w 657225"/>
                <a:gd name="connsiteY27" fmla="*/ 382429 h 571500"/>
                <a:gd name="connsiteX28" fmla="*/ 437691 w 657225"/>
                <a:gd name="connsiteY28" fmla="*/ 199930 h 571500"/>
                <a:gd name="connsiteX29" fmla="*/ 429119 w 657225"/>
                <a:gd name="connsiteY29" fmla="*/ 195548 h 571500"/>
                <a:gd name="connsiteX30" fmla="*/ 399877 w 657225"/>
                <a:gd name="connsiteY30" fmla="*/ 192024 h 571500"/>
                <a:gd name="connsiteX31" fmla="*/ 399877 w 657225"/>
                <a:gd name="connsiteY31" fmla="*/ 122873 h 571500"/>
                <a:gd name="connsiteX32" fmla="*/ 436929 w 657225"/>
                <a:gd name="connsiteY32" fmla="*/ 130493 h 571500"/>
                <a:gd name="connsiteX33" fmla="*/ 441882 w 657225"/>
                <a:gd name="connsiteY33" fmla="*/ 194691 h 571500"/>
                <a:gd name="connsiteX34" fmla="*/ 586948 w 657225"/>
                <a:gd name="connsiteY34" fmla="*/ 397669 h 571500"/>
                <a:gd name="connsiteX35" fmla="*/ 583805 w 657225"/>
                <a:gd name="connsiteY35" fmla="*/ 535972 h 571500"/>
                <a:gd name="connsiteX36" fmla="*/ 78980 w 657225"/>
                <a:gd name="connsiteY36" fmla="*/ 535972 h 571500"/>
                <a:gd name="connsiteX37" fmla="*/ 75551 w 657225"/>
                <a:gd name="connsiteY37" fmla="*/ 397669 h 571500"/>
                <a:gd name="connsiteX38" fmla="*/ 241667 w 657225"/>
                <a:gd name="connsiteY38" fmla="*/ 223361 h 571500"/>
                <a:gd name="connsiteX39" fmla="*/ 280719 w 657225"/>
                <a:gd name="connsiteY39" fmla="*/ 218694 h 571500"/>
                <a:gd name="connsiteX40" fmla="*/ 381494 w 657225"/>
                <a:gd name="connsiteY40" fmla="*/ 218694 h 571500"/>
                <a:gd name="connsiteX41" fmla="*/ 420546 w 657225"/>
                <a:gd name="connsiteY41" fmla="*/ 223361 h 571500"/>
                <a:gd name="connsiteX42" fmla="*/ 371302 w 657225"/>
                <a:gd name="connsiteY42" fmla="*/ 190119 h 571500"/>
                <a:gd name="connsiteX43" fmla="*/ 295102 w 657225"/>
                <a:gd name="connsiteY43" fmla="*/ 190119 h 571500"/>
                <a:gd name="connsiteX44" fmla="*/ 295102 w 657225"/>
                <a:gd name="connsiteY44" fmla="*/ 119348 h 571500"/>
                <a:gd name="connsiteX45" fmla="*/ 331202 w 657225"/>
                <a:gd name="connsiteY45" fmla="*/ 117824 h 571500"/>
                <a:gd name="connsiteX46" fmla="*/ 371302 w 657225"/>
                <a:gd name="connsiteY46" fmla="*/ 119634 h 571500"/>
                <a:gd name="connsiteX47" fmla="*/ 331202 w 657225"/>
                <a:gd name="connsiteY47" fmla="*/ 89249 h 571500"/>
                <a:gd name="connsiteX48" fmla="*/ 204138 w 657225"/>
                <a:gd name="connsiteY48" fmla="*/ 107728 h 571500"/>
                <a:gd name="connsiteX49" fmla="*/ 195756 w 657225"/>
                <a:gd name="connsiteY49" fmla="*/ 123730 h 571500"/>
                <a:gd name="connsiteX50" fmla="*/ 194518 w 657225"/>
                <a:gd name="connsiteY50" fmla="*/ 180880 h 571500"/>
                <a:gd name="connsiteX51" fmla="*/ 66788 w 657225"/>
                <a:gd name="connsiteY51" fmla="*/ 212979 h 571500"/>
                <a:gd name="connsiteX52" fmla="*/ 36974 w 657225"/>
                <a:gd name="connsiteY52" fmla="*/ 127254 h 571500"/>
                <a:gd name="connsiteX53" fmla="*/ 331202 w 657225"/>
                <a:gd name="connsiteY53" fmla="*/ 35719 h 571500"/>
                <a:gd name="connsiteX54" fmla="*/ 625429 w 657225"/>
                <a:gd name="connsiteY54" fmla="*/ 126873 h 571500"/>
                <a:gd name="connsiteX55" fmla="*/ 595616 w 657225"/>
                <a:gd name="connsiteY55" fmla="*/ 212598 h 571500"/>
                <a:gd name="connsiteX56" fmla="*/ 467790 w 657225"/>
                <a:gd name="connsiteY56" fmla="*/ 180594 h 571500"/>
                <a:gd name="connsiteX57" fmla="*/ 466552 w 657225"/>
                <a:gd name="connsiteY57" fmla="*/ 123444 h 571500"/>
                <a:gd name="connsiteX58" fmla="*/ 458170 w 657225"/>
                <a:gd name="connsiteY58" fmla="*/ 107442 h 571500"/>
                <a:gd name="connsiteX59" fmla="*/ 331202 w 657225"/>
                <a:gd name="connsiteY59" fmla="*/ 89249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57225" h="571500">
                  <a:moveTo>
                    <a:pt x="441882" y="194691"/>
                  </a:moveTo>
                  <a:cubicBezTo>
                    <a:pt x="442961" y="197758"/>
                    <a:pt x="444998" y="200396"/>
                    <a:pt x="447692" y="202216"/>
                  </a:cubicBezTo>
                  <a:cubicBezTo>
                    <a:pt x="488774" y="227144"/>
                    <a:pt x="535670" y="240871"/>
                    <a:pt x="583709" y="242030"/>
                  </a:cubicBezTo>
                  <a:cubicBezTo>
                    <a:pt x="590970" y="242073"/>
                    <a:pt x="598226" y="241627"/>
                    <a:pt x="605426" y="240697"/>
                  </a:cubicBezTo>
                  <a:cubicBezTo>
                    <a:pt x="609246" y="240165"/>
                    <a:pt x="612684" y="238102"/>
                    <a:pt x="614951" y="234982"/>
                  </a:cubicBezTo>
                  <a:cubicBezTo>
                    <a:pt x="632573" y="211265"/>
                    <a:pt x="644860" y="177356"/>
                    <a:pt x="654671" y="125254"/>
                  </a:cubicBezTo>
                  <a:cubicBezTo>
                    <a:pt x="655489" y="121013"/>
                    <a:pt x="654332" y="116632"/>
                    <a:pt x="651527" y="113348"/>
                  </a:cubicBezTo>
                  <a:cubicBezTo>
                    <a:pt x="575137" y="24384"/>
                    <a:pt x="418165" y="8668"/>
                    <a:pt x="331202" y="7144"/>
                  </a:cubicBezTo>
                  <a:lnTo>
                    <a:pt x="331202" y="7144"/>
                  </a:lnTo>
                  <a:cubicBezTo>
                    <a:pt x="244143" y="8668"/>
                    <a:pt x="87076" y="24384"/>
                    <a:pt x="10781" y="113348"/>
                  </a:cubicBezTo>
                  <a:cubicBezTo>
                    <a:pt x="7874" y="116581"/>
                    <a:pt x="6610" y="120969"/>
                    <a:pt x="7352" y="125254"/>
                  </a:cubicBezTo>
                  <a:cubicBezTo>
                    <a:pt x="16877" y="176403"/>
                    <a:pt x="29450" y="210979"/>
                    <a:pt x="46880" y="234982"/>
                  </a:cubicBezTo>
                  <a:cubicBezTo>
                    <a:pt x="49162" y="238085"/>
                    <a:pt x="52593" y="240144"/>
                    <a:pt x="56405" y="240697"/>
                  </a:cubicBezTo>
                  <a:cubicBezTo>
                    <a:pt x="109841" y="247650"/>
                    <a:pt x="176135" y="226600"/>
                    <a:pt x="214139" y="202597"/>
                  </a:cubicBezTo>
                  <a:cubicBezTo>
                    <a:pt x="216834" y="200777"/>
                    <a:pt x="218870" y="198139"/>
                    <a:pt x="219950" y="195072"/>
                  </a:cubicBezTo>
                  <a:cubicBezTo>
                    <a:pt x="225131" y="174125"/>
                    <a:pt x="226964" y="152490"/>
                    <a:pt x="225379" y="130969"/>
                  </a:cubicBezTo>
                  <a:cubicBezTo>
                    <a:pt x="238868" y="127202"/>
                    <a:pt x="252623" y="124463"/>
                    <a:pt x="266527" y="122777"/>
                  </a:cubicBezTo>
                  <a:lnTo>
                    <a:pt x="266527" y="192024"/>
                  </a:lnTo>
                  <a:lnTo>
                    <a:pt x="233094" y="196025"/>
                  </a:lnTo>
                  <a:cubicBezTo>
                    <a:pt x="229784" y="196436"/>
                    <a:pt x="226720" y="197985"/>
                    <a:pt x="224426" y="200406"/>
                  </a:cubicBezTo>
                  <a:lnTo>
                    <a:pt x="50786" y="382429"/>
                  </a:lnTo>
                  <a:cubicBezTo>
                    <a:pt x="48169" y="385171"/>
                    <a:pt x="46733" y="388831"/>
                    <a:pt x="46785" y="392621"/>
                  </a:cubicBezTo>
                  <a:lnTo>
                    <a:pt x="50405" y="550736"/>
                  </a:lnTo>
                  <a:cubicBezTo>
                    <a:pt x="50558" y="558441"/>
                    <a:pt x="56795" y="564636"/>
                    <a:pt x="64502" y="564737"/>
                  </a:cubicBezTo>
                  <a:lnTo>
                    <a:pt x="597902" y="564737"/>
                  </a:lnTo>
                  <a:cubicBezTo>
                    <a:pt x="605683" y="564739"/>
                    <a:pt x="612034" y="558515"/>
                    <a:pt x="612189" y="550736"/>
                  </a:cubicBezTo>
                  <a:lnTo>
                    <a:pt x="615809" y="392621"/>
                  </a:lnTo>
                  <a:cubicBezTo>
                    <a:pt x="615903" y="388823"/>
                    <a:pt x="614460" y="385148"/>
                    <a:pt x="611808" y="382429"/>
                  </a:cubicBezTo>
                  <a:lnTo>
                    <a:pt x="437691" y="199930"/>
                  </a:lnTo>
                  <a:cubicBezTo>
                    <a:pt x="435446" y="197495"/>
                    <a:pt x="432407" y="195942"/>
                    <a:pt x="429119" y="195548"/>
                  </a:cubicBezTo>
                  <a:lnTo>
                    <a:pt x="399877" y="192024"/>
                  </a:lnTo>
                  <a:lnTo>
                    <a:pt x="399877" y="122873"/>
                  </a:lnTo>
                  <a:cubicBezTo>
                    <a:pt x="412396" y="124515"/>
                    <a:pt x="424779" y="127061"/>
                    <a:pt x="436929" y="130493"/>
                  </a:cubicBezTo>
                  <a:cubicBezTo>
                    <a:pt x="435178" y="152019"/>
                    <a:pt x="436850" y="173687"/>
                    <a:pt x="441882" y="194691"/>
                  </a:cubicBezTo>
                  <a:close/>
                  <a:moveTo>
                    <a:pt x="586948" y="397669"/>
                  </a:moveTo>
                  <a:lnTo>
                    <a:pt x="583805" y="535972"/>
                  </a:lnTo>
                  <a:lnTo>
                    <a:pt x="78980" y="535972"/>
                  </a:lnTo>
                  <a:lnTo>
                    <a:pt x="75551" y="397669"/>
                  </a:lnTo>
                  <a:lnTo>
                    <a:pt x="241667" y="223361"/>
                  </a:lnTo>
                  <a:lnTo>
                    <a:pt x="280719" y="218694"/>
                  </a:lnTo>
                  <a:lnTo>
                    <a:pt x="381494" y="218694"/>
                  </a:lnTo>
                  <a:lnTo>
                    <a:pt x="420546" y="223361"/>
                  </a:lnTo>
                  <a:close/>
                  <a:moveTo>
                    <a:pt x="371302" y="190119"/>
                  </a:moveTo>
                  <a:lnTo>
                    <a:pt x="295102" y="190119"/>
                  </a:lnTo>
                  <a:lnTo>
                    <a:pt x="295102" y="119348"/>
                  </a:lnTo>
                  <a:cubicBezTo>
                    <a:pt x="307103" y="118396"/>
                    <a:pt x="319295" y="117824"/>
                    <a:pt x="331202" y="117824"/>
                  </a:cubicBezTo>
                  <a:cubicBezTo>
                    <a:pt x="343108" y="117824"/>
                    <a:pt x="358062" y="118491"/>
                    <a:pt x="371302" y="119634"/>
                  </a:cubicBezTo>
                  <a:close/>
                  <a:moveTo>
                    <a:pt x="331202" y="89249"/>
                  </a:moveTo>
                  <a:cubicBezTo>
                    <a:pt x="289482" y="89249"/>
                    <a:pt x="232427" y="95631"/>
                    <a:pt x="204138" y="107728"/>
                  </a:cubicBezTo>
                  <a:cubicBezTo>
                    <a:pt x="197925" y="110423"/>
                    <a:pt x="194434" y="117088"/>
                    <a:pt x="195756" y="123730"/>
                  </a:cubicBezTo>
                  <a:cubicBezTo>
                    <a:pt x="198114" y="142739"/>
                    <a:pt x="197696" y="161991"/>
                    <a:pt x="194518" y="180880"/>
                  </a:cubicBezTo>
                  <a:cubicBezTo>
                    <a:pt x="155777" y="203304"/>
                    <a:pt x="111528" y="214423"/>
                    <a:pt x="66788" y="212979"/>
                  </a:cubicBezTo>
                  <a:cubicBezTo>
                    <a:pt x="54405" y="193929"/>
                    <a:pt x="44880" y="166211"/>
                    <a:pt x="36974" y="127254"/>
                  </a:cubicBezTo>
                  <a:cubicBezTo>
                    <a:pt x="69740" y="92012"/>
                    <a:pt x="149274" y="38862"/>
                    <a:pt x="331202" y="35719"/>
                  </a:cubicBezTo>
                  <a:cubicBezTo>
                    <a:pt x="512939" y="38862"/>
                    <a:pt x="592568" y="92012"/>
                    <a:pt x="625429" y="126873"/>
                  </a:cubicBezTo>
                  <a:cubicBezTo>
                    <a:pt x="617428" y="166402"/>
                    <a:pt x="607903" y="194119"/>
                    <a:pt x="595616" y="212598"/>
                  </a:cubicBezTo>
                  <a:cubicBezTo>
                    <a:pt x="550855" y="214073"/>
                    <a:pt x="506575" y="202987"/>
                    <a:pt x="467790" y="180594"/>
                  </a:cubicBezTo>
                  <a:cubicBezTo>
                    <a:pt x="464612" y="161705"/>
                    <a:pt x="464194" y="142453"/>
                    <a:pt x="466552" y="123444"/>
                  </a:cubicBezTo>
                  <a:cubicBezTo>
                    <a:pt x="467874" y="116802"/>
                    <a:pt x="464383" y="110138"/>
                    <a:pt x="458170" y="107442"/>
                  </a:cubicBezTo>
                  <a:cubicBezTo>
                    <a:pt x="429881" y="95631"/>
                    <a:pt x="372826" y="89249"/>
                    <a:pt x="331202" y="89249"/>
                  </a:cubicBezTo>
                  <a:close/>
                </a:path>
              </a:pathLst>
            </a:custGeom>
            <a:grpFill/>
            <a:ln w="9525" cap="flat">
              <a:noFill/>
              <a:prstDash val="solid"/>
              <a:miter/>
            </a:ln>
          </p:spPr>
          <p:txBody>
            <a:bodyPr rtlCol="0" anchor="ctr"/>
            <a:lstStyle/>
            <a:p>
              <a:endParaRPr lang="en-US" dirty="0"/>
            </a:p>
          </p:txBody>
        </p:sp>
        <p:sp>
          <p:nvSpPr>
            <p:cNvPr id="57" name="Freeform: Shape 1889312">
              <a:extLst>
                <a:ext uri="{FF2B5EF4-FFF2-40B4-BE49-F238E27FC236}">
                  <a16:creationId xmlns:a16="http://schemas.microsoft.com/office/drawing/2014/main" id="{49CDAE47-9E30-5D40-9C64-6CC18946BB96}"/>
                </a:ext>
              </a:extLst>
            </p:cNvPr>
            <p:cNvSpPr/>
            <p:nvPr/>
          </p:nvSpPr>
          <p:spPr>
            <a:xfrm>
              <a:off x="10052797" y="2263460"/>
              <a:ext cx="228600" cy="228600"/>
            </a:xfrm>
            <a:custGeom>
              <a:avLst/>
              <a:gdLst>
                <a:gd name="connsiteX0" fmla="*/ 7144 w 228600"/>
                <a:gd name="connsiteY0" fmla="*/ 114395 h 228600"/>
                <a:gd name="connsiteX1" fmla="*/ 114395 w 228600"/>
                <a:gd name="connsiteY1" fmla="*/ 221647 h 228600"/>
                <a:gd name="connsiteX2" fmla="*/ 221647 w 228600"/>
                <a:gd name="connsiteY2" fmla="*/ 114395 h 228600"/>
                <a:gd name="connsiteX3" fmla="*/ 114395 w 228600"/>
                <a:gd name="connsiteY3" fmla="*/ 7144 h 228600"/>
                <a:gd name="connsiteX4" fmla="*/ 7144 w 228600"/>
                <a:gd name="connsiteY4" fmla="*/ 114395 h 228600"/>
                <a:gd name="connsiteX5" fmla="*/ 192977 w 228600"/>
                <a:gd name="connsiteY5" fmla="*/ 114395 h 228600"/>
                <a:gd name="connsiteX6" fmla="*/ 114300 w 228600"/>
                <a:gd name="connsiteY6" fmla="*/ 193072 h 228600"/>
                <a:gd name="connsiteX7" fmla="*/ 35623 w 228600"/>
                <a:gd name="connsiteY7" fmla="*/ 114395 h 228600"/>
                <a:gd name="connsiteX8" fmla="*/ 114300 w 228600"/>
                <a:gd name="connsiteY8" fmla="*/ 35719 h 228600"/>
                <a:gd name="connsiteX9" fmla="*/ 114395 w 228600"/>
                <a:gd name="connsiteY9" fmla="*/ 35719 h 228600"/>
                <a:gd name="connsiteX10" fmla="*/ 192977 w 228600"/>
                <a:gd name="connsiteY10" fmla="*/ 114395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00" h="228600">
                  <a:moveTo>
                    <a:pt x="7144" y="114395"/>
                  </a:moveTo>
                  <a:cubicBezTo>
                    <a:pt x="7144" y="173628"/>
                    <a:pt x="55162" y="221647"/>
                    <a:pt x="114395" y="221647"/>
                  </a:cubicBezTo>
                  <a:cubicBezTo>
                    <a:pt x="173628" y="221647"/>
                    <a:pt x="221647" y="173628"/>
                    <a:pt x="221647" y="114395"/>
                  </a:cubicBezTo>
                  <a:cubicBezTo>
                    <a:pt x="221647" y="55162"/>
                    <a:pt x="173628" y="7144"/>
                    <a:pt x="114395" y="7144"/>
                  </a:cubicBezTo>
                  <a:cubicBezTo>
                    <a:pt x="55162" y="7144"/>
                    <a:pt x="7144" y="55162"/>
                    <a:pt x="7144" y="114395"/>
                  </a:cubicBezTo>
                  <a:close/>
                  <a:moveTo>
                    <a:pt x="192977" y="114395"/>
                  </a:moveTo>
                  <a:cubicBezTo>
                    <a:pt x="192977" y="157847"/>
                    <a:pt x="157752" y="193072"/>
                    <a:pt x="114300" y="193072"/>
                  </a:cubicBezTo>
                  <a:cubicBezTo>
                    <a:pt x="70848" y="193072"/>
                    <a:pt x="35623" y="157847"/>
                    <a:pt x="35623" y="114395"/>
                  </a:cubicBezTo>
                  <a:cubicBezTo>
                    <a:pt x="35623" y="70943"/>
                    <a:pt x="70848" y="35719"/>
                    <a:pt x="114300" y="35719"/>
                  </a:cubicBezTo>
                  <a:cubicBezTo>
                    <a:pt x="114331" y="35719"/>
                    <a:pt x="114364" y="35719"/>
                    <a:pt x="114395" y="35719"/>
                  </a:cubicBezTo>
                  <a:cubicBezTo>
                    <a:pt x="157810" y="35771"/>
                    <a:pt x="192977" y="70980"/>
                    <a:pt x="192977" y="114395"/>
                  </a:cubicBezTo>
                  <a:close/>
                </a:path>
              </a:pathLst>
            </a:custGeom>
            <a:grpFill/>
            <a:ln w="9525" cap="flat">
              <a:noFill/>
              <a:prstDash val="solid"/>
              <a:miter/>
            </a:ln>
          </p:spPr>
          <p:txBody>
            <a:bodyPr rtlCol="0" anchor="ctr"/>
            <a:lstStyle/>
            <a:p>
              <a:endParaRPr lang="en-US" dirty="0"/>
            </a:p>
          </p:txBody>
        </p:sp>
      </p:grpSp>
      <p:sp>
        <p:nvSpPr>
          <p:cNvPr id="58" name="Graphic 1889358">
            <a:extLst>
              <a:ext uri="{FF2B5EF4-FFF2-40B4-BE49-F238E27FC236}">
                <a16:creationId xmlns:a16="http://schemas.microsoft.com/office/drawing/2014/main" id="{4D1D2DAA-BCFD-4341-A16C-8F53A8011190}"/>
              </a:ext>
            </a:extLst>
          </p:cNvPr>
          <p:cNvSpPr/>
          <p:nvPr/>
        </p:nvSpPr>
        <p:spPr>
          <a:xfrm>
            <a:off x="2525847" y="3188679"/>
            <a:ext cx="647700" cy="457200"/>
          </a:xfrm>
          <a:custGeom>
            <a:avLst/>
            <a:gdLst>
              <a:gd name="connsiteX0" fmla="*/ 634365 w 647700"/>
              <a:gd name="connsiteY0" fmla="*/ 7144 h 457200"/>
              <a:gd name="connsiteX1" fmla="*/ 21431 w 647700"/>
              <a:gd name="connsiteY1" fmla="*/ 7144 h 457200"/>
              <a:gd name="connsiteX2" fmla="*/ 7144 w 647700"/>
              <a:gd name="connsiteY2" fmla="*/ 21431 h 457200"/>
              <a:gd name="connsiteX3" fmla="*/ 7144 w 647700"/>
              <a:gd name="connsiteY3" fmla="*/ 435769 h 457200"/>
              <a:gd name="connsiteX4" fmla="*/ 19717 w 647700"/>
              <a:gd name="connsiteY4" fmla="*/ 449866 h 457200"/>
              <a:gd name="connsiteX5" fmla="*/ 25337 w 647700"/>
              <a:gd name="connsiteY5" fmla="*/ 450818 h 457200"/>
              <a:gd name="connsiteX6" fmla="*/ 627888 w 647700"/>
              <a:gd name="connsiteY6" fmla="*/ 450818 h 457200"/>
              <a:gd name="connsiteX7" fmla="*/ 633222 w 647700"/>
              <a:gd name="connsiteY7" fmla="*/ 450056 h 457200"/>
              <a:gd name="connsiteX8" fmla="*/ 634365 w 647700"/>
              <a:gd name="connsiteY8" fmla="*/ 450056 h 457200"/>
              <a:gd name="connsiteX9" fmla="*/ 648653 w 647700"/>
              <a:gd name="connsiteY9" fmla="*/ 435769 h 457200"/>
              <a:gd name="connsiteX10" fmla="*/ 648653 w 647700"/>
              <a:gd name="connsiteY10" fmla="*/ 21431 h 457200"/>
              <a:gd name="connsiteX11" fmla="*/ 634365 w 647700"/>
              <a:gd name="connsiteY11" fmla="*/ 7144 h 457200"/>
              <a:gd name="connsiteX12" fmla="*/ 35719 w 647700"/>
              <a:gd name="connsiteY12" fmla="*/ 62960 h 457200"/>
              <a:gd name="connsiteX13" fmla="*/ 201644 w 647700"/>
              <a:gd name="connsiteY13" fmla="*/ 228886 h 457200"/>
              <a:gd name="connsiteX14" fmla="*/ 35719 w 647700"/>
              <a:gd name="connsiteY14" fmla="*/ 397669 h 457200"/>
              <a:gd name="connsiteX15" fmla="*/ 350044 w 647700"/>
              <a:gd name="connsiteY15" fmla="*/ 290513 h 457200"/>
              <a:gd name="connsiteX16" fmla="*/ 304038 w 647700"/>
              <a:gd name="connsiteY16" fmla="*/ 290513 h 457200"/>
              <a:gd name="connsiteX17" fmla="*/ 50578 w 647700"/>
              <a:gd name="connsiteY17" fmla="*/ 38386 h 457200"/>
              <a:gd name="connsiteX18" fmla="*/ 601694 w 647700"/>
              <a:gd name="connsiteY18" fmla="*/ 38386 h 457200"/>
              <a:gd name="connsiteX19" fmla="*/ 51911 w 647700"/>
              <a:gd name="connsiteY19" fmla="*/ 421767 h 457200"/>
              <a:gd name="connsiteX20" fmla="*/ 221837 w 647700"/>
              <a:gd name="connsiteY20" fmla="*/ 249079 h 457200"/>
              <a:gd name="connsiteX21" fmla="*/ 283369 w 647700"/>
              <a:gd name="connsiteY21" fmla="*/ 310706 h 457200"/>
              <a:gd name="connsiteX22" fmla="*/ 369849 w 647700"/>
              <a:gd name="connsiteY22" fmla="*/ 310713 h 457200"/>
              <a:gd name="connsiteX23" fmla="*/ 369856 w 647700"/>
              <a:gd name="connsiteY23" fmla="*/ 310706 h 457200"/>
              <a:gd name="connsiteX24" fmla="*/ 433959 w 647700"/>
              <a:gd name="connsiteY24" fmla="*/ 246602 h 457200"/>
              <a:gd name="connsiteX25" fmla="*/ 601790 w 647700"/>
              <a:gd name="connsiteY25" fmla="*/ 421767 h 457200"/>
              <a:gd name="connsiteX26" fmla="*/ 454152 w 647700"/>
              <a:gd name="connsiteY26" fmla="*/ 226219 h 457200"/>
              <a:gd name="connsiteX27" fmla="*/ 620078 w 647700"/>
              <a:gd name="connsiteY27" fmla="*/ 60389 h 457200"/>
              <a:gd name="connsiteX28" fmla="*/ 620078 w 647700"/>
              <a:gd name="connsiteY28" fmla="*/ 39947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7700" h="457200">
                <a:moveTo>
                  <a:pt x="634365" y="7144"/>
                </a:moveTo>
                <a:lnTo>
                  <a:pt x="21431" y="7144"/>
                </a:lnTo>
                <a:cubicBezTo>
                  <a:pt x="13540" y="7144"/>
                  <a:pt x="7144" y="13540"/>
                  <a:pt x="7144" y="21431"/>
                </a:cubicBezTo>
                <a:lnTo>
                  <a:pt x="7144" y="435769"/>
                </a:lnTo>
                <a:cubicBezTo>
                  <a:pt x="7188" y="442963"/>
                  <a:pt x="12574" y="449003"/>
                  <a:pt x="19717" y="449866"/>
                </a:cubicBezTo>
                <a:cubicBezTo>
                  <a:pt x="21529" y="450475"/>
                  <a:pt x="23425" y="450796"/>
                  <a:pt x="25337" y="450818"/>
                </a:cubicBezTo>
                <a:lnTo>
                  <a:pt x="627888" y="450818"/>
                </a:lnTo>
                <a:cubicBezTo>
                  <a:pt x="629692" y="450806"/>
                  <a:pt x="631487" y="450550"/>
                  <a:pt x="633222" y="450056"/>
                </a:cubicBezTo>
                <a:lnTo>
                  <a:pt x="634365" y="450056"/>
                </a:lnTo>
                <a:cubicBezTo>
                  <a:pt x="642256" y="450056"/>
                  <a:pt x="648653" y="443659"/>
                  <a:pt x="648653" y="435769"/>
                </a:cubicBezTo>
                <a:lnTo>
                  <a:pt x="648653" y="21431"/>
                </a:lnTo>
                <a:cubicBezTo>
                  <a:pt x="648653" y="13540"/>
                  <a:pt x="642256" y="7144"/>
                  <a:pt x="634365" y="7144"/>
                </a:cubicBezTo>
                <a:close/>
                <a:moveTo>
                  <a:pt x="35719" y="62960"/>
                </a:moveTo>
                <a:lnTo>
                  <a:pt x="201644" y="228886"/>
                </a:lnTo>
                <a:lnTo>
                  <a:pt x="35719" y="397669"/>
                </a:lnTo>
                <a:close/>
                <a:moveTo>
                  <a:pt x="350044" y="290513"/>
                </a:moveTo>
                <a:cubicBezTo>
                  <a:pt x="337330" y="303192"/>
                  <a:pt x="316752" y="303192"/>
                  <a:pt x="304038" y="290513"/>
                </a:cubicBezTo>
                <a:lnTo>
                  <a:pt x="50578" y="38386"/>
                </a:lnTo>
                <a:lnTo>
                  <a:pt x="601694" y="38386"/>
                </a:lnTo>
                <a:close/>
                <a:moveTo>
                  <a:pt x="51911" y="421767"/>
                </a:moveTo>
                <a:lnTo>
                  <a:pt x="221837" y="249079"/>
                </a:lnTo>
                <a:lnTo>
                  <a:pt x="283369" y="310706"/>
                </a:lnTo>
                <a:cubicBezTo>
                  <a:pt x="307248" y="334588"/>
                  <a:pt x="345966" y="334591"/>
                  <a:pt x="369849" y="310713"/>
                </a:cubicBezTo>
                <a:cubicBezTo>
                  <a:pt x="369851" y="310710"/>
                  <a:pt x="369854" y="310708"/>
                  <a:pt x="369856" y="310706"/>
                </a:cubicBezTo>
                <a:lnTo>
                  <a:pt x="433959" y="246602"/>
                </a:lnTo>
                <a:lnTo>
                  <a:pt x="601790" y="421767"/>
                </a:lnTo>
                <a:close/>
                <a:moveTo>
                  <a:pt x="454152" y="226219"/>
                </a:moveTo>
                <a:lnTo>
                  <a:pt x="620078" y="60389"/>
                </a:lnTo>
                <a:lnTo>
                  <a:pt x="620078" y="399479"/>
                </a:lnTo>
                <a:close/>
              </a:path>
            </a:pathLst>
          </a:custGeom>
          <a:solidFill>
            <a:srgbClr val="00B29F"/>
          </a:solidFill>
          <a:ln w="9525" cap="flat">
            <a:noFill/>
            <a:prstDash val="solid"/>
            <a:miter/>
          </a:ln>
        </p:spPr>
        <p:txBody>
          <a:bodyPr rtlCol="0" anchor="ctr"/>
          <a:lstStyle/>
          <a:p>
            <a:endParaRPr lang="en-US" dirty="0"/>
          </a:p>
        </p:txBody>
      </p:sp>
      <p:grpSp>
        <p:nvGrpSpPr>
          <p:cNvPr id="59" name="Graphic 1889298">
            <a:extLst>
              <a:ext uri="{FF2B5EF4-FFF2-40B4-BE49-F238E27FC236}">
                <a16:creationId xmlns:a16="http://schemas.microsoft.com/office/drawing/2014/main" id="{816F445B-DFF8-3644-A618-5F6A488B8D26}"/>
              </a:ext>
            </a:extLst>
          </p:cNvPr>
          <p:cNvGrpSpPr/>
          <p:nvPr/>
        </p:nvGrpSpPr>
        <p:grpSpPr>
          <a:xfrm>
            <a:off x="3791535" y="2288473"/>
            <a:ext cx="638175" cy="619125"/>
            <a:chOff x="2408844" y="2698722"/>
            <a:chExt cx="638175" cy="619125"/>
          </a:xfrm>
          <a:solidFill>
            <a:srgbClr val="00B29F"/>
          </a:solidFill>
        </p:grpSpPr>
        <p:sp>
          <p:nvSpPr>
            <p:cNvPr id="60" name="Freeform: Shape 1889325">
              <a:extLst>
                <a:ext uri="{FF2B5EF4-FFF2-40B4-BE49-F238E27FC236}">
                  <a16:creationId xmlns:a16="http://schemas.microsoft.com/office/drawing/2014/main" id="{08394C91-DF5D-A24D-93B6-14CAE12B974F}"/>
                </a:ext>
              </a:extLst>
            </p:cNvPr>
            <p:cNvSpPr/>
            <p:nvPr/>
          </p:nvSpPr>
          <p:spPr>
            <a:xfrm>
              <a:off x="2431514" y="2810641"/>
              <a:ext cx="133350" cy="447675"/>
            </a:xfrm>
            <a:custGeom>
              <a:avLst/>
              <a:gdLst>
                <a:gd name="connsiteX0" fmla="*/ 21431 w 133350"/>
                <a:gd name="connsiteY0" fmla="*/ 447866 h 447675"/>
                <a:gd name="connsiteX1" fmla="*/ 112586 w 133350"/>
                <a:gd name="connsiteY1" fmla="*/ 447866 h 447675"/>
                <a:gd name="connsiteX2" fmla="*/ 126873 w 133350"/>
                <a:gd name="connsiteY2" fmla="*/ 433578 h 447675"/>
                <a:gd name="connsiteX3" fmla="*/ 126873 w 133350"/>
                <a:gd name="connsiteY3" fmla="*/ 21431 h 447675"/>
                <a:gd name="connsiteX4" fmla="*/ 112586 w 133350"/>
                <a:gd name="connsiteY4" fmla="*/ 7144 h 447675"/>
                <a:gd name="connsiteX5" fmla="*/ 21431 w 133350"/>
                <a:gd name="connsiteY5" fmla="*/ 7144 h 447675"/>
                <a:gd name="connsiteX6" fmla="*/ 7144 w 133350"/>
                <a:gd name="connsiteY6" fmla="*/ 21431 h 447675"/>
                <a:gd name="connsiteX7" fmla="*/ 7144 w 133350"/>
                <a:gd name="connsiteY7" fmla="*/ 433578 h 447675"/>
                <a:gd name="connsiteX8" fmla="*/ 21431 w 133350"/>
                <a:gd name="connsiteY8" fmla="*/ 447866 h 447675"/>
                <a:gd name="connsiteX9" fmla="*/ 35719 w 133350"/>
                <a:gd name="connsiteY9" fmla="*/ 35528 h 447675"/>
                <a:gd name="connsiteX10" fmla="*/ 98298 w 133350"/>
                <a:gd name="connsiteY10" fmla="*/ 35528 h 447675"/>
                <a:gd name="connsiteX11" fmla="*/ 98298 w 133350"/>
                <a:gd name="connsiteY11" fmla="*/ 419291 h 447675"/>
                <a:gd name="connsiteX12" fmla="*/ 35719 w 133350"/>
                <a:gd name="connsiteY12" fmla="*/ 419291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447675">
                  <a:moveTo>
                    <a:pt x="21431" y="447866"/>
                  </a:moveTo>
                  <a:lnTo>
                    <a:pt x="112586" y="447866"/>
                  </a:lnTo>
                  <a:cubicBezTo>
                    <a:pt x="120476" y="447866"/>
                    <a:pt x="126873" y="441469"/>
                    <a:pt x="126873" y="433578"/>
                  </a:cubicBezTo>
                  <a:lnTo>
                    <a:pt x="126873" y="21431"/>
                  </a:lnTo>
                  <a:cubicBezTo>
                    <a:pt x="126873" y="13541"/>
                    <a:pt x="120476" y="7144"/>
                    <a:pt x="112586" y="7144"/>
                  </a:cubicBezTo>
                  <a:lnTo>
                    <a:pt x="21431" y="7144"/>
                  </a:lnTo>
                  <a:cubicBezTo>
                    <a:pt x="13540" y="7144"/>
                    <a:pt x="7144" y="13541"/>
                    <a:pt x="7144" y="21431"/>
                  </a:cubicBezTo>
                  <a:lnTo>
                    <a:pt x="7144" y="433578"/>
                  </a:lnTo>
                  <a:cubicBezTo>
                    <a:pt x="7144" y="441469"/>
                    <a:pt x="13540" y="447866"/>
                    <a:pt x="21431" y="447866"/>
                  </a:cubicBezTo>
                  <a:close/>
                  <a:moveTo>
                    <a:pt x="35719" y="35528"/>
                  </a:moveTo>
                  <a:lnTo>
                    <a:pt x="98298" y="35528"/>
                  </a:lnTo>
                  <a:lnTo>
                    <a:pt x="98298" y="419291"/>
                  </a:lnTo>
                  <a:lnTo>
                    <a:pt x="35719" y="419291"/>
                  </a:lnTo>
                  <a:close/>
                </a:path>
              </a:pathLst>
            </a:custGeom>
            <a:grpFill/>
            <a:ln w="9525" cap="flat">
              <a:noFill/>
              <a:prstDash val="solid"/>
              <a:miter/>
            </a:ln>
          </p:spPr>
          <p:txBody>
            <a:bodyPr rtlCol="0" anchor="ctr"/>
            <a:lstStyle/>
            <a:p>
              <a:endParaRPr lang="en-US" dirty="0"/>
            </a:p>
          </p:txBody>
        </p:sp>
        <p:sp>
          <p:nvSpPr>
            <p:cNvPr id="61" name="Freeform: Shape 1889326">
              <a:extLst>
                <a:ext uri="{FF2B5EF4-FFF2-40B4-BE49-F238E27FC236}">
                  <a16:creationId xmlns:a16="http://schemas.microsoft.com/office/drawing/2014/main" id="{0504B235-BD24-4C41-B06C-5CF409018029}"/>
                </a:ext>
              </a:extLst>
            </p:cNvPr>
            <p:cNvSpPr/>
            <p:nvPr/>
          </p:nvSpPr>
          <p:spPr>
            <a:xfrm>
              <a:off x="2588866" y="2952754"/>
              <a:ext cx="133350" cy="304800"/>
            </a:xfrm>
            <a:custGeom>
              <a:avLst/>
              <a:gdLst>
                <a:gd name="connsiteX0" fmla="*/ 21431 w 133350"/>
                <a:gd name="connsiteY0" fmla="*/ 7144 h 304800"/>
                <a:gd name="connsiteX1" fmla="*/ 7144 w 133350"/>
                <a:gd name="connsiteY1" fmla="*/ 21431 h 304800"/>
                <a:gd name="connsiteX2" fmla="*/ 7144 w 133350"/>
                <a:gd name="connsiteY2" fmla="*/ 291465 h 304800"/>
                <a:gd name="connsiteX3" fmla="*/ 21431 w 133350"/>
                <a:gd name="connsiteY3" fmla="*/ 305753 h 304800"/>
                <a:gd name="connsiteX4" fmla="*/ 112586 w 133350"/>
                <a:gd name="connsiteY4" fmla="*/ 305753 h 304800"/>
                <a:gd name="connsiteX5" fmla="*/ 126873 w 133350"/>
                <a:gd name="connsiteY5" fmla="*/ 291465 h 304800"/>
                <a:gd name="connsiteX6" fmla="*/ 126873 w 133350"/>
                <a:gd name="connsiteY6" fmla="*/ 21431 h 304800"/>
                <a:gd name="connsiteX7" fmla="*/ 112586 w 133350"/>
                <a:gd name="connsiteY7" fmla="*/ 7144 h 304800"/>
                <a:gd name="connsiteX8" fmla="*/ 98298 w 133350"/>
                <a:gd name="connsiteY8" fmla="*/ 277178 h 304800"/>
                <a:gd name="connsiteX9" fmla="*/ 35719 w 133350"/>
                <a:gd name="connsiteY9" fmla="*/ 277178 h 304800"/>
                <a:gd name="connsiteX10" fmla="*/ 35719 w 133350"/>
                <a:gd name="connsiteY10" fmla="*/ 35719 h 304800"/>
                <a:gd name="connsiteX11" fmla="*/ 98298 w 133350"/>
                <a:gd name="connsiteY11" fmla="*/ 35719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50" h="304800">
                  <a:moveTo>
                    <a:pt x="21431" y="7144"/>
                  </a:moveTo>
                  <a:cubicBezTo>
                    <a:pt x="13541" y="7144"/>
                    <a:pt x="7144" y="13541"/>
                    <a:pt x="7144" y="21431"/>
                  </a:cubicBezTo>
                  <a:lnTo>
                    <a:pt x="7144" y="291465"/>
                  </a:lnTo>
                  <a:cubicBezTo>
                    <a:pt x="7144" y="299356"/>
                    <a:pt x="13541" y="305753"/>
                    <a:pt x="21431" y="305753"/>
                  </a:cubicBezTo>
                  <a:lnTo>
                    <a:pt x="112586" y="305753"/>
                  </a:lnTo>
                  <a:cubicBezTo>
                    <a:pt x="120476" y="305753"/>
                    <a:pt x="126873" y="299356"/>
                    <a:pt x="126873" y="291465"/>
                  </a:cubicBezTo>
                  <a:lnTo>
                    <a:pt x="126873" y="21431"/>
                  </a:lnTo>
                  <a:cubicBezTo>
                    <a:pt x="126873" y="13541"/>
                    <a:pt x="120476" y="7144"/>
                    <a:pt x="112586" y="7144"/>
                  </a:cubicBezTo>
                  <a:close/>
                  <a:moveTo>
                    <a:pt x="98298" y="277178"/>
                  </a:moveTo>
                  <a:lnTo>
                    <a:pt x="35719" y="277178"/>
                  </a:lnTo>
                  <a:lnTo>
                    <a:pt x="35719" y="35719"/>
                  </a:lnTo>
                  <a:lnTo>
                    <a:pt x="98298" y="35719"/>
                  </a:lnTo>
                  <a:close/>
                </a:path>
              </a:pathLst>
            </a:custGeom>
            <a:grpFill/>
            <a:ln w="9525" cap="flat">
              <a:noFill/>
              <a:prstDash val="solid"/>
              <a:miter/>
            </a:ln>
          </p:spPr>
          <p:txBody>
            <a:bodyPr rtlCol="0" anchor="ctr"/>
            <a:lstStyle/>
            <a:p>
              <a:endParaRPr lang="en-US" dirty="0"/>
            </a:p>
          </p:txBody>
        </p:sp>
        <p:sp>
          <p:nvSpPr>
            <p:cNvPr id="62" name="Freeform: Shape 1889327">
              <a:extLst>
                <a:ext uri="{FF2B5EF4-FFF2-40B4-BE49-F238E27FC236}">
                  <a16:creationId xmlns:a16="http://schemas.microsoft.com/office/drawing/2014/main" id="{916BE8A9-7416-3D45-A0C5-E99920C01AAD}"/>
                </a:ext>
              </a:extLst>
            </p:cNvPr>
            <p:cNvSpPr/>
            <p:nvPr/>
          </p:nvSpPr>
          <p:spPr>
            <a:xfrm>
              <a:off x="2746219" y="3060958"/>
              <a:ext cx="133350" cy="200025"/>
            </a:xfrm>
            <a:custGeom>
              <a:avLst/>
              <a:gdLst>
                <a:gd name="connsiteX0" fmla="*/ 21431 w 133350"/>
                <a:gd name="connsiteY0" fmla="*/ 7144 h 200025"/>
                <a:gd name="connsiteX1" fmla="*/ 7144 w 133350"/>
                <a:gd name="connsiteY1" fmla="*/ 21431 h 200025"/>
                <a:gd name="connsiteX2" fmla="*/ 7144 w 133350"/>
                <a:gd name="connsiteY2" fmla="*/ 183356 h 200025"/>
                <a:gd name="connsiteX3" fmla="*/ 21431 w 133350"/>
                <a:gd name="connsiteY3" fmla="*/ 197644 h 200025"/>
                <a:gd name="connsiteX4" fmla="*/ 112490 w 133350"/>
                <a:gd name="connsiteY4" fmla="*/ 197644 h 200025"/>
                <a:gd name="connsiteX5" fmla="*/ 126778 w 133350"/>
                <a:gd name="connsiteY5" fmla="*/ 183356 h 200025"/>
                <a:gd name="connsiteX6" fmla="*/ 126778 w 133350"/>
                <a:gd name="connsiteY6" fmla="*/ 21431 h 200025"/>
                <a:gd name="connsiteX7" fmla="*/ 112490 w 133350"/>
                <a:gd name="connsiteY7" fmla="*/ 7144 h 200025"/>
                <a:gd name="connsiteX8" fmla="*/ 98203 w 133350"/>
                <a:gd name="connsiteY8" fmla="*/ 169069 h 200025"/>
                <a:gd name="connsiteX9" fmla="*/ 35719 w 133350"/>
                <a:gd name="connsiteY9" fmla="*/ 169069 h 200025"/>
                <a:gd name="connsiteX10" fmla="*/ 35719 w 133350"/>
                <a:gd name="connsiteY10" fmla="*/ 35719 h 200025"/>
                <a:gd name="connsiteX11" fmla="*/ 98203 w 133350"/>
                <a:gd name="connsiteY11" fmla="*/ 3571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50" h="200025">
                  <a:moveTo>
                    <a:pt x="21431" y="7144"/>
                  </a:moveTo>
                  <a:cubicBezTo>
                    <a:pt x="13541" y="7144"/>
                    <a:pt x="7144" y="13541"/>
                    <a:pt x="7144" y="21431"/>
                  </a:cubicBezTo>
                  <a:lnTo>
                    <a:pt x="7144" y="183356"/>
                  </a:lnTo>
                  <a:cubicBezTo>
                    <a:pt x="7144" y="191247"/>
                    <a:pt x="13541" y="197644"/>
                    <a:pt x="21431" y="197644"/>
                  </a:cubicBezTo>
                  <a:lnTo>
                    <a:pt x="112490" y="197644"/>
                  </a:lnTo>
                  <a:cubicBezTo>
                    <a:pt x="120381" y="197644"/>
                    <a:pt x="126778" y="191247"/>
                    <a:pt x="126778" y="183356"/>
                  </a:cubicBezTo>
                  <a:lnTo>
                    <a:pt x="126778" y="21431"/>
                  </a:lnTo>
                  <a:cubicBezTo>
                    <a:pt x="126778" y="13541"/>
                    <a:pt x="120381" y="7144"/>
                    <a:pt x="112490" y="7144"/>
                  </a:cubicBezTo>
                  <a:close/>
                  <a:moveTo>
                    <a:pt x="98203" y="169069"/>
                  </a:moveTo>
                  <a:lnTo>
                    <a:pt x="35719" y="169069"/>
                  </a:lnTo>
                  <a:lnTo>
                    <a:pt x="35719" y="35719"/>
                  </a:lnTo>
                  <a:lnTo>
                    <a:pt x="98203" y="35719"/>
                  </a:lnTo>
                  <a:close/>
                </a:path>
              </a:pathLst>
            </a:custGeom>
            <a:grpFill/>
            <a:ln w="9525" cap="flat">
              <a:noFill/>
              <a:prstDash val="solid"/>
              <a:miter/>
            </a:ln>
          </p:spPr>
          <p:txBody>
            <a:bodyPr rtlCol="0" anchor="ctr"/>
            <a:lstStyle/>
            <a:p>
              <a:endParaRPr lang="en-US" dirty="0"/>
            </a:p>
          </p:txBody>
        </p:sp>
        <p:sp>
          <p:nvSpPr>
            <p:cNvPr id="63" name="Freeform: Shape 1889329">
              <a:extLst>
                <a:ext uri="{FF2B5EF4-FFF2-40B4-BE49-F238E27FC236}">
                  <a16:creationId xmlns:a16="http://schemas.microsoft.com/office/drawing/2014/main" id="{E70353AC-76E8-F745-B2E4-CCAAA3046057}"/>
                </a:ext>
              </a:extLst>
            </p:cNvPr>
            <p:cNvSpPr/>
            <p:nvPr/>
          </p:nvSpPr>
          <p:spPr>
            <a:xfrm>
              <a:off x="2903477" y="3129728"/>
              <a:ext cx="133350" cy="133350"/>
            </a:xfrm>
            <a:custGeom>
              <a:avLst/>
              <a:gdLst>
                <a:gd name="connsiteX0" fmla="*/ 112586 w 133350"/>
                <a:gd name="connsiteY0" fmla="*/ 7144 h 133350"/>
                <a:gd name="connsiteX1" fmla="*/ 21431 w 133350"/>
                <a:gd name="connsiteY1" fmla="*/ 7144 h 133350"/>
                <a:gd name="connsiteX2" fmla="*/ 7144 w 133350"/>
                <a:gd name="connsiteY2" fmla="*/ 21431 h 133350"/>
                <a:gd name="connsiteX3" fmla="*/ 7144 w 133350"/>
                <a:gd name="connsiteY3" fmla="*/ 114205 h 133350"/>
                <a:gd name="connsiteX4" fmla="*/ 21431 w 133350"/>
                <a:gd name="connsiteY4" fmla="*/ 128492 h 133350"/>
                <a:gd name="connsiteX5" fmla="*/ 112586 w 133350"/>
                <a:gd name="connsiteY5" fmla="*/ 128492 h 133350"/>
                <a:gd name="connsiteX6" fmla="*/ 126873 w 133350"/>
                <a:gd name="connsiteY6" fmla="*/ 114205 h 133350"/>
                <a:gd name="connsiteX7" fmla="*/ 126873 w 133350"/>
                <a:gd name="connsiteY7" fmla="*/ 21717 h 133350"/>
                <a:gd name="connsiteX8" fmla="*/ 112874 w 133350"/>
                <a:gd name="connsiteY8" fmla="*/ 7147 h 133350"/>
                <a:gd name="connsiteX9" fmla="*/ 112586 w 133350"/>
                <a:gd name="connsiteY9" fmla="*/ 7144 h 133350"/>
                <a:gd name="connsiteX10" fmla="*/ 98298 w 133350"/>
                <a:gd name="connsiteY10" fmla="*/ 99917 h 133350"/>
                <a:gd name="connsiteX11" fmla="*/ 35719 w 133350"/>
                <a:gd name="connsiteY11" fmla="*/ 99917 h 133350"/>
                <a:gd name="connsiteX12" fmla="*/ 35719 w 133350"/>
                <a:gd name="connsiteY12" fmla="*/ 35719 h 133350"/>
                <a:gd name="connsiteX13" fmla="*/ 98298 w 133350"/>
                <a:gd name="connsiteY13" fmla="*/ 3571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33350">
                  <a:moveTo>
                    <a:pt x="112586" y="7144"/>
                  </a:moveTo>
                  <a:lnTo>
                    <a:pt x="21431" y="7144"/>
                  </a:lnTo>
                  <a:cubicBezTo>
                    <a:pt x="13541" y="7144"/>
                    <a:pt x="7144" y="13541"/>
                    <a:pt x="7144" y="21431"/>
                  </a:cubicBezTo>
                  <a:lnTo>
                    <a:pt x="7144" y="114205"/>
                  </a:lnTo>
                  <a:cubicBezTo>
                    <a:pt x="7144" y="122095"/>
                    <a:pt x="13541" y="128492"/>
                    <a:pt x="21431" y="128492"/>
                  </a:cubicBezTo>
                  <a:lnTo>
                    <a:pt x="112586" y="128492"/>
                  </a:lnTo>
                  <a:cubicBezTo>
                    <a:pt x="120476" y="128492"/>
                    <a:pt x="126873" y="122095"/>
                    <a:pt x="126873" y="114205"/>
                  </a:cubicBezTo>
                  <a:lnTo>
                    <a:pt x="126873" y="21717"/>
                  </a:lnTo>
                  <a:cubicBezTo>
                    <a:pt x="127031" y="13827"/>
                    <a:pt x="120764" y="7305"/>
                    <a:pt x="112874" y="7147"/>
                  </a:cubicBezTo>
                  <a:cubicBezTo>
                    <a:pt x="112778" y="7145"/>
                    <a:pt x="112682" y="7144"/>
                    <a:pt x="112586" y="7144"/>
                  </a:cubicBezTo>
                  <a:close/>
                  <a:moveTo>
                    <a:pt x="98298" y="99917"/>
                  </a:moveTo>
                  <a:lnTo>
                    <a:pt x="35719" y="99917"/>
                  </a:lnTo>
                  <a:lnTo>
                    <a:pt x="35719" y="35719"/>
                  </a:lnTo>
                  <a:lnTo>
                    <a:pt x="98298" y="35719"/>
                  </a:lnTo>
                  <a:close/>
                </a:path>
              </a:pathLst>
            </a:custGeom>
            <a:grpFill/>
            <a:ln w="9525" cap="flat">
              <a:noFill/>
              <a:prstDash val="solid"/>
              <a:miter/>
            </a:ln>
          </p:spPr>
          <p:txBody>
            <a:bodyPr rtlCol="0" anchor="ctr"/>
            <a:lstStyle/>
            <a:p>
              <a:endParaRPr lang="en-US" dirty="0"/>
            </a:p>
          </p:txBody>
        </p:sp>
        <p:sp>
          <p:nvSpPr>
            <p:cNvPr id="64" name="Freeform: Shape 1889330">
              <a:extLst>
                <a:ext uri="{FF2B5EF4-FFF2-40B4-BE49-F238E27FC236}">
                  <a16:creationId xmlns:a16="http://schemas.microsoft.com/office/drawing/2014/main" id="{DAEF10A9-417C-D84E-93C1-84380B6DF5FE}"/>
                </a:ext>
              </a:extLst>
            </p:cNvPr>
            <p:cNvSpPr/>
            <p:nvPr/>
          </p:nvSpPr>
          <p:spPr>
            <a:xfrm>
              <a:off x="2401700" y="3283367"/>
              <a:ext cx="647700" cy="38100"/>
            </a:xfrm>
            <a:custGeom>
              <a:avLst/>
              <a:gdLst>
                <a:gd name="connsiteX0" fmla="*/ 632174 w 647700"/>
                <a:gd name="connsiteY0" fmla="*/ 7144 h 38100"/>
                <a:gd name="connsiteX1" fmla="*/ 21431 w 647700"/>
                <a:gd name="connsiteY1" fmla="*/ 7144 h 38100"/>
                <a:gd name="connsiteX2" fmla="*/ 7144 w 647700"/>
                <a:gd name="connsiteY2" fmla="*/ 21431 h 38100"/>
                <a:gd name="connsiteX3" fmla="*/ 21431 w 647700"/>
                <a:gd name="connsiteY3" fmla="*/ 35719 h 38100"/>
                <a:gd name="connsiteX4" fmla="*/ 632174 w 647700"/>
                <a:gd name="connsiteY4" fmla="*/ 35719 h 38100"/>
                <a:gd name="connsiteX5" fmla="*/ 646462 w 647700"/>
                <a:gd name="connsiteY5" fmla="*/ 21431 h 38100"/>
                <a:gd name="connsiteX6" fmla="*/ 632174 w 64770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00" h="38100">
                  <a:moveTo>
                    <a:pt x="632174" y="7144"/>
                  </a:moveTo>
                  <a:lnTo>
                    <a:pt x="21431" y="7144"/>
                  </a:lnTo>
                  <a:cubicBezTo>
                    <a:pt x="13540" y="7144"/>
                    <a:pt x="7144" y="13541"/>
                    <a:pt x="7144" y="21431"/>
                  </a:cubicBezTo>
                  <a:cubicBezTo>
                    <a:pt x="7144" y="29322"/>
                    <a:pt x="13540" y="35719"/>
                    <a:pt x="21431" y="35719"/>
                  </a:cubicBezTo>
                  <a:lnTo>
                    <a:pt x="632174" y="35719"/>
                  </a:lnTo>
                  <a:cubicBezTo>
                    <a:pt x="640065" y="35719"/>
                    <a:pt x="646462" y="29322"/>
                    <a:pt x="646462" y="21431"/>
                  </a:cubicBezTo>
                  <a:cubicBezTo>
                    <a:pt x="646462" y="13541"/>
                    <a:pt x="640065" y="7144"/>
                    <a:pt x="632174" y="7144"/>
                  </a:cubicBezTo>
                  <a:close/>
                </a:path>
              </a:pathLst>
            </a:custGeom>
            <a:grpFill/>
            <a:ln w="9525" cap="flat">
              <a:noFill/>
              <a:prstDash val="solid"/>
              <a:miter/>
            </a:ln>
          </p:spPr>
          <p:txBody>
            <a:bodyPr rtlCol="0" anchor="ctr"/>
            <a:lstStyle/>
            <a:p>
              <a:endParaRPr lang="en-US" dirty="0"/>
            </a:p>
          </p:txBody>
        </p:sp>
        <p:sp>
          <p:nvSpPr>
            <p:cNvPr id="65" name="Freeform: Shape 1889331">
              <a:extLst>
                <a:ext uri="{FF2B5EF4-FFF2-40B4-BE49-F238E27FC236}">
                  <a16:creationId xmlns:a16="http://schemas.microsoft.com/office/drawing/2014/main" id="{09293069-0985-C24F-953A-C0B14363B914}"/>
                </a:ext>
              </a:extLst>
            </p:cNvPr>
            <p:cNvSpPr/>
            <p:nvPr/>
          </p:nvSpPr>
          <p:spPr>
            <a:xfrm>
              <a:off x="2567230" y="2691564"/>
              <a:ext cx="466725" cy="419100"/>
            </a:xfrm>
            <a:custGeom>
              <a:avLst/>
              <a:gdLst>
                <a:gd name="connsiteX0" fmla="*/ 412256 w 466725"/>
                <a:gd name="connsiteY0" fmla="*/ 390158 h 419100"/>
                <a:gd name="connsiteX1" fmla="*/ 377014 w 466725"/>
                <a:gd name="connsiteY1" fmla="*/ 390158 h 419100"/>
                <a:gd name="connsiteX2" fmla="*/ 362726 w 466725"/>
                <a:gd name="connsiteY2" fmla="*/ 404446 h 419100"/>
                <a:gd name="connsiteX3" fmla="*/ 377014 w 466725"/>
                <a:gd name="connsiteY3" fmla="*/ 418733 h 419100"/>
                <a:gd name="connsiteX4" fmla="*/ 449594 w 466725"/>
                <a:gd name="connsiteY4" fmla="*/ 418733 h 419100"/>
                <a:gd name="connsiteX5" fmla="*/ 452547 w 466725"/>
                <a:gd name="connsiteY5" fmla="*/ 418733 h 419100"/>
                <a:gd name="connsiteX6" fmla="*/ 452547 w 466725"/>
                <a:gd name="connsiteY6" fmla="*/ 418733 h 419100"/>
                <a:gd name="connsiteX7" fmla="*/ 455214 w 466725"/>
                <a:gd name="connsiteY7" fmla="*/ 417971 h 419100"/>
                <a:gd name="connsiteX8" fmla="*/ 455976 w 466725"/>
                <a:gd name="connsiteY8" fmla="*/ 417495 h 419100"/>
                <a:gd name="connsiteX9" fmla="*/ 457691 w 466725"/>
                <a:gd name="connsiteY9" fmla="*/ 416542 h 419100"/>
                <a:gd name="connsiteX10" fmla="*/ 458548 w 466725"/>
                <a:gd name="connsiteY10" fmla="*/ 415876 h 419100"/>
                <a:gd name="connsiteX11" fmla="*/ 459881 w 466725"/>
                <a:gd name="connsiteY11" fmla="*/ 414637 h 419100"/>
                <a:gd name="connsiteX12" fmla="*/ 459881 w 466725"/>
                <a:gd name="connsiteY12" fmla="*/ 414637 h 419100"/>
                <a:gd name="connsiteX13" fmla="*/ 459881 w 466725"/>
                <a:gd name="connsiteY13" fmla="*/ 414637 h 419100"/>
                <a:gd name="connsiteX14" fmla="*/ 462453 w 466725"/>
                <a:gd name="connsiteY14" fmla="*/ 410256 h 419100"/>
                <a:gd name="connsiteX15" fmla="*/ 462453 w 466725"/>
                <a:gd name="connsiteY15" fmla="*/ 409684 h 419100"/>
                <a:gd name="connsiteX16" fmla="*/ 463120 w 466725"/>
                <a:gd name="connsiteY16" fmla="*/ 405398 h 419100"/>
                <a:gd name="connsiteX17" fmla="*/ 463120 w 466725"/>
                <a:gd name="connsiteY17" fmla="*/ 324626 h 419100"/>
                <a:gd name="connsiteX18" fmla="*/ 448832 w 466725"/>
                <a:gd name="connsiteY18" fmla="*/ 310339 h 419100"/>
                <a:gd name="connsiteX19" fmla="*/ 434545 w 466725"/>
                <a:gd name="connsiteY19" fmla="*/ 324626 h 419100"/>
                <a:gd name="connsiteX20" fmla="*/ 434545 w 466725"/>
                <a:gd name="connsiteY20" fmla="*/ 372251 h 419100"/>
                <a:gd name="connsiteX21" fmla="*/ 30971 w 466725"/>
                <a:gd name="connsiteY21" fmla="*/ 10777 h 419100"/>
                <a:gd name="connsiteX22" fmla="*/ 10778 w 466725"/>
                <a:gd name="connsiteY22" fmla="*/ 11920 h 419100"/>
                <a:gd name="connsiteX23" fmla="*/ 11921 w 466725"/>
                <a:gd name="connsiteY23" fmla="*/ 32113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6725" h="419100">
                  <a:moveTo>
                    <a:pt x="412256" y="390158"/>
                  </a:moveTo>
                  <a:lnTo>
                    <a:pt x="377014" y="390158"/>
                  </a:lnTo>
                  <a:cubicBezTo>
                    <a:pt x="369123" y="390158"/>
                    <a:pt x="362726" y="396555"/>
                    <a:pt x="362726" y="404446"/>
                  </a:cubicBezTo>
                  <a:cubicBezTo>
                    <a:pt x="362726" y="412336"/>
                    <a:pt x="369123" y="418733"/>
                    <a:pt x="377014" y="418733"/>
                  </a:cubicBezTo>
                  <a:lnTo>
                    <a:pt x="449594" y="418733"/>
                  </a:lnTo>
                  <a:cubicBezTo>
                    <a:pt x="450576" y="418832"/>
                    <a:pt x="451565" y="418832"/>
                    <a:pt x="452547" y="418733"/>
                  </a:cubicBezTo>
                  <a:lnTo>
                    <a:pt x="452547" y="418733"/>
                  </a:lnTo>
                  <a:lnTo>
                    <a:pt x="455214" y="417971"/>
                  </a:lnTo>
                  <a:lnTo>
                    <a:pt x="455976" y="417495"/>
                  </a:lnTo>
                  <a:lnTo>
                    <a:pt x="457691" y="416542"/>
                  </a:lnTo>
                  <a:lnTo>
                    <a:pt x="458548" y="415876"/>
                  </a:lnTo>
                  <a:lnTo>
                    <a:pt x="459881" y="414637"/>
                  </a:lnTo>
                  <a:lnTo>
                    <a:pt x="459881" y="414637"/>
                  </a:lnTo>
                  <a:lnTo>
                    <a:pt x="459881" y="414637"/>
                  </a:lnTo>
                  <a:cubicBezTo>
                    <a:pt x="461006" y="413352"/>
                    <a:pt x="461879" y="411865"/>
                    <a:pt x="462453" y="410256"/>
                  </a:cubicBezTo>
                  <a:cubicBezTo>
                    <a:pt x="462453" y="410256"/>
                    <a:pt x="462453" y="410256"/>
                    <a:pt x="462453" y="409684"/>
                  </a:cubicBezTo>
                  <a:cubicBezTo>
                    <a:pt x="462867" y="408292"/>
                    <a:pt x="463092" y="406851"/>
                    <a:pt x="463120" y="405398"/>
                  </a:cubicBezTo>
                  <a:lnTo>
                    <a:pt x="463120" y="324626"/>
                  </a:lnTo>
                  <a:cubicBezTo>
                    <a:pt x="463120" y="316736"/>
                    <a:pt x="456723" y="310339"/>
                    <a:pt x="448832" y="310339"/>
                  </a:cubicBezTo>
                  <a:cubicBezTo>
                    <a:pt x="440942" y="310339"/>
                    <a:pt x="434545" y="316736"/>
                    <a:pt x="434545" y="324626"/>
                  </a:cubicBezTo>
                  <a:lnTo>
                    <a:pt x="434545" y="372251"/>
                  </a:lnTo>
                  <a:lnTo>
                    <a:pt x="30971" y="10777"/>
                  </a:lnTo>
                  <a:cubicBezTo>
                    <a:pt x="25078" y="5517"/>
                    <a:pt x="16038" y="6029"/>
                    <a:pt x="10778" y="11920"/>
                  </a:cubicBezTo>
                  <a:cubicBezTo>
                    <a:pt x="5517" y="17812"/>
                    <a:pt x="6028" y="26853"/>
                    <a:pt x="11921" y="32113"/>
                  </a:cubicBezTo>
                  <a:close/>
                </a:path>
              </a:pathLst>
            </a:custGeom>
            <a:grpFill/>
            <a:ln w="9525" cap="flat">
              <a:noFill/>
              <a:prstDash val="solid"/>
              <a:miter/>
            </a:ln>
          </p:spPr>
          <p:txBody>
            <a:bodyPr rtlCol="0" anchor="ctr"/>
            <a:lstStyle/>
            <a:p>
              <a:endParaRPr lang="en-US" dirty="0"/>
            </a:p>
          </p:txBody>
        </p:sp>
      </p:grpSp>
      <p:sp>
        <p:nvSpPr>
          <p:cNvPr id="66" name="Graphic 1889424">
            <a:extLst>
              <a:ext uri="{FF2B5EF4-FFF2-40B4-BE49-F238E27FC236}">
                <a16:creationId xmlns:a16="http://schemas.microsoft.com/office/drawing/2014/main" id="{F7F4562D-6047-BF43-AF6D-6F3A4BC86A07}"/>
              </a:ext>
            </a:extLst>
          </p:cNvPr>
          <p:cNvSpPr/>
          <p:nvPr/>
        </p:nvSpPr>
        <p:spPr>
          <a:xfrm>
            <a:off x="4916946" y="3131529"/>
            <a:ext cx="628650" cy="571500"/>
          </a:xfrm>
          <a:custGeom>
            <a:avLst/>
            <a:gdLst>
              <a:gd name="connsiteX0" fmla="*/ 618682 w 628650"/>
              <a:gd name="connsiteY0" fmla="*/ 28001 h 571500"/>
              <a:gd name="connsiteX1" fmla="*/ 188247 w 628650"/>
              <a:gd name="connsiteY1" fmla="*/ 72006 h 571500"/>
              <a:gd name="connsiteX2" fmla="*/ 65660 w 628650"/>
              <a:gd name="connsiteY2" fmla="*/ 332134 h 571500"/>
              <a:gd name="connsiteX3" fmla="*/ 148337 w 628650"/>
              <a:gd name="connsiteY3" fmla="*/ 440433 h 571500"/>
              <a:gd name="connsiteX4" fmla="*/ 23464 w 628650"/>
              <a:gd name="connsiteY4" fmla="*/ 539112 h 571500"/>
              <a:gd name="connsiteX5" fmla="*/ 7272 w 628650"/>
              <a:gd name="connsiteY5" fmla="*/ 551495 h 571500"/>
              <a:gd name="connsiteX6" fmla="*/ 19654 w 628650"/>
              <a:gd name="connsiteY6" fmla="*/ 567687 h 571500"/>
              <a:gd name="connsiteX7" fmla="*/ 46229 w 628650"/>
              <a:gd name="connsiteY7" fmla="*/ 569592 h 571500"/>
              <a:gd name="connsiteX8" fmla="*/ 172721 w 628650"/>
              <a:gd name="connsiteY8" fmla="*/ 458340 h 571500"/>
              <a:gd name="connsiteX9" fmla="*/ 273019 w 628650"/>
              <a:gd name="connsiteY9" fmla="*/ 492916 h 571500"/>
              <a:gd name="connsiteX10" fmla="*/ 292641 w 628650"/>
              <a:gd name="connsiteY10" fmla="*/ 493773 h 571500"/>
              <a:gd name="connsiteX11" fmla="*/ 476283 w 628650"/>
              <a:gd name="connsiteY11" fmla="*/ 336515 h 571500"/>
              <a:gd name="connsiteX12" fmla="*/ 494571 w 628650"/>
              <a:gd name="connsiteY12" fmla="*/ 249362 h 571500"/>
              <a:gd name="connsiteX13" fmla="*/ 506953 w 628650"/>
              <a:gd name="connsiteY13" fmla="*/ 188687 h 571500"/>
              <a:gd name="connsiteX14" fmla="*/ 544577 w 628650"/>
              <a:gd name="connsiteY14" fmla="*/ 117536 h 571500"/>
              <a:gd name="connsiteX15" fmla="*/ 577153 w 628650"/>
              <a:gd name="connsiteY15" fmla="*/ 84960 h 571500"/>
              <a:gd name="connsiteX16" fmla="*/ 582296 w 628650"/>
              <a:gd name="connsiteY16" fmla="*/ 80579 h 571500"/>
              <a:gd name="connsiteX17" fmla="*/ 614872 w 628650"/>
              <a:gd name="connsiteY17" fmla="*/ 55718 h 571500"/>
              <a:gd name="connsiteX18" fmla="*/ 615348 w 628650"/>
              <a:gd name="connsiteY18" fmla="*/ 55718 h 571500"/>
              <a:gd name="connsiteX19" fmla="*/ 629320 w 628650"/>
              <a:gd name="connsiteY19" fmla="*/ 41123 h 571500"/>
              <a:gd name="connsiteX20" fmla="*/ 618682 w 628650"/>
              <a:gd name="connsiteY20" fmla="*/ 27620 h 571500"/>
              <a:gd name="connsiteX21" fmla="*/ 563532 w 628650"/>
              <a:gd name="connsiteY21" fmla="*/ 59338 h 571500"/>
              <a:gd name="connsiteX22" fmla="*/ 558960 w 628650"/>
              <a:gd name="connsiteY22" fmla="*/ 63243 h 571500"/>
              <a:gd name="connsiteX23" fmla="*/ 522193 w 628650"/>
              <a:gd name="connsiteY23" fmla="*/ 100200 h 571500"/>
              <a:gd name="connsiteX24" fmla="*/ 479807 w 628650"/>
              <a:gd name="connsiteY24" fmla="*/ 180115 h 571500"/>
              <a:gd name="connsiteX25" fmla="*/ 466186 w 628650"/>
              <a:gd name="connsiteY25" fmla="*/ 245933 h 571500"/>
              <a:gd name="connsiteX26" fmla="*/ 448946 w 628650"/>
              <a:gd name="connsiteY26" fmla="*/ 328514 h 571500"/>
              <a:gd name="connsiteX27" fmla="*/ 275401 w 628650"/>
              <a:gd name="connsiteY27" fmla="*/ 464817 h 571500"/>
              <a:gd name="connsiteX28" fmla="*/ 181579 w 628650"/>
              <a:gd name="connsiteY28" fmla="*/ 429956 h 571500"/>
              <a:gd name="connsiteX29" fmla="*/ 189961 w 628650"/>
              <a:gd name="connsiteY29" fmla="*/ 400619 h 571500"/>
              <a:gd name="connsiteX30" fmla="*/ 253684 w 628650"/>
              <a:gd name="connsiteY30" fmla="*/ 243361 h 571500"/>
              <a:gd name="connsiteX31" fmla="*/ 393796 w 628650"/>
              <a:gd name="connsiteY31" fmla="*/ 145825 h 571500"/>
              <a:gd name="connsiteX32" fmla="*/ 401137 w 628650"/>
              <a:gd name="connsiteY32" fmla="*/ 127000 h 571500"/>
              <a:gd name="connsiteX33" fmla="*/ 384271 w 628650"/>
              <a:gd name="connsiteY33" fmla="*/ 118964 h 571500"/>
              <a:gd name="connsiteX34" fmla="*/ 230443 w 628650"/>
              <a:gd name="connsiteY34" fmla="*/ 227073 h 571500"/>
              <a:gd name="connsiteX35" fmla="*/ 162720 w 628650"/>
              <a:gd name="connsiteY35" fmla="*/ 392903 h 571500"/>
              <a:gd name="connsiteX36" fmla="*/ 157291 w 628650"/>
              <a:gd name="connsiteY36" fmla="*/ 411953 h 571500"/>
              <a:gd name="connsiteX37" fmla="*/ 93949 w 628650"/>
              <a:gd name="connsiteY37" fmla="*/ 326228 h 571500"/>
              <a:gd name="connsiteX38" fmla="*/ 202725 w 628650"/>
              <a:gd name="connsiteY38" fmla="*/ 96390 h 571500"/>
              <a:gd name="connsiteX39" fmla="*/ 576581 w 628650"/>
              <a:gd name="connsiteY39" fmla="*/ 48194 h 571500"/>
              <a:gd name="connsiteX40" fmla="*/ 563532 w 628650"/>
              <a:gd name="connsiteY40" fmla="*/ 59338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28650" h="571500">
                <a:moveTo>
                  <a:pt x="618682" y="28001"/>
                </a:moveTo>
                <a:cubicBezTo>
                  <a:pt x="541148" y="9427"/>
                  <a:pt x="344076" y="-23434"/>
                  <a:pt x="188247" y="72006"/>
                </a:cubicBezTo>
                <a:cubicBezTo>
                  <a:pt x="92997" y="129918"/>
                  <a:pt x="46039" y="229359"/>
                  <a:pt x="65660" y="332134"/>
                </a:cubicBezTo>
                <a:cubicBezTo>
                  <a:pt x="81853" y="399571"/>
                  <a:pt x="120238" y="423193"/>
                  <a:pt x="148337" y="440433"/>
                </a:cubicBezTo>
                <a:cubicBezTo>
                  <a:pt x="125096" y="511966"/>
                  <a:pt x="98236" y="549018"/>
                  <a:pt x="23464" y="539112"/>
                </a:cubicBezTo>
                <a:cubicBezTo>
                  <a:pt x="15574" y="538060"/>
                  <a:pt x="8324" y="543604"/>
                  <a:pt x="7272" y="551495"/>
                </a:cubicBezTo>
                <a:cubicBezTo>
                  <a:pt x="6220" y="559385"/>
                  <a:pt x="11764" y="566635"/>
                  <a:pt x="19654" y="567687"/>
                </a:cubicBezTo>
                <a:cubicBezTo>
                  <a:pt x="28462" y="568897"/>
                  <a:pt x="37339" y="569533"/>
                  <a:pt x="46229" y="569592"/>
                </a:cubicBezTo>
                <a:cubicBezTo>
                  <a:pt x="120810" y="569592"/>
                  <a:pt x="151004" y="520538"/>
                  <a:pt x="172721" y="458340"/>
                </a:cubicBezTo>
                <a:cubicBezTo>
                  <a:pt x="202832" y="477877"/>
                  <a:pt x="237266" y="489748"/>
                  <a:pt x="273019" y="492916"/>
                </a:cubicBezTo>
                <a:cubicBezTo>
                  <a:pt x="279687" y="493487"/>
                  <a:pt x="286259" y="493773"/>
                  <a:pt x="292641" y="493773"/>
                </a:cubicBezTo>
                <a:cubicBezTo>
                  <a:pt x="381795" y="493773"/>
                  <a:pt x="445041" y="439766"/>
                  <a:pt x="476283" y="336515"/>
                </a:cubicBezTo>
                <a:cubicBezTo>
                  <a:pt x="485034" y="308085"/>
                  <a:pt x="491156" y="278912"/>
                  <a:pt x="494571" y="249362"/>
                </a:cubicBezTo>
                <a:cubicBezTo>
                  <a:pt x="496668" y="228775"/>
                  <a:pt x="500816" y="208450"/>
                  <a:pt x="506953" y="188687"/>
                </a:cubicBezTo>
                <a:cubicBezTo>
                  <a:pt x="515151" y="162916"/>
                  <a:pt x="527892" y="138819"/>
                  <a:pt x="544577" y="117536"/>
                </a:cubicBezTo>
                <a:cubicBezTo>
                  <a:pt x="554210" y="105517"/>
                  <a:pt x="565133" y="94592"/>
                  <a:pt x="577153" y="84960"/>
                </a:cubicBezTo>
                <a:lnTo>
                  <a:pt x="582296" y="80579"/>
                </a:lnTo>
                <a:cubicBezTo>
                  <a:pt x="592054" y="70941"/>
                  <a:pt x="603001" y="62587"/>
                  <a:pt x="614872" y="55718"/>
                </a:cubicBezTo>
                <a:lnTo>
                  <a:pt x="615348" y="55718"/>
                </a:lnTo>
                <a:cubicBezTo>
                  <a:pt x="623236" y="55546"/>
                  <a:pt x="629492" y="49012"/>
                  <a:pt x="629320" y="41123"/>
                </a:cubicBezTo>
                <a:cubicBezTo>
                  <a:pt x="629182" y="34753"/>
                  <a:pt x="624842" y="29245"/>
                  <a:pt x="618682" y="27620"/>
                </a:cubicBezTo>
                <a:close/>
                <a:moveTo>
                  <a:pt x="563532" y="59338"/>
                </a:moveTo>
                <a:lnTo>
                  <a:pt x="558960" y="63243"/>
                </a:lnTo>
                <a:cubicBezTo>
                  <a:pt x="545399" y="74191"/>
                  <a:pt x="533071" y="86583"/>
                  <a:pt x="522193" y="100200"/>
                </a:cubicBezTo>
                <a:cubicBezTo>
                  <a:pt x="503409" y="124096"/>
                  <a:pt x="489054" y="151161"/>
                  <a:pt x="479807" y="180115"/>
                </a:cubicBezTo>
                <a:cubicBezTo>
                  <a:pt x="473092" y="201547"/>
                  <a:pt x="468529" y="223596"/>
                  <a:pt x="466186" y="245933"/>
                </a:cubicBezTo>
                <a:cubicBezTo>
                  <a:pt x="463066" y="273944"/>
                  <a:pt x="457293" y="301595"/>
                  <a:pt x="448946" y="328514"/>
                </a:cubicBezTo>
                <a:cubicBezTo>
                  <a:pt x="419419" y="426241"/>
                  <a:pt x="361126" y="472056"/>
                  <a:pt x="275401" y="464817"/>
                </a:cubicBezTo>
                <a:cubicBezTo>
                  <a:pt x="241670" y="461372"/>
                  <a:pt x="209376" y="449373"/>
                  <a:pt x="181579" y="429956"/>
                </a:cubicBezTo>
                <a:cubicBezTo>
                  <a:pt x="184437" y="420431"/>
                  <a:pt x="187199" y="410906"/>
                  <a:pt x="189961" y="400619"/>
                </a:cubicBezTo>
                <a:cubicBezTo>
                  <a:pt x="204344" y="349374"/>
                  <a:pt x="220632" y="291176"/>
                  <a:pt x="253684" y="243361"/>
                </a:cubicBezTo>
                <a:cubicBezTo>
                  <a:pt x="282259" y="202213"/>
                  <a:pt x="329217" y="169352"/>
                  <a:pt x="393796" y="145825"/>
                </a:cubicBezTo>
                <a:cubicBezTo>
                  <a:pt x="401022" y="142654"/>
                  <a:pt x="404309" y="134225"/>
                  <a:pt x="401137" y="127000"/>
                </a:cubicBezTo>
                <a:cubicBezTo>
                  <a:pt x="398288" y="120507"/>
                  <a:pt x="391108" y="117087"/>
                  <a:pt x="384271" y="118964"/>
                </a:cubicBezTo>
                <a:cubicBezTo>
                  <a:pt x="314072" y="144587"/>
                  <a:pt x="262351" y="180972"/>
                  <a:pt x="230443" y="227073"/>
                </a:cubicBezTo>
                <a:cubicBezTo>
                  <a:pt x="194629" y="278889"/>
                  <a:pt x="177674" y="339468"/>
                  <a:pt x="162720" y="392903"/>
                </a:cubicBezTo>
                <a:cubicBezTo>
                  <a:pt x="160910" y="399571"/>
                  <a:pt x="159100" y="405953"/>
                  <a:pt x="157291" y="411953"/>
                </a:cubicBezTo>
                <a:cubicBezTo>
                  <a:pt x="124519" y="394174"/>
                  <a:pt x="101320" y="362777"/>
                  <a:pt x="93949" y="326228"/>
                </a:cubicBezTo>
                <a:cubicBezTo>
                  <a:pt x="76328" y="235741"/>
                  <a:pt x="118143" y="147920"/>
                  <a:pt x="202725" y="96390"/>
                </a:cubicBezTo>
                <a:cubicBezTo>
                  <a:pt x="330265" y="18571"/>
                  <a:pt x="488475" y="31811"/>
                  <a:pt x="576581" y="48194"/>
                </a:cubicBezTo>
                <a:cubicBezTo>
                  <a:pt x="572581" y="51527"/>
                  <a:pt x="568199" y="55242"/>
                  <a:pt x="563532" y="59338"/>
                </a:cubicBezTo>
                <a:close/>
              </a:path>
            </a:pathLst>
          </a:custGeom>
          <a:solidFill>
            <a:srgbClr val="00B29F"/>
          </a:solidFill>
          <a:ln w="9525" cap="flat">
            <a:noFill/>
            <a:prstDash val="solid"/>
            <a:miter/>
          </a:ln>
        </p:spPr>
        <p:txBody>
          <a:bodyPr rtlCol="0" anchor="ctr"/>
          <a:lstStyle/>
          <a:p>
            <a:endParaRPr lang="en-US" dirty="0"/>
          </a:p>
        </p:txBody>
      </p:sp>
      <p:grpSp>
        <p:nvGrpSpPr>
          <p:cNvPr id="67" name="Graphic 1889422">
            <a:extLst>
              <a:ext uri="{FF2B5EF4-FFF2-40B4-BE49-F238E27FC236}">
                <a16:creationId xmlns:a16="http://schemas.microsoft.com/office/drawing/2014/main" id="{4188CF9E-4B71-7B4F-A05C-B02A801C8B01}"/>
              </a:ext>
            </a:extLst>
          </p:cNvPr>
          <p:cNvGrpSpPr/>
          <p:nvPr/>
        </p:nvGrpSpPr>
        <p:grpSpPr>
          <a:xfrm>
            <a:off x="10538084" y="3098192"/>
            <a:ext cx="657225" cy="638175"/>
            <a:chOff x="4369716" y="2740963"/>
            <a:chExt cx="657225" cy="638175"/>
          </a:xfrm>
          <a:solidFill>
            <a:srgbClr val="00B29F"/>
          </a:solidFill>
        </p:grpSpPr>
        <p:sp>
          <p:nvSpPr>
            <p:cNvPr id="68" name="Freeform: Shape 1889337">
              <a:extLst>
                <a:ext uri="{FF2B5EF4-FFF2-40B4-BE49-F238E27FC236}">
                  <a16:creationId xmlns:a16="http://schemas.microsoft.com/office/drawing/2014/main" id="{E358B82F-0F6B-4441-8F17-4E731082A3B9}"/>
                </a:ext>
              </a:extLst>
            </p:cNvPr>
            <p:cNvSpPr/>
            <p:nvPr/>
          </p:nvSpPr>
          <p:spPr>
            <a:xfrm>
              <a:off x="4362572" y="2734010"/>
              <a:ext cx="666750" cy="647700"/>
            </a:xfrm>
            <a:custGeom>
              <a:avLst/>
              <a:gdLst>
                <a:gd name="connsiteX0" fmla="*/ 647319 w 666750"/>
                <a:gd name="connsiteY0" fmla="*/ 209835 h 647700"/>
                <a:gd name="connsiteX1" fmla="*/ 462248 w 666750"/>
                <a:gd name="connsiteY1" fmla="*/ 22479 h 647700"/>
                <a:gd name="connsiteX2" fmla="*/ 379286 w 666750"/>
                <a:gd name="connsiteY2" fmla="*/ 26003 h 647700"/>
                <a:gd name="connsiteX3" fmla="*/ 220313 w 666750"/>
                <a:gd name="connsiteY3" fmla="*/ 182880 h 647700"/>
                <a:gd name="connsiteX4" fmla="*/ 216694 w 666750"/>
                <a:gd name="connsiteY4" fmla="*/ 265938 h 647700"/>
                <a:gd name="connsiteX5" fmla="*/ 246698 w 666750"/>
                <a:gd name="connsiteY5" fmla="*/ 296227 h 647700"/>
                <a:gd name="connsiteX6" fmla="*/ 11335 w 666750"/>
                <a:gd name="connsiteY6" fmla="*/ 545877 h 647700"/>
                <a:gd name="connsiteX7" fmla="*/ 7144 w 666750"/>
                <a:gd name="connsiteY7" fmla="*/ 556355 h 647700"/>
                <a:gd name="connsiteX8" fmla="*/ 7144 w 666750"/>
                <a:gd name="connsiteY8" fmla="*/ 619887 h 647700"/>
                <a:gd name="connsiteX9" fmla="*/ 35719 w 666750"/>
                <a:gd name="connsiteY9" fmla="*/ 648462 h 647700"/>
                <a:gd name="connsiteX10" fmla="*/ 40100 w 666750"/>
                <a:gd name="connsiteY10" fmla="*/ 648462 h 647700"/>
                <a:gd name="connsiteX11" fmla="*/ 92869 w 666750"/>
                <a:gd name="connsiteY11" fmla="*/ 639984 h 647700"/>
                <a:gd name="connsiteX12" fmla="*/ 148114 w 666750"/>
                <a:gd name="connsiteY12" fmla="*/ 596646 h 647700"/>
                <a:gd name="connsiteX13" fmla="*/ 151448 w 666750"/>
                <a:gd name="connsiteY13" fmla="*/ 588740 h 647700"/>
                <a:gd name="connsiteX14" fmla="*/ 180023 w 666750"/>
                <a:gd name="connsiteY14" fmla="*/ 563594 h 647700"/>
                <a:gd name="connsiteX15" fmla="*/ 181070 w 666750"/>
                <a:gd name="connsiteY15" fmla="*/ 563594 h 647700"/>
                <a:gd name="connsiteX16" fmla="*/ 232696 w 666750"/>
                <a:gd name="connsiteY16" fmla="*/ 511778 h 647700"/>
                <a:gd name="connsiteX17" fmla="*/ 233363 w 666750"/>
                <a:gd name="connsiteY17" fmla="*/ 509301 h 647700"/>
                <a:gd name="connsiteX18" fmla="*/ 262509 w 666750"/>
                <a:gd name="connsiteY18" fmla="*/ 478917 h 647700"/>
                <a:gd name="connsiteX19" fmla="*/ 280130 w 666750"/>
                <a:gd name="connsiteY19" fmla="*/ 473678 h 647700"/>
                <a:gd name="connsiteX20" fmla="*/ 311944 w 666750"/>
                <a:gd name="connsiteY20" fmla="*/ 453580 h 647700"/>
                <a:gd name="connsiteX21" fmla="*/ 353663 w 666750"/>
                <a:gd name="connsiteY21" fmla="*/ 408051 h 647700"/>
                <a:gd name="connsiteX22" fmla="*/ 356807 w 666750"/>
                <a:gd name="connsiteY22" fmla="*/ 408051 h 647700"/>
                <a:gd name="connsiteX23" fmla="*/ 401479 w 666750"/>
                <a:gd name="connsiteY23" fmla="*/ 452723 h 647700"/>
                <a:gd name="connsiteX24" fmla="*/ 439579 w 666750"/>
                <a:gd name="connsiteY24" fmla="*/ 468725 h 647700"/>
                <a:gd name="connsiteX25" fmla="*/ 440246 w 666750"/>
                <a:gd name="connsiteY25" fmla="*/ 468725 h 647700"/>
                <a:gd name="connsiteX26" fmla="*/ 484442 w 666750"/>
                <a:gd name="connsiteY26" fmla="*/ 450151 h 647700"/>
                <a:gd name="connsiteX27" fmla="*/ 643604 w 666750"/>
                <a:gd name="connsiteY27" fmla="*/ 292703 h 647700"/>
                <a:gd name="connsiteX28" fmla="*/ 662654 w 666750"/>
                <a:gd name="connsiteY28" fmla="*/ 248316 h 647700"/>
                <a:gd name="connsiteX29" fmla="*/ 647319 w 666750"/>
                <a:gd name="connsiteY29" fmla="*/ 209835 h 647700"/>
                <a:gd name="connsiteX30" fmla="*/ 623507 w 666750"/>
                <a:gd name="connsiteY30" fmla="*/ 272510 h 647700"/>
                <a:gd name="connsiteX31" fmla="*/ 464344 w 666750"/>
                <a:gd name="connsiteY31" fmla="*/ 429768 h 647700"/>
                <a:gd name="connsiteX32" fmla="*/ 439865 w 666750"/>
                <a:gd name="connsiteY32" fmla="*/ 440150 h 647700"/>
                <a:gd name="connsiteX33" fmla="*/ 421958 w 666750"/>
                <a:gd name="connsiteY33" fmla="*/ 432720 h 647700"/>
                <a:gd name="connsiteX34" fmla="*/ 372713 w 666750"/>
                <a:gd name="connsiteY34" fmla="*/ 382905 h 647700"/>
                <a:gd name="connsiteX35" fmla="*/ 361379 w 666750"/>
                <a:gd name="connsiteY35" fmla="*/ 378428 h 647700"/>
                <a:gd name="connsiteX36" fmla="*/ 345948 w 666750"/>
                <a:gd name="connsiteY36" fmla="*/ 379666 h 647700"/>
                <a:gd name="connsiteX37" fmla="*/ 336423 w 666750"/>
                <a:gd name="connsiteY37" fmla="*/ 384238 h 647700"/>
                <a:gd name="connsiteX38" fmla="*/ 290989 w 666750"/>
                <a:gd name="connsiteY38" fmla="*/ 433959 h 647700"/>
                <a:gd name="connsiteX39" fmla="*/ 271939 w 666750"/>
                <a:gd name="connsiteY39" fmla="*/ 446151 h 647700"/>
                <a:gd name="connsiteX40" fmla="*/ 254318 w 666750"/>
                <a:gd name="connsiteY40" fmla="*/ 451485 h 647700"/>
                <a:gd name="connsiteX41" fmla="*/ 205740 w 666750"/>
                <a:gd name="connsiteY41" fmla="*/ 502253 h 647700"/>
                <a:gd name="connsiteX42" fmla="*/ 205073 w 666750"/>
                <a:gd name="connsiteY42" fmla="*/ 504729 h 647700"/>
                <a:gd name="connsiteX43" fmla="*/ 174212 w 666750"/>
                <a:gd name="connsiteY43" fmla="*/ 535686 h 647700"/>
                <a:gd name="connsiteX44" fmla="*/ 173165 w 666750"/>
                <a:gd name="connsiteY44" fmla="*/ 535686 h 647700"/>
                <a:gd name="connsiteX45" fmla="*/ 125540 w 666750"/>
                <a:gd name="connsiteY45" fmla="*/ 577405 h 647700"/>
                <a:gd name="connsiteX46" fmla="*/ 122206 w 666750"/>
                <a:gd name="connsiteY46" fmla="*/ 585406 h 647700"/>
                <a:gd name="connsiteX47" fmla="*/ 88964 w 666750"/>
                <a:gd name="connsiteY47" fmla="*/ 611409 h 647700"/>
                <a:gd name="connsiteX48" fmla="*/ 35719 w 666750"/>
                <a:gd name="connsiteY48" fmla="*/ 619887 h 647700"/>
                <a:gd name="connsiteX49" fmla="*/ 35719 w 666750"/>
                <a:gd name="connsiteY49" fmla="*/ 619887 h 647700"/>
                <a:gd name="connsiteX50" fmla="*/ 44672 w 666750"/>
                <a:gd name="connsiteY50" fmla="*/ 615886 h 647700"/>
                <a:gd name="connsiteX51" fmla="*/ 284321 w 666750"/>
                <a:gd name="connsiteY51" fmla="*/ 376142 h 647700"/>
                <a:gd name="connsiteX52" fmla="*/ 282334 w 666750"/>
                <a:gd name="connsiteY52" fmla="*/ 356035 h 647700"/>
                <a:gd name="connsiteX53" fmla="*/ 264319 w 666750"/>
                <a:gd name="connsiteY53" fmla="*/ 355949 h 647700"/>
                <a:gd name="connsiteX54" fmla="*/ 35719 w 666750"/>
                <a:gd name="connsiteY54" fmla="*/ 584549 h 647700"/>
                <a:gd name="connsiteX55" fmla="*/ 35719 w 666750"/>
                <a:gd name="connsiteY55" fmla="*/ 561594 h 647700"/>
                <a:gd name="connsiteX56" fmla="*/ 276701 w 666750"/>
                <a:gd name="connsiteY56" fmla="*/ 305752 h 647700"/>
                <a:gd name="connsiteX57" fmla="*/ 276701 w 666750"/>
                <a:gd name="connsiteY57" fmla="*/ 285940 h 647700"/>
                <a:gd name="connsiteX58" fmla="*/ 237077 w 666750"/>
                <a:gd name="connsiteY58" fmla="*/ 245935 h 647700"/>
                <a:gd name="connsiteX59" fmla="*/ 240697 w 666750"/>
                <a:gd name="connsiteY59" fmla="*/ 203168 h 647700"/>
                <a:gd name="connsiteX60" fmla="*/ 399383 w 666750"/>
                <a:gd name="connsiteY60" fmla="*/ 45910 h 647700"/>
                <a:gd name="connsiteX61" fmla="*/ 441960 w 666750"/>
                <a:gd name="connsiteY61" fmla="*/ 42672 h 647700"/>
                <a:gd name="connsiteX62" fmla="*/ 626936 w 666750"/>
                <a:gd name="connsiteY62" fmla="*/ 229933 h 647700"/>
                <a:gd name="connsiteX63" fmla="*/ 626936 w 666750"/>
                <a:gd name="connsiteY63" fmla="*/ 229933 h 647700"/>
                <a:gd name="connsiteX64" fmla="*/ 634079 w 666750"/>
                <a:gd name="connsiteY64" fmla="*/ 248412 h 647700"/>
                <a:gd name="connsiteX65" fmla="*/ 623507 w 666750"/>
                <a:gd name="connsiteY65" fmla="*/ 27251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66750" h="647700">
                  <a:moveTo>
                    <a:pt x="647319" y="209835"/>
                  </a:moveTo>
                  <a:lnTo>
                    <a:pt x="462248" y="22479"/>
                  </a:lnTo>
                  <a:cubicBezTo>
                    <a:pt x="438297" y="730"/>
                    <a:pt x="401306" y="2302"/>
                    <a:pt x="379286" y="26003"/>
                  </a:cubicBezTo>
                  <a:lnTo>
                    <a:pt x="220313" y="182880"/>
                  </a:lnTo>
                  <a:cubicBezTo>
                    <a:pt x="196624" y="204930"/>
                    <a:pt x="195012" y="241910"/>
                    <a:pt x="216694" y="265938"/>
                  </a:cubicBezTo>
                  <a:lnTo>
                    <a:pt x="246698" y="296227"/>
                  </a:lnTo>
                  <a:lnTo>
                    <a:pt x="11335" y="545877"/>
                  </a:lnTo>
                  <a:cubicBezTo>
                    <a:pt x="8748" y="548768"/>
                    <a:pt x="7264" y="552478"/>
                    <a:pt x="7144" y="556355"/>
                  </a:cubicBezTo>
                  <a:lnTo>
                    <a:pt x="7144" y="619887"/>
                  </a:lnTo>
                  <a:cubicBezTo>
                    <a:pt x="7144" y="635669"/>
                    <a:pt x="19937" y="648462"/>
                    <a:pt x="35719" y="648462"/>
                  </a:cubicBezTo>
                  <a:lnTo>
                    <a:pt x="40100" y="648462"/>
                  </a:lnTo>
                  <a:lnTo>
                    <a:pt x="92869" y="639984"/>
                  </a:lnTo>
                  <a:cubicBezTo>
                    <a:pt x="117541" y="636069"/>
                    <a:pt x="138436" y="619676"/>
                    <a:pt x="148114" y="596646"/>
                  </a:cubicBezTo>
                  <a:lnTo>
                    <a:pt x="151448" y="588740"/>
                  </a:lnTo>
                  <a:cubicBezTo>
                    <a:pt x="156573" y="576391"/>
                    <a:pt x="167122" y="567108"/>
                    <a:pt x="180023" y="563594"/>
                  </a:cubicBezTo>
                  <a:lnTo>
                    <a:pt x="181070" y="563594"/>
                  </a:lnTo>
                  <a:cubicBezTo>
                    <a:pt x="206444" y="557035"/>
                    <a:pt x="226230" y="537175"/>
                    <a:pt x="232696" y="511778"/>
                  </a:cubicBezTo>
                  <a:lnTo>
                    <a:pt x="233363" y="509301"/>
                  </a:lnTo>
                  <a:cubicBezTo>
                    <a:pt x="237175" y="494817"/>
                    <a:pt x="248196" y="483328"/>
                    <a:pt x="262509" y="478917"/>
                  </a:cubicBezTo>
                  <a:lnTo>
                    <a:pt x="280130" y="473678"/>
                  </a:lnTo>
                  <a:cubicBezTo>
                    <a:pt x="292327" y="469913"/>
                    <a:pt x="303306" y="462977"/>
                    <a:pt x="311944" y="453580"/>
                  </a:cubicBezTo>
                  <a:lnTo>
                    <a:pt x="353663" y="408051"/>
                  </a:lnTo>
                  <a:lnTo>
                    <a:pt x="356807" y="408051"/>
                  </a:lnTo>
                  <a:lnTo>
                    <a:pt x="401479" y="452723"/>
                  </a:lnTo>
                  <a:cubicBezTo>
                    <a:pt x="411525" y="462941"/>
                    <a:pt x="425248" y="468706"/>
                    <a:pt x="439579" y="468725"/>
                  </a:cubicBezTo>
                  <a:lnTo>
                    <a:pt x="440246" y="468725"/>
                  </a:lnTo>
                  <a:cubicBezTo>
                    <a:pt x="456830" y="468503"/>
                    <a:pt x="472677" y="461842"/>
                    <a:pt x="484442" y="450151"/>
                  </a:cubicBezTo>
                  <a:lnTo>
                    <a:pt x="643604" y="292703"/>
                  </a:lnTo>
                  <a:cubicBezTo>
                    <a:pt x="655559" y="280999"/>
                    <a:pt x="662406" y="265045"/>
                    <a:pt x="662654" y="248316"/>
                  </a:cubicBezTo>
                  <a:cubicBezTo>
                    <a:pt x="662830" y="233967"/>
                    <a:pt x="657316" y="220132"/>
                    <a:pt x="647319" y="209835"/>
                  </a:cubicBezTo>
                  <a:close/>
                  <a:moveTo>
                    <a:pt x="623507" y="272510"/>
                  </a:moveTo>
                  <a:lnTo>
                    <a:pt x="464344" y="429768"/>
                  </a:lnTo>
                  <a:cubicBezTo>
                    <a:pt x="457871" y="436318"/>
                    <a:pt x="449073" y="440049"/>
                    <a:pt x="439865" y="440150"/>
                  </a:cubicBezTo>
                  <a:cubicBezTo>
                    <a:pt x="433150" y="440124"/>
                    <a:pt x="426717" y="437455"/>
                    <a:pt x="421958" y="432720"/>
                  </a:cubicBezTo>
                  <a:lnTo>
                    <a:pt x="372713" y="382905"/>
                  </a:lnTo>
                  <a:cubicBezTo>
                    <a:pt x="369770" y="379828"/>
                    <a:pt x="365630" y="378193"/>
                    <a:pt x="361379" y="378428"/>
                  </a:cubicBezTo>
                  <a:lnTo>
                    <a:pt x="345948" y="379666"/>
                  </a:lnTo>
                  <a:cubicBezTo>
                    <a:pt x="342308" y="379926"/>
                    <a:pt x="338903" y="381561"/>
                    <a:pt x="336423" y="384238"/>
                  </a:cubicBezTo>
                  <a:lnTo>
                    <a:pt x="290989" y="433959"/>
                  </a:lnTo>
                  <a:cubicBezTo>
                    <a:pt x="285815" y="439619"/>
                    <a:pt x="279246" y="443824"/>
                    <a:pt x="271939" y="446151"/>
                  </a:cubicBezTo>
                  <a:lnTo>
                    <a:pt x="254318" y="451485"/>
                  </a:lnTo>
                  <a:cubicBezTo>
                    <a:pt x="230407" y="458823"/>
                    <a:pt x="212017" y="478042"/>
                    <a:pt x="205740" y="502253"/>
                  </a:cubicBezTo>
                  <a:lnTo>
                    <a:pt x="205073" y="504729"/>
                  </a:lnTo>
                  <a:cubicBezTo>
                    <a:pt x="201142" y="519870"/>
                    <a:pt x="189341" y="531708"/>
                    <a:pt x="174212" y="535686"/>
                  </a:cubicBezTo>
                  <a:lnTo>
                    <a:pt x="173165" y="535686"/>
                  </a:lnTo>
                  <a:cubicBezTo>
                    <a:pt x="151720" y="541532"/>
                    <a:pt x="134157" y="556917"/>
                    <a:pt x="125540" y="577405"/>
                  </a:cubicBezTo>
                  <a:lnTo>
                    <a:pt x="122206" y="585406"/>
                  </a:lnTo>
                  <a:cubicBezTo>
                    <a:pt x="116395" y="599260"/>
                    <a:pt x="103809" y="609104"/>
                    <a:pt x="88964" y="611409"/>
                  </a:cubicBezTo>
                  <a:lnTo>
                    <a:pt x="35719" y="619887"/>
                  </a:lnTo>
                  <a:lnTo>
                    <a:pt x="35719" y="619887"/>
                  </a:lnTo>
                  <a:cubicBezTo>
                    <a:pt x="39082" y="619651"/>
                    <a:pt x="42253" y="618234"/>
                    <a:pt x="44672" y="615886"/>
                  </a:cubicBezTo>
                  <a:lnTo>
                    <a:pt x="284321" y="376142"/>
                  </a:lnTo>
                  <a:cubicBezTo>
                    <a:pt x="289325" y="370040"/>
                    <a:pt x="288435" y="361038"/>
                    <a:pt x="282334" y="356035"/>
                  </a:cubicBezTo>
                  <a:cubicBezTo>
                    <a:pt x="277106" y="351746"/>
                    <a:pt x="269587" y="351711"/>
                    <a:pt x="264319" y="355949"/>
                  </a:cubicBezTo>
                  <a:lnTo>
                    <a:pt x="35719" y="584549"/>
                  </a:lnTo>
                  <a:lnTo>
                    <a:pt x="35719" y="561594"/>
                  </a:lnTo>
                  <a:lnTo>
                    <a:pt x="276701" y="305752"/>
                  </a:lnTo>
                  <a:cubicBezTo>
                    <a:pt x="282024" y="300220"/>
                    <a:pt x="282024" y="291472"/>
                    <a:pt x="276701" y="285940"/>
                  </a:cubicBezTo>
                  <a:lnTo>
                    <a:pt x="237077" y="245935"/>
                  </a:lnTo>
                  <a:cubicBezTo>
                    <a:pt x="226550" y="233036"/>
                    <a:pt x="228151" y="214113"/>
                    <a:pt x="240697" y="203168"/>
                  </a:cubicBezTo>
                  <a:lnTo>
                    <a:pt x="399383" y="45910"/>
                  </a:lnTo>
                  <a:cubicBezTo>
                    <a:pt x="410347" y="33458"/>
                    <a:pt x="429239" y="32021"/>
                    <a:pt x="441960" y="42672"/>
                  </a:cubicBezTo>
                  <a:lnTo>
                    <a:pt x="626936" y="229933"/>
                  </a:lnTo>
                  <a:lnTo>
                    <a:pt x="626936" y="229933"/>
                  </a:lnTo>
                  <a:cubicBezTo>
                    <a:pt x="631698" y="234885"/>
                    <a:pt x="634272" y="241543"/>
                    <a:pt x="634079" y="248412"/>
                  </a:cubicBezTo>
                  <a:cubicBezTo>
                    <a:pt x="633911" y="257533"/>
                    <a:pt x="630105" y="266209"/>
                    <a:pt x="623507" y="272510"/>
                  </a:cubicBezTo>
                  <a:close/>
                </a:path>
              </a:pathLst>
            </a:custGeom>
            <a:grpFill/>
            <a:ln w="9525" cap="flat">
              <a:noFill/>
              <a:prstDash val="solid"/>
              <a:miter/>
            </a:ln>
          </p:spPr>
          <p:txBody>
            <a:bodyPr rtlCol="0" anchor="ctr"/>
            <a:lstStyle/>
            <a:p>
              <a:endParaRPr lang="en-US" dirty="0"/>
            </a:p>
          </p:txBody>
        </p:sp>
        <p:sp>
          <p:nvSpPr>
            <p:cNvPr id="69" name="Freeform: Shape 1889339">
              <a:extLst>
                <a:ext uri="{FF2B5EF4-FFF2-40B4-BE49-F238E27FC236}">
                  <a16:creationId xmlns:a16="http://schemas.microsoft.com/office/drawing/2014/main" id="{3C4C3EBF-9AEE-A247-9EEF-65323B86EAA6}"/>
                </a:ext>
              </a:extLst>
            </p:cNvPr>
            <p:cNvSpPr/>
            <p:nvPr/>
          </p:nvSpPr>
          <p:spPr>
            <a:xfrm>
              <a:off x="4767385" y="2864788"/>
              <a:ext cx="114300" cy="114300"/>
            </a:xfrm>
            <a:custGeom>
              <a:avLst/>
              <a:gdLst>
                <a:gd name="connsiteX0" fmla="*/ 61246 w 114300"/>
                <a:gd name="connsiteY0" fmla="*/ 7144 h 114300"/>
                <a:gd name="connsiteX1" fmla="*/ 7144 w 114300"/>
                <a:gd name="connsiteY1" fmla="*/ 61055 h 114300"/>
                <a:gd name="connsiteX2" fmla="*/ 61055 w 114300"/>
                <a:gd name="connsiteY2" fmla="*/ 115157 h 114300"/>
                <a:gd name="connsiteX3" fmla="*/ 115157 w 114300"/>
                <a:gd name="connsiteY3" fmla="*/ 61246 h 114300"/>
                <a:gd name="connsiteX4" fmla="*/ 115157 w 114300"/>
                <a:gd name="connsiteY4" fmla="*/ 61151 h 114300"/>
                <a:gd name="connsiteX5" fmla="*/ 61246 w 114300"/>
                <a:gd name="connsiteY5" fmla="*/ 7144 h 114300"/>
                <a:gd name="connsiteX6" fmla="*/ 61246 w 114300"/>
                <a:gd name="connsiteY6" fmla="*/ 86487 h 114300"/>
                <a:gd name="connsiteX7" fmla="*/ 35719 w 114300"/>
                <a:gd name="connsiteY7" fmla="*/ 61151 h 114300"/>
                <a:gd name="connsiteX8" fmla="*/ 61055 w 114300"/>
                <a:gd name="connsiteY8" fmla="*/ 35624 h 114300"/>
                <a:gd name="connsiteX9" fmla="*/ 86582 w 114300"/>
                <a:gd name="connsiteY9" fmla="*/ 60960 h 114300"/>
                <a:gd name="connsiteX10" fmla="*/ 86582 w 114300"/>
                <a:gd name="connsiteY10" fmla="*/ 61151 h 114300"/>
                <a:gd name="connsiteX11" fmla="*/ 61246 w 114300"/>
                <a:gd name="connsiteY11" fmla="*/ 8648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14300">
                  <a:moveTo>
                    <a:pt x="61246" y="7144"/>
                  </a:moveTo>
                  <a:cubicBezTo>
                    <a:pt x="31418" y="7091"/>
                    <a:pt x="7196" y="31228"/>
                    <a:pt x="7144" y="61055"/>
                  </a:cubicBezTo>
                  <a:cubicBezTo>
                    <a:pt x="7091" y="90882"/>
                    <a:pt x="31228" y="115105"/>
                    <a:pt x="61055" y="115157"/>
                  </a:cubicBezTo>
                  <a:cubicBezTo>
                    <a:pt x="90883" y="115210"/>
                    <a:pt x="115105" y="91072"/>
                    <a:pt x="115157" y="61246"/>
                  </a:cubicBezTo>
                  <a:cubicBezTo>
                    <a:pt x="115157" y="61214"/>
                    <a:pt x="115157" y="61182"/>
                    <a:pt x="115157" y="61151"/>
                  </a:cubicBezTo>
                  <a:cubicBezTo>
                    <a:pt x="115157" y="31360"/>
                    <a:pt x="91035" y="7196"/>
                    <a:pt x="61246" y="7144"/>
                  </a:cubicBezTo>
                  <a:close/>
                  <a:moveTo>
                    <a:pt x="61246" y="86487"/>
                  </a:moveTo>
                  <a:cubicBezTo>
                    <a:pt x="47200" y="86539"/>
                    <a:pt x="35772" y="75196"/>
                    <a:pt x="35719" y="61151"/>
                  </a:cubicBezTo>
                  <a:cubicBezTo>
                    <a:pt x="35666" y="47105"/>
                    <a:pt x="47010" y="35677"/>
                    <a:pt x="61055" y="35624"/>
                  </a:cubicBezTo>
                  <a:cubicBezTo>
                    <a:pt x="75101" y="35571"/>
                    <a:pt x="86530" y="46915"/>
                    <a:pt x="86582" y="60960"/>
                  </a:cubicBezTo>
                  <a:cubicBezTo>
                    <a:pt x="86582" y="61024"/>
                    <a:pt x="86582" y="61087"/>
                    <a:pt x="86582" y="61151"/>
                  </a:cubicBezTo>
                  <a:cubicBezTo>
                    <a:pt x="86530" y="75122"/>
                    <a:pt x="75217" y="86435"/>
                    <a:pt x="61246" y="86487"/>
                  </a:cubicBezTo>
                  <a:close/>
                </a:path>
              </a:pathLst>
            </a:custGeom>
            <a:grpFill/>
            <a:ln w="9525" cap="flat">
              <a:noFill/>
              <a:prstDash val="solid"/>
              <a:miter/>
            </a:ln>
          </p:spPr>
          <p:txBody>
            <a:bodyPr rtlCol="0" anchor="ctr"/>
            <a:lstStyle/>
            <a:p>
              <a:endParaRPr lang="en-US" dirty="0"/>
            </a:p>
          </p:txBody>
        </p:sp>
      </p:grpSp>
      <p:sp>
        <p:nvSpPr>
          <p:cNvPr id="70" name="Graphic 1889542">
            <a:extLst>
              <a:ext uri="{FF2B5EF4-FFF2-40B4-BE49-F238E27FC236}">
                <a16:creationId xmlns:a16="http://schemas.microsoft.com/office/drawing/2014/main" id="{05FAC1B8-C673-E54A-9C3E-85DBC178CE64}"/>
              </a:ext>
            </a:extLst>
          </p:cNvPr>
          <p:cNvSpPr/>
          <p:nvPr/>
        </p:nvSpPr>
        <p:spPr>
          <a:xfrm>
            <a:off x="7260737" y="4014314"/>
            <a:ext cx="638175" cy="638175"/>
          </a:xfrm>
          <a:custGeom>
            <a:avLst/>
            <a:gdLst>
              <a:gd name="connsiteX0" fmla="*/ 637603 w 638175"/>
              <a:gd name="connsiteY0" fmla="*/ 66590 h 638175"/>
              <a:gd name="connsiteX1" fmla="*/ 624935 w 638175"/>
              <a:gd name="connsiteY1" fmla="*/ 57827 h 638175"/>
              <a:gd name="connsiteX2" fmla="*/ 587978 w 638175"/>
              <a:gd name="connsiteY2" fmla="*/ 56684 h 638175"/>
              <a:gd name="connsiteX3" fmla="*/ 584453 w 638175"/>
              <a:gd name="connsiteY3" fmla="*/ 20108 h 638175"/>
              <a:gd name="connsiteX4" fmla="*/ 568903 w 638175"/>
              <a:gd name="connsiteY4" fmla="*/ 7206 h 638175"/>
              <a:gd name="connsiteX5" fmla="*/ 559403 w 638175"/>
              <a:gd name="connsiteY5" fmla="*/ 12107 h 638175"/>
              <a:gd name="connsiteX6" fmla="*/ 495871 w 638175"/>
              <a:gd name="connsiteY6" fmla="*/ 83259 h 638175"/>
              <a:gd name="connsiteX7" fmla="*/ 492728 w 638175"/>
              <a:gd name="connsiteY7" fmla="*/ 95070 h 638175"/>
              <a:gd name="connsiteX8" fmla="*/ 498347 w 638175"/>
              <a:gd name="connsiteY8" fmla="*/ 129931 h 638175"/>
              <a:gd name="connsiteX9" fmla="*/ 480059 w 638175"/>
              <a:gd name="connsiteY9" fmla="*/ 147838 h 638175"/>
              <a:gd name="connsiteX10" fmla="*/ 81675 w 638175"/>
              <a:gd name="connsiteY10" fmla="*/ 164275 h 638175"/>
              <a:gd name="connsiteX11" fmla="*/ 98111 w 638175"/>
              <a:gd name="connsiteY11" fmla="*/ 562660 h 638175"/>
              <a:gd name="connsiteX12" fmla="*/ 496496 w 638175"/>
              <a:gd name="connsiteY12" fmla="*/ 546222 h 638175"/>
              <a:gd name="connsiteX13" fmla="*/ 500062 w 638175"/>
              <a:gd name="connsiteY13" fmla="*/ 168222 h 638175"/>
              <a:gd name="connsiteX14" fmla="*/ 515207 w 638175"/>
              <a:gd name="connsiteY14" fmla="*/ 153363 h 638175"/>
              <a:gd name="connsiteX15" fmla="*/ 559784 w 638175"/>
              <a:gd name="connsiteY15" fmla="*/ 156411 h 638175"/>
              <a:gd name="connsiteX16" fmla="*/ 560736 w 638175"/>
              <a:gd name="connsiteY16" fmla="*/ 156411 h 638175"/>
              <a:gd name="connsiteX17" fmla="*/ 571309 w 638175"/>
              <a:gd name="connsiteY17" fmla="*/ 151839 h 638175"/>
              <a:gd name="connsiteX18" fmla="*/ 635507 w 638175"/>
              <a:gd name="connsiteY18" fmla="*/ 81735 h 638175"/>
              <a:gd name="connsiteX19" fmla="*/ 637603 w 638175"/>
              <a:gd name="connsiteY19" fmla="*/ 66590 h 638175"/>
              <a:gd name="connsiteX20" fmla="*/ 542353 w 638175"/>
              <a:gd name="connsiteY20" fmla="*/ 354912 h 638175"/>
              <a:gd name="connsiteX21" fmla="*/ 289193 w 638175"/>
              <a:gd name="connsiteY21" fmla="*/ 608671 h 638175"/>
              <a:gd name="connsiteX22" fmla="*/ 35433 w 638175"/>
              <a:gd name="connsiteY22" fmla="*/ 355511 h 638175"/>
              <a:gd name="connsiteX23" fmla="*/ 288593 w 638175"/>
              <a:gd name="connsiteY23" fmla="*/ 101751 h 638175"/>
              <a:gd name="connsiteX24" fmla="*/ 459581 w 638175"/>
              <a:gd name="connsiteY24" fmla="*/ 167841 h 638175"/>
              <a:gd name="connsiteX25" fmla="*/ 428624 w 638175"/>
              <a:gd name="connsiteY25" fmla="*/ 198130 h 638175"/>
              <a:gd name="connsiteX26" fmla="*/ 131032 w 638175"/>
              <a:gd name="connsiteY26" fmla="*/ 215517 h 638175"/>
              <a:gd name="connsiteX27" fmla="*/ 148420 w 638175"/>
              <a:gd name="connsiteY27" fmla="*/ 513110 h 638175"/>
              <a:gd name="connsiteX28" fmla="*/ 446011 w 638175"/>
              <a:gd name="connsiteY28" fmla="*/ 495723 h 638175"/>
              <a:gd name="connsiteX29" fmla="*/ 448627 w 638175"/>
              <a:gd name="connsiteY29" fmla="*/ 218514 h 638175"/>
              <a:gd name="connsiteX30" fmla="*/ 479107 w 638175"/>
              <a:gd name="connsiteY30" fmla="*/ 188129 h 638175"/>
              <a:gd name="connsiteX31" fmla="*/ 541972 w 638175"/>
              <a:gd name="connsiteY31" fmla="*/ 354912 h 638175"/>
              <a:gd name="connsiteX32" fmla="*/ 387762 w 638175"/>
              <a:gd name="connsiteY32" fmla="*/ 355674 h 638175"/>
              <a:gd name="connsiteX33" fmla="*/ 288991 w 638175"/>
              <a:gd name="connsiteY33" fmla="*/ 455591 h 638175"/>
              <a:gd name="connsiteX34" fmla="*/ 189073 w 638175"/>
              <a:gd name="connsiteY34" fmla="*/ 356820 h 638175"/>
              <a:gd name="connsiteX35" fmla="*/ 287845 w 638175"/>
              <a:gd name="connsiteY35" fmla="*/ 256902 h 638175"/>
              <a:gd name="connsiteX36" fmla="*/ 347948 w 638175"/>
              <a:gd name="connsiteY36" fmla="*/ 276712 h 638175"/>
              <a:gd name="connsiteX37" fmla="*/ 303847 w 638175"/>
              <a:gd name="connsiteY37" fmla="*/ 319955 h 638175"/>
              <a:gd name="connsiteX38" fmla="*/ 289464 w 638175"/>
              <a:gd name="connsiteY38" fmla="*/ 317002 h 638175"/>
              <a:gd name="connsiteX39" fmla="*/ 252031 w 638175"/>
              <a:gd name="connsiteY39" fmla="*/ 354245 h 638175"/>
              <a:gd name="connsiteX40" fmla="*/ 289274 w 638175"/>
              <a:gd name="connsiteY40" fmla="*/ 391678 h 638175"/>
              <a:gd name="connsiteX41" fmla="*/ 326707 w 638175"/>
              <a:gd name="connsiteY41" fmla="*/ 354436 h 638175"/>
              <a:gd name="connsiteX42" fmla="*/ 326707 w 638175"/>
              <a:gd name="connsiteY42" fmla="*/ 354245 h 638175"/>
              <a:gd name="connsiteX43" fmla="*/ 323945 w 638175"/>
              <a:gd name="connsiteY43" fmla="*/ 340529 h 638175"/>
              <a:gd name="connsiteX44" fmla="*/ 368045 w 638175"/>
              <a:gd name="connsiteY44" fmla="*/ 297381 h 638175"/>
              <a:gd name="connsiteX45" fmla="*/ 387381 w 638175"/>
              <a:gd name="connsiteY45" fmla="*/ 355674 h 638175"/>
              <a:gd name="connsiteX46" fmla="*/ 368903 w 638175"/>
              <a:gd name="connsiteY46" fmla="*/ 256519 h 638175"/>
              <a:gd name="connsiteX47" fmla="*/ 187724 w 638175"/>
              <a:gd name="connsiteY47" fmla="*/ 275004 h 638175"/>
              <a:gd name="connsiteX48" fmla="*/ 206209 w 638175"/>
              <a:gd name="connsiteY48" fmla="*/ 456184 h 638175"/>
              <a:gd name="connsiteX49" fmla="*/ 387388 w 638175"/>
              <a:gd name="connsiteY49" fmla="*/ 437697 h 638175"/>
              <a:gd name="connsiteX50" fmla="*/ 388905 w 638175"/>
              <a:gd name="connsiteY50" fmla="*/ 276902 h 638175"/>
              <a:gd name="connsiteX51" fmla="*/ 428148 w 638175"/>
              <a:gd name="connsiteY51" fmla="*/ 238802 h 638175"/>
              <a:gd name="connsiteX52" fmla="*/ 406733 w 638175"/>
              <a:gd name="connsiteY52" fmla="*/ 497762 h 638175"/>
              <a:gd name="connsiteX53" fmla="*/ 147773 w 638175"/>
              <a:gd name="connsiteY53" fmla="*/ 476347 h 638175"/>
              <a:gd name="connsiteX54" fmla="*/ 169188 w 638175"/>
              <a:gd name="connsiteY54" fmla="*/ 217387 h 638175"/>
              <a:gd name="connsiteX55" fmla="*/ 408050 w 638175"/>
              <a:gd name="connsiteY55" fmla="*/ 218514 h 638175"/>
              <a:gd name="connsiteX56" fmla="*/ 554354 w 638175"/>
              <a:gd name="connsiteY56" fmla="*/ 127455 h 638175"/>
              <a:gd name="connsiteX57" fmla="*/ 525779 w 638175"/>
              <a:gd name="connsiteY57" fmla="*/ 125550 h 638175"/>
              <a:gd name="connsiteX58" fmla="*/ 521303 w 638175"/>
              <a:gd name="connsiteY58" fmla="*/ 96975 h 638175"/>
              <a:gd name="connsiteX59" fmla="*/ 558736 w 638175"/>
              <a:gd name="connsiteY59" fmla="*/ 55065 h 638175"/>
              <a:gd name="connsiteX60" fmla="*/ 560355 w 638175"/>
              <a:gd name="connsiteY60" fmla="*/ 71638 h 638175"/>
              <a:gd name="connsiteX61" fmla="*/ 574166 w 638175"/>
              <a:gd name="connsiteY61" fmla="*/ 84592 h 638175"/>
              <a:gd name="connsiteX62" fmla="*/ 592550 w 638175"/>
              <a:gd name="connsiteY62" fmla="*/ 85164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38175" h="638175">
                <a:moveTo>
                  <a:pt x="637603" y="66590"/>
                </a:moveTo>
                <a:cubicBezTo>
                  <a:pt x="635432" y="61463"/>
                  <a:pt x="630497" y="58050"/>
                  <a:pt x="624935" y="57827"/>
                </a:cubicBezTo>
                <a:lnTo>
                  <a:pt x="587978" y="56684"/>
                </a:lnTo>
                <a:lnTo>
                  <a:pt x="584453" y="20108"/>
                </a:lnTo>
                <a:cubicBezTo>
                  <a:pt x="583722" y="12251"/>
                  <a:pt x="576760" y="6475"/>
                  <a:pt x="568903" y="7206"/>
                </a:cubicBezTo>
                <a:cubicBezTo>
                  <a:pt x="565221" y="7549"/>
                  <a:pt x="561816" y="9306"/>
                  <a:pt x="559403" y="12107"/>
                </a:cubicBezTo>
                <a:cubicBezTo>
                  <a:pt x="553307" y="19251"/>
                  <a:pt x="496442" y="82592"/>
                  <a:pt x="495871" y="83259"/>
                </a:cubicBezTo>
                <a:cubicBezTo>
                  <a:pt x="493119" y="86533"/>
                  <a:pt x="491967" y="90861"/>
                  <a:pt x="492728" y="95070"/>
                </a:cubicBezTo>
                <a:lnTo>
                  <a:pt x="498347" y="129931"/>
                </a:lnTo>
                <a:lnTo>
                  <a:pt x="480059" y="147838"/>
                </a:lnTo>
                <a:cubicBezTo>
                  <a:pt x="365510" y="42366"/>
                  <a:pt x="187146" y="49725"/>
                  <a:pt x="81675" y="164275"/>
                </a:cubicBezTo>
                <a:cubicBezTo>
                  <a:pt x="-23797" y="278824"/>
                  <a:pt x="-16438" y="457188"/>
                  <a:pt x="98111" y="562660"/>
                </a:cubicBezTo>
                <a:cubicBezTo>
                  <a:pt x="212661" y="668131"/>
                  <a:pt x="391023" y="660772"/>
                  <a:pt x="496496" y="546222"/>
                </a:cubicBezTo>
                <a:cubicBezTo>
                  <a:pt x="594487" y="439798"/>
                  <a:pt x="596028" y="276476"/>
                  <a:pt x="500062" y="168222"/>
                </a:cubicBezTo>
                <a:lnTo>
                  <a:pt x="515207" y="153363"/>
                </a:lnTo>
                <a:lnTo>
                  <a:pt x="559784" y="156411"/>
                </a:lnTo>
                <a:lnTo>
                  <a:pt x="560736" y="156411"/>
                </a:lnTo>
                <a:cubicBezTo>
                  <a:pt x="564743" y="156426"/>
                  <a:pt x="568575" y="154769"/>
                  <a:pt x="571309" y="151839"/>
                </a:cubicBezTo>
                <a:lnTo>
                  <a:pt x="635507" y="81735"/>
                </a:lnTo>
                <a:cubicBezTo>
                  <a:pt x="639097" y="77526"/>
                  <a:pt x="639915" y="71615"/>
                  <a:pt x="637603" y="66590"/>
                </a:cubicBezTo>
                <a:close/>
                <a:moveTo>
                  <a:pt x="542353" y="354912"/>
                </a:moveTo>
                <a:cubicBezTo>
                  <a:pt x="542519" y="494894"/>
                  <a:pt x="429175" y="608506"/>
                  <a:pt x="289193" y="608671"/>
                </a:cubicBezTo>
                <a:cubicBezTo>
                  <a:pt x="149210" y="608837"/>
                  <a:pt x="35598" y="495493"/>
                  <a:pt x="35433" y="355511"/>
                </a:cubicBezTo>
                <a:cubicBezTo>
                  <a:pt x="35267" y="215529"/>
                  <a:pt x="148611" y="101917"/>
                  <a:pt x="288593" y="101751"/>
                </a:cubicBezTo>
                <a:cubicBezTo>
                  <a:pt x="351839" y="101677"/>
                  <a:pt x="412826" y="125250"/>
                  <a:pt x="459581" y="167841"/>
                </a:cubicBezTo>
                <a:lnTo>
                  <a:pt x="428624" y="198130"/>
                </a:lnTo>
                <a:cubicBezTo>
                  <a:pt x="341645" y="120754"/>
                  <a:pt x="208408" y="128539"/>
                  <a:pt x="131032" y="215517"/>
                </a:cubicBezTo>
                <a:cubicBezTo>
                  <a:pt x="53656" y="302497"/>
                  <a:pt x="61440" y="435733"/>
                  <a:pt x="148420" y="513110"/>
                </a:cubicBezTo>
                <a:cubicBezTo>
                  <a:pt x="235398" y="590486"/>
                  <a:pt x="368635" y="582701"/>
                  <a:pt x="446011" y="495723"/>
                </a:cubicBezTo>
                <a:cubicBezTo>
                  <a:pt x="516070" y="416970"/>
                  <a:pt x="517187" y="298574"/>
                  <a:pt x="448627" y="218514"/>
                </a:cubicBezTo>
                <a:lnTo>
                  <a:pt x="479107" y="188129"/>
                </a:lnTo>
                <a:cubicBezTo>
                  <a:pt x="519684" y="234206"/>
                  <a:pt x="542039" y="293515"/>
                  <a:pt x="541972" y="354912"/>
                </a:cubicBezTo>
                <a:close/>
                <a:moveTo>
                  <a:pt x="387762" y="355674"/>
                </a:moveTo>
                <a:cubicBezTo>
                  <a:pt x="388078" y="410540"/>
                  <a:pt x="343857" y="455274"/>
                  <a:pt x="288991" y="455591"/>
                </a:cubicBezTo>
                <a:cubicBezTo>
                  <a:pt x="234125" y="455907"/>
                  <a:pt x="189391" y="411686"/>
                  <a:pt x="189073" y="356820"/>
                </a:cubicBezTo>
                <a:cubicBezTo>
                  <a:pt x="188757" y="301953"/>
                  <a:pt x="232979" y="257219"/>
                  <a:pt x="287845" y="256902"/>
                </a:cubicBezTo>
                <a:cubicBezTo>
                  <a:pt x="309503" y="256778"/>
                  <a:pt x="330608" y="263734"/>
                  <a:pt x="347948" y="276712"/>
                </a:cubicBezTo>
                <a:lnTo>
                  <a:pt x="303847" y="319955"/>
                </a:lnTo>
                <a:cubicBezTo>
                  <a:pt x="299301" y="318011"/>
                  <a:pt x="294408" y="317007"/>
                  <a:pt x="289464" y="317002"/>
                </a:cubicBezTo>
                <a:cubicBezTo>
                  <a:pt x="268843" y="316950"/>
                  <a:pt x="252083" y="333624"/>
                  <a:pt x="252031" y="354245"/>
                </a:cubicBezTo>
                <a:cubicBezTo>
                  <a:pt x="251978" y="374866"/>
                  <a:pt x="268653" y="391626"/>
                  <a:pt x="289274" y="391678"/>
                </a:cubicBezTo>
                <a:cubicBezTo>
                  <a:pt x="309895" y="391731"/>
                  <a:pt x="326654" y="375056"/>
                  <a:pt x="326707" y="354436"/>
                </a:cubicBezTo>
                <a:cubicBezTo>
                  <a:pt x="326707" y="354372"/>
                  <a:pt x="326707" y="354309"/>
                  <a:pt x="326707" y="354245"/>
                </a:cubicBezTo>
                <a:cubicBezTo>
                  <a:pt x="326641" y="349542"/>
                  <a:pt x="325704" y="344892"/>
                  <a:pt x="323945" y="340529"/>
                </a:cubicBezTo>
                <a:lnTo>
                  <a:pt x="368045" y="297381"/>
                </a:lnTo>
                <a:cubicBezTo>
                  <a:pt x="380557" y="314245"/>
                  <a:pt x="387334" y="334675"/>
                  <a:pt x="387381" y="355674"/>
                </a:cubicBezTo>
                <a:close/>
                <a:moveTo>
                  <a:pt x="368903" y="256519"/>
                </a:moveTo>
                <a:cubicBezTo>
                  <a:pt x="313767" y="211592"/>
                  <a:pt x="232650" y="219868"/>
                  <a:pt x="187724" y="275004"/>
                </a:cubicBezTo>
                <a:cubicBezTo>
                  <a:pt x="142797" y="330140"/>
                  <a:pt x="151073" y="411257"/>
                  <a:pt x="206209" y="456184"/>
                </a:cubicBezTo>
                <a:cubicBezTo>
                  <a:pt x="261345" y="501110"/>
                  <a:pt x="342461" y="492834"/>
                  <a:pt x="387388" y="437697"/>
                </a:cubicBezTo>
                <a:cubicBezTo>
                  <a:pt x="425407" y="391039"/>
                  <a:pt x="426037" y="324270"/>
                  <a:pt x="388905" y="276902"/>
                </a:cubicBezTo>
                <a:lnTo>
                  <a:pt x="428148" y="238802"/>
                </a:lnTo>
                <a:cubicBezTo>
                  <a:pt x="493744" y="316225"/>
                  <a:pt x="484156" y="432165"/>
                  <a:pt x="406733" y="497762"/>
                </a:cubicBezTo>
                <a:cubicBezTo>
                  <a:pt x="329310" y="563358"/>
                  <a:pt x="213370" y="553770"/>
                  <a:pt x="147773" y="476347"/>
                </a:cubicBezTo>
                <a:cubicBezTo>
                  <a:pt x="82177" y="398923"/>
                  <a:pt x="91765" y="282983"/>
                  <a:pt x="169188" y="217387"/>
                </a:cubicBezTo>
                <a:cubicBezTo>
                  <a:pt x="238225" y="158897"/>
                  <a:pt x="339568" y="159374"/>
                  <a:pt x="408050" y="218514"/>
                </a:cubicBezTo>
                <a:close/>
                <a:moveTo>
                  <a:pt x="554354" y="127455"/>
                </a:moveTo>
                <a:lnTo>
                  <a:pt x="525779" y="125550"/>
                </a:lnTo>
                <a:lnTo>
                  <a:pt x="521303" y="96975"/>
                </a:lnTo>
                <a:cubicBezTo>
                  <a:pt x="529018" y="88307"/>
                  <a:pt x="545210" y="70305"/>
                  <a:pt x="558736" y="55065"/>
                </a:cubicBezTo>
                <a:lnTo>
                  <a:pt x="560355" y="71638"/>
                </a:lnTo>
                <a:cubicBezTo>
                  <a:pt x="560985" y="78845"/>
                  <a:pt x="566934" y="84426"/>
                  <a:pt x="574166" y="84592"/>
                </a:cubicBezTo>
                <a:lnTo>
                  <a:pt x="592550" y="85164"/>
                </a:lnTo>
                <a:close/>
              </a:path>
            </a:pathLst>
          </a:custGeom>
          <a:solidFill>
            <a:srgbClr val="00B29F"/>
          </a:solidFill>
          <a:ln w="9525" cap="flat">
            <a:noFill/>
            <a:prstDash val="solid"/>
            <a:miter/>
          </a:ln>
        </p:spPr>
        <p:txBody>
          <a:bodyPr rtlCol="0" anchor="ctr"/>
          <a:lstStyle/>
          <a:p>
            <a:endParaRPr lang="en-US" dirty="0"/>
          </a:p>
        </p:txBody>
      </p:sp>
      <p:sp>
        <p:nvSpPr>
          <p:cNvPr id="71" name="Graphic 5">
            <a:extLst>
              <a:ext uri="{FF2B5EF4-FFF2-40B4-BE49-F238E27FC236}">
                <a16:creationId xmlns:a16="http://schemas.microsoft.com/office/drawing/2014/main" id="{B83C2779-7642-514D-A7FE-D97442DF583B}"/>
              </a:ext>
            </a:extLst>
          </p:cNvPr>
          <p:cNvSpPr/>
          <p:nvPr/>
        </p:nvSpPr>
        <p:spPr>
          <a:xfrm>
            <a:off x="7253598" y="2283711"/>
            <a:ext cx="619125" cy="628650"/>
          </a:xfrm>
          <a:custGeom>
            <a:avLst/>
            <a:gdLst>
              <a:gd name="connsiteX0" fmla="*/ 603123 w 619125"/>
              <a:gd name="connsiteY0" fmla="*/ 296132 h 628650"/>
              <a:gd name="connsiteX1" fmla="*/ 609981 w 619125"/>
              <a:gd name="connsiteY1" fmla="*/ 274606 h 628650"/>
              <a:gd name="connsiteX2" fmla="*/ 609981 w 619125"/>
              <a:gd name="connsiteY2" fmla="*/ 243554 h 628650"/>
              <a:gd name="connsiteX3" fmla="*/ 598932 w 619125"/>
              <a:gd name="connsiteY3" fmla="*/ 216027 h 628650"/>
              <a:gd name="connsiteX4" fmla="*/ 588169 w 619125"/>
              <a:gd name="connsiteY4" fmla="*/ 208217 h 628650"/>
              <a:gd name="connsiteX5" fmla="*/ 589979 w 619125"/>
              <a:gd name="connsiteY5" fmla="*/ 192596 h 628650"/>
              <a:gd name="connsiteX6" fmla="*/ 589979 w 619125"/>
              <a:gd name="connsiteY6" fmla="*/ 166021 h 628650"/>
              <a:gd name="connsiteX7" fmla="*/ 578644 w 619125"/>
              <a:gd name="connsiteY7" fmla="*/ 138589 h 628650"/>
              <a:gd name="connsiteX8" fmla="*/ 555879 w 619125"/>
              <a:gd name="connsiteY8" fmla="*/ 127159 h 628650"/>
              <a:gd name="connsiteX9" fmla="*/ 555879 w 619125"/>
              <a:gd name="connsiteY9" fmla="*/ 115634 h 628650"/>
              <a:gd name="connsiteX10" fmla="*/ 555879 w 619125"/>
              <a:gd name="connsiteY10" fmla="*/ 90392 h 628650"/>
              <a:gd name="connsiteX11" fmla="*/ 517779 w 619125"/>
              <a:gd name="connsiteY11" fmla="*/ 51245 h 628650"/>
              <a:gd name="connsiteX12" fmla="*/ 457772 w 619125"/>
              <a:gd name="connsiteY12" fmla="*/ 50578 h 628650"/>
              <a:gd name="connsiteX13" fmla="*/ 456819 w 619125"/>
              <a:gd name="connsiteY13" fmla="*/ 50578 h 628650"/>
              <a:gd name="connsiteX14" fmla="*/ 455009 w 619125"/>
              <a:gd name="connsiteY14" fmla="*/ 50578 h 628650"/>
              <a:gd name="connsiteX15" fmla="*/ 192024 w 619125"/>
              <a:gd name="connsiteY15" fmla="*/ 50578 h 628650"/>
              <a:gd name="connsiteX16" fmla="*/ 192024 w 619125"/>
              <a:gd name="connsiteY16" fmla="*/ 41053 h 628650"/>
              <a:gd name="connsiteX17" fmla="*/ 158306 w 619125"/>
              <a:gd name="connsiteY17" fmla="*/ 7144 h 628650"/>
              <a:gd name="connsiteX18" fmla="*/ 158210 w 619125"/>
              <a:gd name="connsiteY18" fmla="*/ 7144 h 628650"/>
              <a:gd name="connsiteX19" fmla="*/ 40958 w 619125"/>
              <a:gd name="connsiteY19" fmla="*/ 7144 h 628650"/>
              <a:gd name="connsiteX20" fmla="*/ 7144 w 619125"/>
              <a:gd name="connsiteY20" fmla="*/ 40958 h 628650"/>
              <a:gd name="connsiteX21" fmla="*/ 7144 w 619125"/>
              <a:gd name="connsiteY21" fmla="*/ 311944 h 628650"/>
              <a:gd name="connsiteX22" fmla="*/ 40958 w 619125"/>
              <a:gd name="connsiteY22" fmla="*/ 345758 h 628650"/>
              <a:gd name="connsiteX23" fmla="*/ 158210 w 619125"/>
              <a:gd name="connsiteY23" fmla="*/ 345758 h 628650"/>
              <a:gd name="connsiteX24" fmla="*/ 191834 w 619125"/>
              <a:gd name="connsiteY24" fmla="*/ 314420 h 628650"/>
              <a:gd name="connsiteX25" fmla="*/ 333661 w 619125"/>
              <a:gd name="connsiteY25" fmla="*/ 466820 h 628650"/>
              <a:gd name="connsiteX26" fmla="*/ 354140 w 619125"/>
              <a:gd name="connsiteY26" fmla="*/ 572453 h 628650"/>
              <a:gd name="connsiteX27" fmla="*/ 369665 w 619125"/>
              <a:gd name="connsiteY27" fmla="*/ 615410 h 628650"/>
              <a:gd name="connsiteX28" fmla="*/ 392430 w 619125"/>
              <a:gd name="connsiteY28" fmla="*/ 623126 h 628650"/>
              <a:gd name="connsiteX29" fmla="*/ 401955 w 619125"/>
              <a:gd name="connsiteY29" fmla="*/ 622268 h 628650"/>
              <a:gd name="connsiteX30" fmla="*/ 452533 w 619125"/>
              <a:gd name="connsiteY30" fmla="*/ 578644 h 628650"/>
              <a:gd name="connsiteX31" fmla="*/ 456438 w 619125"/>
              <a:gd name="connsiteY31" fmla="*/ 496634 h 628650"/>
              <a:gd name="connsiteX32" fmla="*/ 446151 w 619125"/>
              <a:gd name="connsiteY32" fmla="*/ 424529 h 628650"/>
              <a:gd name="connsiteX33" fmla="*/ 473869 w 619125"/>
              <a:gd name="connsiteY33" fmla="*/ 388144 h 628650"/>
              <a:gd name="connsiteX34" fmla="*/ 477393 w 619125"/>
              <a:gd name="connsiteY34" fmla="*/ 387096 h 628650"/>
              <a:gd name="connsiteX35" fmla="*/ 480346 w 619125"/>
              <a:gd name="connsiteY35" fmla="*/ 387096 h 628650"/>
              <a:gd name="connsiteX36" fmla="*/ 574453 w 619125"/>
              <a:gd name="connsiteY36" fmla="*/ 387953 h 628650"/>
              <a:gd name="connsiteX37" fmla="*/ 575024 w 619125"/>
              <a:gd name="connsiteY37" fmla="*/ 387953 h 628650"/>
              <a:gd name="connsiteX38" fmla="*/ 613696 w 619125"/>
              <a:gd name="connsiteY38" fmla="*/ 349853 h 628650"/>
              <a:gd name="connsiteX39" fmla="*/ 613696 w 619125"/>
              <a:gd name="connsiteY39" fmla="*/ 322517 h 628650"/>
              <a:gd name="connsiteX40" fmla="*/ 603123 w 619125"/>
              <a:gd name="connsiteY40" fmla="*/ 296132 h 628650"/>
              <a:gd name="connsiteX41" fmla="*/ 163449 w 619125"/>
              <a:gd name="connsiteY41" fmla="*/ 311944 h 628650"/>
              <a:gd name="connsiteX42" fmla="*/ 158403 w 619125"/>
              <a:gd name="connsiteY42" fmla="*/ 317183 h 628650"/>
              <a:gd name="connsiteX43" fmla="*/ 158210 w 619125"/>
              <a:gd name="connsiteY43" fmla="*/ 317183 h 628650"/>
              <a:gd name="connsiteX44" fmla="*/ 40958 w 619125"/>
              <a:gd name="connsiteY44" fmla="*/ 317183 h 628650"/>
              <a:gd name="connsiteX45" fmla="*/ 35719 w 619125"/>
              <a:gd name="connsiteY45" fmla="*/ 311944 h 628650"/>
              <a:gd name="connsiteX46" fmla="*/ 35719 w 619125"/>
              <a:gd name="connsiteY46" fmla="*/ 40958 h 628650"/>
              <a:gd name="connsiteX47" fmla="*/ 40958 w 619125"/>
              <a:gd name="connsiteY47" fmla="*/ 35719 h 628650"/>
              <a:gd name="connsiteX48" fmla="*/ 158210 w 619125"/>
              <a:gd name="connsiteY48" fmla="*/ 35719 h 628650"/>
              <a:gd name="connsiteX49" fmla="*/ 163449 w 619125"/>
              <a:gd name="connsiteY49" fmla="*/ 40958 h 628650"/>
              <a:gd name="connsiteX50" fmla="*/ 584740 w 619125"/>
              <a:gd name="connsiteY50" fmla="*/ 350044 h 628650"/>
              <a:gd name="connsiteX51" fmla="*/ 581597 w 619125"/>
              <a:gd name="connsiteY51" fmla="*/ 357188 h 628650"/>
              <a:gd name="connsiteX52" fmla="*/ 574453 w 619125"/>
              <a:gd name="connsiteY52" fmla="*/ 360045 h 628650"/>
              <a:gd name="connsiteX53" fmla="*/ 480250 w 619125"/>
              <a:gd name="connsiteY53" fmla="*/ 359569 h 628650"/>
              <a:gd name="connsiteX54" fmla="*/ 474440 w 619125"/>
              <a:gd name="connsiteY54" fmla="*/ 360712 h 628650"/>
              <a:gd name="connsiteX55" fmla="*/ 469297 w 619125"/>
              <a:gd name="connsiteY55" fmla="*/ 360712 h 628650"/>
              <a:gd name="connsiteX56" fmla="*/ 417767 w 619125"/>
              <a:gd name="connsiteY56" fmla="*/ 427863 h 628650"/>
              <a:gd name="connsiteX57" fmla="*/ 428244 w 619125"/>
              <a:gd name="connsiteY57" fmla="*/ 501968 h 628650"/>
              <a:gd name="connsiteX58" fmla="*/ 425672 w 619125"/>
              <a:gd name="connsiteY58" fmla="*/ 569214 h 628650"/>
              <a:gd name="connsiteX59" fmla="*/ 396431 w 619125"/>
              <a:gd name="connsiteY59" fmla="*/ 594836 h 628650"/>
              <a:gd name="connsiteX60" fmla="*/ 387858 w 619125"/>
              <a:gd name="connsiteY60" fmla="*/ 593979 h 628650"/>
              <a:gd name="connsiteX61" fmla="*/ 382715 w 619125"/>
              <a:gd name="connsiteY61" fmla="*/ 573024 h 628650"/>
              <a:gd name="connsiteX62" fmla="*/ 360426 w 619125"/>
              <a:gd name="connsiteY62" fmla="*/ 456724 h 628650"/>
              <a:gd name="connsiteX63" fmla="*/ 192024 w 619125"/>
              <a:gd name="connsiteY63" fmla="*/ 286131 h 628650"/>
              <a:gd name="connsiteX64" fmla="*/ 192024 w 619125"/>
              <a:gd name="connsiteY64" fmla="*/ 78962 h 628650"/>
              <a:gd name="connsiteX65" fmla="*/ 456629 w 619125"/>
              <a:gd name="connsiteY65" fmla="*/ 78962 h 628650"/>
              <a:gd name="connsiteX66" fmla="*/ 458248 w 619125"/>
              <a:gd name="connsiteY66" fmla="*/ 78962 h 628650"/>
              <a:gd name="connsiteX67" fmla="*/ 518350 w 619125"/>
              <a:gd name="connsiteY67" fmla="*/ 79629 h 628650"/>
              <a:gd name="connsiteX68" fmla="*/ 527876 w 619125"/>
              <a:gd name="connsiteY68" fmla="*/ 89916 h 628650"/>
              <a:gd name="connsiteX69" fmla="*/ 527876 w 619125"/>
              <a:gd name="connsiteY69" fmla="*/ 115634 h 628650"/>
              <a:gd name="connsiteX70" fmla="*/ 527876 w 619125"/>
              <a:gd name="connsiteY70" fmla="*/ 116777 h 628650"/>
              <a:gd name="connsiteX71" fmla="*/ 527876 w 619125"/>
              <a:gd name="connsiteY71" fmla="*/ 127540 h 628650"/>
              <a:gd name="connsiteX72" fmla="*/ 519318 w 619125"/>
              <a:gd name="connsiteY72" fmla="*/ 145844 h 628650"/>
              <a:gd name="connsiteX73" fmla="*/ 532638 w 619125"/>
              <a:gd name="connsiteY73" fmla="*/ 155258 h 628650"/>
              <a:gd name="connsiteX74" fmla="*/ 552355 w 619125"/>
              <a:gd name="connsiteY74" fmla="*/ 155258 h 628650"/>
              <a:gd name="connsiteX75" fmla="*/ 559118 w 619125"/>
              <a:gd name="connsiteY75" fmla="*/ 158496 h 628650"/>
              <a:gd name="connsiteX76" fmla="*/ 562166 w 619125"/>
              <a:gd name="connsiteY76" fmla="*/ 165545 h 628650"/>
              <a:gd name="connsiteX77" fmla="*/ 562166 w 619125"/>
              <a:gd name="connsiteY77" fmla="*/ 192024 h 628650"/>
              <a:gd name="connsiteX78" fmla="*/ 559975 w 619125"/>
              <a:gd name="connsiteY78" fmla="*/ 204216 h 628650"/>
              <a:gd name="connsiteX79" fmla="*/ 559975 w 619125"/>
              <a:gd name="connsiteY79" fmla="*/ 204216 h 628650"/>
              <a:gd name="connsiteX80" fmla="*/ 545687 w 619125"/>
              <a:gd name="connsiteY80" fmla="*/ 218504 h 628650"/>
              <a:gd name="connsiteX81" fmla="*/ 559975 w 619125"/>
              <a:gd name="connsiteY81" fmla="*/ 232791 h 628650"/>
              <a:gd name="connsiteX82" fmla="*/ 560737 w 619125"/>
              <a:gd name="connsiteY82" fmla="*/ 232791 h 628650"/>
              <a:gd name="connsiteX83" fmla="*/ 572643 w 619125"/>
              <a:gd name="connsiteY83" fmla="*/ 232791 h 628650"/>
              <a:gd name="connsiteX84" fmla="*/ 578644 w 619125"/>
              <a:gd name="connsiteY84" fmla="*/ 235744 h 628650"/>
              <a:gd name="connsiteX85" fmla="*/ 581501 w 619125"/>
              <a:gd name="connsiteY85" fmla="*/ 242888 h 628650"/>
              <a:gd name="connsiteX86" fmla="*/ 581501 w 619125"/>
              <a:gd name="connsiteY86" fmla="*/ 274034 h 628650"/>
              <a:gd name="connsiteX87" fmla="*/ 574262 w 619125"/>
              <a:gd name="connsiteY87" fmla="*/ 283559 h 628650"/>
              <a:gd name="connsiteX88" fmla="*/ 573786 w 619125"/>
              <a:gd name="connsiteY88" fmla="*/ 283559 h 628650"/>
              <a:gd name="connsiteX89" fmla="*/ 569595 w 619125"/>
              <a:gd name="connsiteY89" fmla="*/ 283559 h 628650"/>
              <a:gd name="connsiteX90" fmla="*/ 555974 w 619125"/>
              <a:gd name="connsiteY90" fmla="*/ 298514 h 628650"/>
              <a:gd name="connsiteX91" fmla="*/ 570929 w 619125"/>
              <a:gd name="connsiteY91" fmla="*/ 312134 h 628650"/>
              <a:gd name="connsiteX92" fmla="*/ 576548 w 619125"/>
              <a:gd name="connsiteY92" fmla="*/ 312134 h 628650"/>
              <a:gd name="connsiteX93" fmla="*/ 582263 w 619125"/>
              <a:gd name="connsiteY93" fmla="*/ 315087 h 628650"/>
              <a:gd name="connsiteX94" fmla="*/ 585121 w 619125"/>
              <a:gd name="connsiteY94" fmla="*/ 32223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19125" h="628650">
                <a:moveTo>
                  <a:pt x="603123" y="296132"/>
                </a:moveTo>
                <a:cubicBezTo>
                  <a:pt x="607533" y="289815"/>
                  <a:pt x="609924" y="282310"/>
                  <a:pt x="609981" y="274606"/>
                </a:cubicBezTo>
                <a:lnTo>
                  <a:pt x="609981" y="243554"/>
                </a:lnTo>
                <a:cubicBezTo>
                  <a:pt x="610114" y="233273"/>
                  <a:pt x="606137" y="223363"/>
                  <a:pt x="598932" y="216027"/>
                </a:cubicBezTo>
                <a:cubicBezTo>
                  <a:pt x="595813" y="212833"/>
                  <a:pt x="592173" y="210192"/>
                  <a:pt x="588169" y="208217"/>
                </a:cubicBezTo>
                <a:cubicBezTo>
                  <a:pt x="589386" y="203099"/>
                  <a:pt x="589994" y="197855"/>
                  <a:pt x="589979" y="192596"/>
                </a:cubicBezTo>
                <a:lnTo>
                  <a:pt x="589979" y="166021"/>
                </a:lnTo>
                <a:cubicBezTo>
                  <a:pt x="590064" y="155720"/>
                  <a:pt x="585975" y="145825"/>
                  <a:pt x="578644" y="138589"/>
                </a:cubicBezTo>
                <a:cubicBezTo>
                  <a:pt x="572551" y="132336"/>
                  <a:pt x="564533" y="128310"/>
                  <a:pt x="555879" y="127159"/>
                </a:cubicBezTo>
                <a:cubicBezTo>
                  <a:pt x="556166" y="123322"/>
                  <a:pt x="556166" y="119470"/>
                  <a:pt x="555879" y="115634"/>
                </a:cubicBezTo>
                <a:lnTo>
                  <a:pt x="555879" y="90392"/>
                </a:lnTo>
                <a:cubicBezTo>
                  <a:pt x="556144" y="69071"/>
                  <a:pt x="539100" y="51558"/>
                  <a:pt x="517779" y="51245"/>
                </a:cubicBezTo>
                <a:lnTo>
                  <a:pt x="457772" y="50578"/>
                </a:lnTo>
                <a:lnTo>
                  <a:pt x="456819" y="50578"/>
                </a:lnTo>
                <a:lnTo>
                  <a:pt x="455009" y="50578"/>
                </a:lnTo>
                <a:lnTo>
                  <a:pt x="192024" y="50578"/>
                </a:lnTo>
                <a:lnTo>
                  <a:pt x="192024" y="41053"/>
                </a:lnTo>
                <a:cubicBezTo>
                  <a:pt x="192076" y="22378"/>
                  <a:pt x="176980" y="7196"/>
                  <a:pt x="158306" y="7144"/>
                </a:cubicBezTo>
                <a:cubicBezTo>
                  <a:pt x="158274" y="7144"/>
                  <a:pt x="158242" y="7144"/>
                  <a:pt x="158210" y="7144"/>
                </a:cubicBezTo>
                <a:lnTo>
                  <a:pt x="40958" y="7144"/>
                </a:lnTo>
                <a:cubicBezTo>
                  <a:pt x="22283" y="7144"/>
                  <a:pt x="7144" y="22283"/>
                  <a:pt x="7144" y="40958"/>
                </a:cubicBezTo>
                <a:lnTo>
                  <a:pt x="7144" y="311944"/>
                </a:lnTo>
                <a:cubicBezTo>
                  <a:pt x="7144" y="330618"/>
                  <a:pt x="22283" y="345758"/>
                  <a:pt x="40958" y="345758"/>
                </a:cubicBezTo>
                <a:lnTo>
                  <a:pt x="158210" y="345758"/>
                </a:lnTo>
                <a:cubicBezTo>
                  <a:pt x="175886" y="345705"/>
                  <a:pt x="190539" y="332048"/>
                  <a:pt x="191834" y="314420"/>
                </a:cubicBezTo>
                <a:cubicBezTo>
                  <a:pt x="209741" y="315182"/>
                  <a:pt x="281083" y="327565"/>
                  <a:pt x="333661" y="466820"/>
                </a:cubicBezTo>
                <a:cubicBezTo>
                  <a:pt x="346744" y="500524"/>
                  <a:pt x="353680" y="536301"/>
                  <a:pt x="354140" y="572453"/>
                </a:cubicBezTo>
                <a:cubicBezTo>
                  <a:pt x="354140" y="592455"/>
                  <a:pt x="359474" y="606933"/>
                  <a:pt x="369665" y="615410"/>
                </a:cubicBezTo>
                <a:cubicBezTo>
                  <a:pt x="376095" y="620607"/>
                  <a:pt x="384166" y="623342"/>
                  <a:pt x="392430" y="623126"/>
                </a:cubicBezTo>
                <a:cubicBezTo>
                  <a:pt x="395624" y="623119"/>
                  <a:pt x="398811" y="622832"/>
                  <a:pt x="401955" y="622268"/>
                </a:cubicBezTo>
                <a:cubicBezTo>
                  <a:pt x="425277" y="617560"/>
                  <a:pt x="444451" y="601022"/>
                  <a:pt x="452533" y="578644"/>
                </a:cubicBezTo>
                <a:cubicBezTo>
                  <a:pt x="460932" y="552110"/>
                  <a:pt x="462278" y="523845"/>
                  <a:pt x="456438" y="496634"/>
                </a:cubicBezTo>
                <a:cubicBezTo>
                  <a:pt x="451866" y="470916"/>
                  <a:pt x="448437" y="446627"/>
                  <a:pt x="446151" y="424529"/>
                </a:cubicBezTo>
                <a:cubicBezTo>
                  <a:pt x="443890" y="406863"/>
                  <a:pt x="456236" y="390655"/>
                  <a:pt x="473869" y="388144"/>
                </a:cubicBezTo>
                <a:cubicBezTo>
                  <a:pt x="475082" y="387940"/>
                  <a:pt x="476265" y="387588"/>
                  <a:pt x="477393" y="387096"/>
                </a:cubicBezTo>
                <a:cubicBezTo>
                  <a:pt x="478375" y="387195"/>
                  <a:pt x="479364" y="387195"/>
                  <a:pt x="480346" y="387096"/>
                </a:cubicBezTo>
                <a:lnTo>
                  <a:pt x="574453" y="387953"/>
                </a:lnTo>
                <a:lnTo>
                  <a:pt x="575024" y="387953"/>
                </a:lnTo>
                <a:cubicBezTo>
                  <a:pt x="596119" y="387854"/>
                  <a:pt x="613282" y="370944"/>
                  <a:pt x="613696" y="349853"/>
                </a:cubicBezTo>
                <a:lnTo>
                  <a:pt x="613696" y="322517"/>
                </a:lnTo>
                <a:cubicBezTo>
                  <a:pt x="613659" y="312696"/>
                  <a:pt x="609877" y="303261"/>
                  <a:pt x="603123" y="296132"/>
                </a:cubicBezTo>
                <a:close/>
                <a:moveTo>
                  <a:pt x="163449" y="311944"/>
                </a:moveTo>
                <a:cubicBezTo>
                  <a:pt x="163502" y="314784"/>
                  <a:pt x="161243" y="317129"/>
                  <a:pt x="158403" y="317183"/>
                </a:cubicBezTo>
                <a:cubicBezTo>
                  <a:pt x="158339" y="317183"/>
                  <a:pt x="158274" y="317183"/>
                  <a:pt x="158210" y="317183"/>
                </a:cubicBezTo>
                <a:lnTo>
                  <a:pt x="40958" y="317183"/>
                </a:lnTo>
                <a:cubicBezTo>
                  <a:pt x="38064" y="317183"/>
                  <a:pt x="35719" y="314837"/>
                  <a:pt x="35719" y="311944"/>
                </a:cubicBezTo>
                <a:lnTo>
                  <a:pt x="35719" y="40958"/>
                </a:lnTo>
                <a:cubicBezTo>
                  <a:pt x="35719" y="38064"/>
                  <a:pt x="38064" y="35719"/>
                  <a:pt x="40958" y="35719"/>
                </a:cubicBezTo>
                <a:lnTo>
                  <a:pt x="158210" y="35719"/>
                </a:lnTo>
                <a:cubicBezTo>
                  <a:pt x="161104" y="35719"/>
                  <a:pt x="163449" y="38064"/>
                  <a:pt x="163449" y="40958"/>
                </a:cubicBezTo>
                <a:close/>
                <a:moveTo>
                  <a:pt x="584740" y="350044"/>
                </a:moveTo>
                <a:cubicBezTo>
                  <a:pt x="584671" y="352745"/>
                  <a:pt x="583542" y="355312"/>
                  <a:pt x="581597" y="357188"/>
                </a:cubicBezTo>
                <a:cubicBezTo>
                  <a:pt x="579723" y="359102"/>
                  <a:pt x="577130" y="360139"/>
                  <a:pt x="574453" y="360045"/>
                </a:cubicBezTo>
                <a:lnTo>
                  <a:pt x="480250" y="359569"/>
                </a:lnTo>
                <a:cubicBezTo>
                  <a:pt x="478251" y="359496"/>
                  <a:pt x="476262" y="359887"/>
                  <a:pt x="474440" y="360712"/>
                </a:cubicBezTo>
                <a:cubicBezTo>
                  <a:pt x="472742" y="360376"/>
                  <a:pt x="470995" y="360376"/>
                  <a:pt x="469297" y="360712"/>
                </a:cubicBezTo>
                <a:cubicBezTo>
                  <a:pt x="436874" y="365625"/>
                  <a:pt x="414122" y="395273"/>
                  <a:pt x="417767" y="427863"/>
                </a:cubicBezTo>
                <a:cubicBezTo>
                  <a:pt x="420053" y="450628"/>
                  <a:pt x="423672" y="475488"/>
                  <a:pt x="428244" y="501968"/>
                </a:cubicBezTo>
                <a:cubicBezTo>
                  <a:pt x="433099" y="524239"/>
                  <a:pt x="432214" y="547379"/>
                  <a:pt x="425672" y="569214"/>
                </a:cubicBezTo>
                <a:cubicBezTo>
                  <a:pt x="421089" y="582289"/>
                  <a:pt x="409994" y="592010"/>
                  <a:pt x="396431" y="594836"/>
                </a:cubicBezTo>
                <a:cubicBezTo>
                  <a:pt x="393577" y="595745"/>
                  <a:pt x="390475" y="595434"/>
                  <a:pt x="387858" y="593979"/>
                </a:cubicBezTo>
                <a:cubicBezTo>
                  <a:pt x="385382" y="591979"/>
                  <a:pt x="382715" y="585407"/>
                  <a:pt x="382715" y="573024"/>
                </a:cubicBezTo>
                <a:cubicBezTo>
                  <a:pt x="382308" y="533235"/>
                  <a:pt x="374758" y="493844"/>
                  <a:pt x="360426" y="456724"/>
                </a:cubicBezTo>
                <a:cubicBezTo>
                  <a:pt x="302419" y="302419"/>
                  <a:pt x="217551" y="287084"/>
                  <a:pt x="192024" y="286131"/>
                </a:cubicBezTo>
                <a:lnTo>
                  <a:pt x="192024" y="78962"/>
                </a:lnTo>
                <a:lnTo>
                  <a:pt x="456629" y="78962"/>
                </a:lnTo>
                <a:lnTo>
                  <a:pt x="458248" y="78962"/>
                </a:lnTo>
                <a:lnTo>
                  <a:pt x="518350" y="79629"/>
                </a:lnTo>
                <a:cubicBezTo>
                  <a:pt x="523777" y="79936"/>
                  <a:pt x="527987" y="84482"/>
                  <a:pt x="527876" y="89916"/>
                </a:cubicBezTo>
                <a:lnTo>
                  <a:pt x="527876" y="115634"/>
                </a:lnTo>
                <a:cubicBezTo>
                  <a:pt x="527829" y="116013"/>
                  <a:pt x="527829" y="116397"/>
                  <a:pt x="527876" y="116777"/>
                </a:cubicBezTo>
                <a:cubicBezTo>
                  <a:pt x="528160" y="120359"/>
                  <a:pt x="528160" y="123957"/>
                  <a:pt x="527876" y="127540"/>
                </a:cubicBezTo>
                <a:cubicBezTo>
                  <a:pt x="520458" y="130232"/>
                  <a:pt x="516626" y="138426"/>
                  <a:pt x="519318" y="145844"/>
                </a:cubicBezTo>
                <a:cubicBezTo>
                  <a:pt x="521355" y="151457"/>
                  <a:pt x="526667" y="155211"/>
                  <a:pt x="532638" y="155258"/>
                </a:cubicBezTo>
                <a:lnTo>
                  <a:pt x="552355" y="155258"/>
                </a:lnTo>
                <a:cubicBezTo>
                  <a:pt x="554936" y="155448"/>
                  <a:pt x="557351" y="156604"/>
                  <a:pt x="559118" y="158496"/>
                </a:cubicBezTo>
                <a:cubicBezTo>
                  <a:pt x="561078" y="160313"/>
                  <a:pt x="562184" y="162872"/>
                  <a:pt x="562166" y="165545"/>
                </a:cubicBezTo>
                <a:lnTo>
                  <a:pt x="562166" y="192024"/>
                </a:lnTo>
                <a:cubicBezTo>
                  <a:pt x="562166" y="200978"/>
                  <a:pt x="560451" y="203930"/>
                  <a:pt x="559975" y="204216"/>
                </a:cubicBezTo>
                <a:lnTo>
                  <a:pt x="559975" y="204216"/>
                </a:lnTo>
                <a:cubicBezTo>
                  <a:pt x="552084" y="204216"/>
                  <a:pt x="545687" y="210613"/>
                  <a:pt x="545687" y="218504"/>
                </a:cubicBezTo>
                <a:cubicBezTo>
                  <a:pt x="545687" y="226394"/>
                  <a:pt x="552084" y="232791"/>
                  <a:pt x="559975" y="232791"/>
                </a:cubicBezTo>
                <a:cubicBezTo>
                  <a:pt x="560220" y="232696"/>
                  <a:pt x="560492" y="232696"/>
                  <a:pt x="560737" y="232791"/>
                </a:cubicBezTo>
                <a:lnTo>
                  <a:pt x="572643" y="232791"/>
                </a:lnTo>
                <a:cubicBezTo>
                  <a:pt x="574935" y="233018"/>
                  <a:pt x="577066" y="234066"/>
                  <a:pt x="578644" y="235744"/>
                </a:cubicBezTo>
                <a:cubicBezTo>
                  <a:pt x="580476" y="237672"/>
                  <a:pt x="581498" y="240228"/>
                  <a:pt x="581501" y="242888"/>
                </a:cubicBezTo>
                <a:lnTo>
                  <a:pt x="581501" y="274034"/>
                </a:lnTo>
                <a:cubicBezTo>
                  <a:pt x="581401" y="278441"/>
                  <a:pt x="578481" y="282284"/>
                  <a:pt x="574262" y="283559"/>
                </a:cubicBezTo>
                <a:lnTo>
                  <a:pt x="573786" y="283559"/>
                </a:lnTo>
                <a:lnTo>
                  <a:pt x="569595" y="283559"/>
                </a:lnTo>
                <a:cubicBezTo>
                  <a:pt x="561705" y="283928"/>
                  <a:pt x="555606" y="290623"/>
                  <a:pt x="555974" y="298514"/>
                </a:cubicBezTo>
                <a:cubicBezTo>
                  <a:pt x="556343" y="306404"/>
                  <a:pt x="563038" y="312503"/>
                  <a:pt x="570929" y="312134"/>
                </a:cubicBezTo>
                <a:cubicBezTo>
                  <a:pt x="572799" y="312283"/>
                  <a:pt x="574678" y="312283"/>
                  <a:pt x="576548" y="312134"/>
                </a:cubicBezTo>
                <a:cubicBezTo>
                  <a:pt x="578711" y="312507"/>
                  <a:pt x="580708" y="313538"/>
                  <a:pt x="582263" y="315087"/>
                </a:cubicBezTo>
                <a:cubicBezTo>
                  <a:pt x="584112" y="317003"/>
                  <a:pt x="585138" y="319568"/>
                  <a:pt x="585121" y="322231"/>
                </a:cubicBezTo>
                <a:close/>
              </a:path>
            </a:pathLst>
          </a:custGeom>
          <a:solidFill>
            <a:srgbClr val="00B29F"/>
          </a:solidFill>
          <a:ln w="9525" cap="flat">
            <a:noFill/>
            <a:prstDash val="solid"/>
            <a:miter/>
          </a:ln>
        </p:spPr>
        <p:txBody>
          <a:bodyPr rtlCol="0" anchor="ctr"/>
          <a:lstStyle/>
          <a:p>
            <a:endParaRPr lang="en-US" dirty="0"/>
          </a:p>
        </p:txBody>
      </p:sp>
      <p:grpSp>
        <p:nvGrpSpPr>
          <p:cNvPr id="72" name="Graphic 102">
            <a:extLst>
              <a:ext uri="{FF2B5EF4-FFF2-40B4-BE49-F238E27FC236}">
                <a16:creationId xmlns:a16="http://schemas.microsoft.com/office/drawing/2014/main" id="{A69785ED-7DBB-A64E-AC04-F3E43529513A}"/>
              </a:ext>
            </a:extLst>
          </p:cNvPr>
          <p:cNvGrpSpPr/>
          <p:nvPr/>
        </p:nvGrpSpPr>
        <p:grpSpPr>
          <a:xfrm>
            <a:off x="9540226" y="3098192"/>
            <a:ext cx="466725" cy="638175"/>
            <a:chOff x="8278737" y="2766423"/>
            <a:chExt cx="466725" cy="638175"/>
          </a:xfrm>
          <a:solidFill>
            <a:srgbClr val="00B29F"/>
          </a:solidFill>
        </p:grpSpPr>
        <p:sp>
          <p:nvSpPr>
            <p:cNvPr id="73" name="Freeform: Shape 71">
              <a:extLst>
                <a:ext uri="{FF2B5EF4-FFF2-40B4-BE49-F238E27FC236}">
                  <a16:creationId xmlns:a16="http://schemas.microsoft.com/office/drawing/2014/main" id="{1D42EE6A-05F4-A648-A59D-728409741880}"/>
                </a:ext>
              </a:extLst>
            </p:cNvPr>
            <p:cNvSpPr/>
            <p:nvPr/>
          </p:nvSpPr>
          <p:spPr>
            <a:xfrm>
              <a:off x="8271580" y="2759279"/>
              <a:ext cx="476250" cy="647700"/>
            </a:xfrm>
            <a:custGeom>
              <a:avLst/>
              <a:gdLst>
                <a:gd name="connsiteX0" fmla="*/ 242138 w 476250"/>
                <a:gd name="connsiteY0" fmla="*/ 7144 h 647700"/>
                <a:gd name="connsiteX1" fmla="*/ 7157 w 476250"/>
                <a:gd name="connsiteY1" fmla="*/ 240792 h 647700"/>
                <a:gd name="connsiteX2" fmla="*/ 33636 w 476250"/>
                <a:gd name="connsiteY2" fmla="*/ 348234 h 647700"/>
                <a:gd name="connsiteX3" fmla="*/ 34970 w 476250"/>
                <a:gd name="connsiteY3" fmla="*/ 351568 h 647700"/>
                <a:gd name="connsiteX4" fmla="*/ 40113 w 476250"/>
                <a:gd name="connsiteY4" fmla="*/ 361093 h 647700"/>
                <a:gd name="connsiteX5" fmla="*/ 40685 w 476250"/>
                <a:gd name="connsiteY5" fmla="*/ 361950 h 647700"/>
                <a:gd name="connsiteX6" fmla="*/ 52877 w 476250"/>
                <a:gd name="connsiteY6" fmla="*/ 381000 h 647700"/>
                <a:gd name="connsiteX7" fmla="*/ 224898 w 476250"/>
                <a:gd name="connsiteY7" fmla="*/ 640080 h 647700"/>
                <a:gd name="connsiteX8" fmla="*/ 242138 w 476250"/>
                <a:gd name="connsiteY8" fmla="*/ 649605 h 647700"/>
                <a:gd name="connsiteX9" fmla="*/ 242138 w 476250"/>
                <a:gd name="connsiteY9" fmla="*/ 649605 h 647700"/>
                <a:gd name="connsiteX10" fmla="*/ 259379 w 476250"/>
                <a:gd name="connsiteY10" fmla="*/ 640080 h 647700"/>
                <a:gd name="connsiteX11" fmla="*/ 430829 w 476250"/>
                <a:gd name="connsiteY11" fmla="*/ 382905 h 647700"/>
                <a:gd name="connsiteX12" fmla="*/ 440354 w 476250"/>
                <a:gd name="connsiteY12" fmla="*/ 367856 h 647700"/>
                <a:gd name="connsiteX13" fmla="*/ 444068 w 476250"/>
                <a:gd name="connsiteY13" fmla="*/ 361569 h 647700"/>
                <a:gd name="connsiteX14" fmla="*/ 444068 w 476250"/>
                <a:gd name="connsiteY14" fmla="*/ 360712 h 647700"/>
                <a:gd name="connsiteX15" fmla="*/ 448831 w 476250"/>
                <a:gd name="connsiteY15" fmla="*/ 351187 h 647700"/>
                <a:gd name="connsiteX16" fmla="*/ 449974 w 476250"/>
                <a:gd name="connsiteY16" fmla="*/ 348139 h 647700"/>
                <a:gd name="connsiteX17" fmla="*/ 476549 w 476250"/>
                <a:gd name="connsiteY17" fmla="*/ 240888 h 647700"/>
                <a:gd name="connsiteX18" fmla="*/ 242138 w 476250"/>
                <a:gd name="connsiteY18" fmla="*/ 7144 h 647700"/>
                <a:gd name="connsiteX19" fmla="*/ 423780 w 476250"/>
                <a:gd name="connsiteY19" fmla="*/ 337471 h 647700"/>
                <a:gd name="connsiteX20" fmla="*/ 421875 w 476250"/>
                <a:gd name="connsiteY20" fmla="*/ 342519 h 647700"/>
                <a:gd name="connsiteX21" fmla="*/ 419399 w 476250"/>
                <a:gd name="connsiteY21" fmla="*/ 347282 h 647700"/>
                <a:gd name="connsiteX22" fmla="*/ 415684 w 476250"/>
                <a:gd name="connsiteY22" fmla="*/ 353759 h 647700"/>
                <a:gd name="connsiteX23" fmla="*/ 407683 w 476250"/>
                <a:gd name="connsiteY23" fmla="*/ 366618 h 647700"/>
                <a:gd name="connsiteX24" fmla="*/ 242138 w 476250"/>
                <a:gd name="connsiteY24" fmla="*/ 614744 h 647700"/>
                <a:gd name="connsiteX25" fmla="*/ 76213 w 476250"/>
                <a:gd name="connsiteY25" fmla="*/ 364903 h 647700"/>
                <a:gd name="connsiteX26" fmla="*/ 65354 w 476250"/>
                <a:gd name="connsiteY26" fmla="*/ 347853 h 647700"/>
                <a:gd name="connsiteX27" fmla="*/ 62306 w 476250"/>
                <a:gd name="connsiteY27" fmla="*/ 342234 h 647700"/>
                <a:gd name="connsiteX28" fmla="*/ 60401 w 476250"/>
                <a:gd name="connsiteY28" fmla="*/ 337376 h 647700"/>
                <a:gd name="connsiteX29" fmla="*/ 35732 w 476250"/>
                <a:gd name="connsiteY29" fmla="*/ 240792 h 647700"/>
                <a:gd name="connsiteX30" fmla="*/ 242138 w 476250"/>
                <a:gd name="connsiteY30" fmla="*/ 34386 h 647700"/>
                <a:gd name="connsiteX31" fmla="*/ 448545 w 476250"/>
                <a:gd name="connsiteY31" fmla="*/ 240792 h 647700"/>
                <a:gd name="connsiteX32" fmla="*/ 423780 w 476250"/>
                <a:gd name="connsiteY32" fmla="*/ 337471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6250" h="647700">
                  <a:moveTo>
                    <a:pt x="242138" y="7144"/>
                  </a:moveTo>
                  <a:cubicBezTo>
                    <a:pt x="112795" y="6933"/>
                    <a:pt x="7682" y="111449"/>
                    <a:pt x="7157" y="240792"/>
                  </a:cubicBezTo>
                  <a:cubicBezTo>
                    <a:pt x="6753" y="278269"/>
                    <a:pt x="15864" y="315237"/>
                    <a:pt x="33636" y="348234"/>
                  </a:cubicBezTo>
                  <a:cubicBezTo>
                    <a:pt x="33940" y="349397"/>
                    <a:pt x="34388" y="350517"/>
                    <a:pt x="34970" y="351568"/>
                  </a:cubicBezTo>
                  <a:lnTo>
                    <a:pt x="40113" y="361093"/>
                  </a:lnTo>
                  <a:lnTo>
                    <a:pt x="40685" y="361950"/>
                  </a:lnTo>
                  <a:cubicBezTo>
                    <a:pt x="44391" y="368522"/>
                    <a:pt x="48462" y="374881"/>
                    <a:pt x="52877" y="381000"/>
                  </a:cubicBezTo>
                  <a:lnTo>
                    <a:pt x="224898" y="640080"/>
                  </a:lnTo>
                  <a:cubicBezTo>
                    <a:pt x="228653" y="645978"/>
                    <a:pt x="235146" y="649566"/>
                    <a:pt x="242138" y="649605"/>
                  </a:cubicBezTo>
                  <a:lnTo>
                    <a:pt x="242138" y="649605"/>
                  </a:lnTo>
                  <a:cubicBezTo>
                    <a:pt x="249126" y="649548"/>
                    <a:pt x="255611" y="645965"/>
                    <a:pt x="259379" y="640080"/>
                  </a:cubicBezTo>
                  <a:lnTo>
                    <a:pt x="430829" y="382905"/>
                  </a:lnTo>
                  <a:cubicBezTo>
                    <a:pt x="434316" y="378093"/>
                    <a:pt x="437496" y="373067"/>
                    <a:pt x="440354" y="367856"/>
                  </a:cubicBezTo>
                  <a:cubicBezTo>
                    <a:pt x="441560" y="365634"/>
                    <a:pt x="442799" y="363538"/>
                    <a:pt x="444068" y="361569"/>
                  </a:cubicBezTo>
                  <a:cubicBezTo>
                    <a:pt x="444037" y="361285"/>
                    <a:pt x="444037" y="360997"/>
                    <a:pt x="444068" y="360712"/>
                  </a:cubicBezTo>
                  <a:lnTo>
                    <a:pt x="448831" y="351187"/>
                  </a:lnTo>
                  <a:cubicBezTo>
                    <a:pt x="449295" y="350204"/>
                    <a:pt x="449677" y="349185"/>
                    <a:pt x="449974" y="348139"/>
                  </a:cubicBezTo>
                  <a:cubicBezTo>
                    <a:pt x="467768" y="315214"/>
                    <a:pt x="476912" y="278311"/>
                    <a:pt x="476549" y="240888"/>
                  </a:cubicBezTo>
                  <a:cubicBezTo>
                    <a:pt x="475921" y="111795"/>
                    <a:pt x="371232" y="7404"/>
                    <a:pt x="242138" y="7144"/>
                  </a:cubicBezTo>
                  <a:close/>
                  <a:moveTo>
                    <a:pt x="423780" y="337471"/>
                  </a:moveTo>
                  <a:cubicBezTo>
                    <a:pt x="422842" y="339024"/>
                    <a:pt x="422197" y="340734"/>
                    <a:pt x="421875" y="342519"/>
                  </a:cubicBezTo>
                  <a:lnTo>
                    <a:pt x="419399" y="347282"/>
                  </a:lnTo>
                  <a:lnTo>
                    <a:pt x="415684" y="353759"/>
                  </a:lnTo>
                  <a:cubicBezTo>
                    <a:pt x="413112" y="358140"/>
                    <a:pt x="410540" y="362712"/>
                    <a:pt x="407683" y="366618"/>
                  </a:cubicBezTo>
                  <a:lnTo>
                    <a:pt x="242138" y="614744"/>
                  </a:lnTo>
                  <a:lnTo>
                    <a:pt x="76213" y="364903"/>
                  </a:lnTo>
                  <a:cubicBezTo>
                    <a:pt x="72267" y="359435"/>
                    <a:pt x="68641" y="353742"/>
                    <a:pt x="65354" y="347853"/>
                  </a:cubicBezTo>
                  <a:lnTo>
                    <a:pt x="62306" y="342234"/>
                  </a:lnTo>
                  <a:cubicBezTo>
                    <a:pt x="62000" y="340504"/>
                    <a:pt x="61352" y="338853"/>
                    <a:pt x="60401" y="337376"/>
                  </a:cubicBezTo>
                  <a:cubicBezTo>
                    <a:pt x="43717" y="307956"/>
                    <a:pt x="35200" y="274610"/>
                    <a:pt x="35732" y="240792"/>
                  </a:cubicBezTo>
                  <a:cubicBezTo>
                    <a:pt x="35732" y="126797"/>
                    <a:pt x="128143" y="34386"/>
                    <a:pt x="242138" y="34386"/>
                  </a:cubicBezTo>
                  <a:cubicBezTo>
                    <a:pt x="356134" y="34386"/>
                    <a:pt x="448545" y="126797"/>
                    <a:pt x="448545" y="240792"/>
                  </a:cubicBezTo>
                  <a:cubicBezTo>
                    <a:pt x="449155" y="274661"/>
                    <a:pt x="440597" y="308066"/>
                    <a:pt x="423780" y="337471"/>
                  </a:cubicBezTo>
                  <a:close/>
                </a:path>
              </a:pathLst>
            </a:custGeom>
            <a:grpFill/>
            <a:ln w="9525" cap="flat">
              <a:noFill/>
              <a:prstDash val="solid"/>
              <a:miter/>
            </a:ln>
          </p:spPr>
          <p:txBody>
            <a:bodyPr rtlCol="0" anchor="ctr"/>
            <a:lstStyle/>
            <a:p>
              <a:endParaRPr lang="en-US" dirty="0"/>
            </a:p>
          </p:txBody>
        </p:sp>
        <p:sp>
          <p:nvSpPr>
            <p:cNvPr id="74" name="Freeform: Shape 72">
              <a:extLst>
                <a:ext uri="{FF2B5EF4-FFF2-40B4-BE49-F238E27FC236}">
                  <a16:creationId xmlns:a16="http://schemas.microsoft.com/office/drawing/2014/main" id="{532D6B66-4A17-7842-A83F-363073EEF2BD}"/>
                </a:ext>
              </a:extLst>
            </p:cNvPr>
            <p:cNvSpPr/>
            <p:nvPr/>
          </p:nvSpPr>
          <p:spPr>
            <a:xfrm>
              <a:off x="8354175" y="2843195"/>
              <a:ext cx="314325" cy="314325"/>
            </a:xfrm>
            <a:custGeom>
              <a:avLst/>
              <a:gdLst>
                <a:gd name="connsiteX0" fmla="*/ 159544 w 314325"/>
                <a:gd name="connsiteY0" fmla="*/ 7144 h 314325"/>
                <a:gd name="connsiteX1" fmla="*/ 7144 w 314325"/>
                <a:gd name="connsiteY1" fmla="*/ 159544 h 314325"/>
                <a:gd name="connsiteX2" fmla="*/ 159544 w 314325"/>
                <a:gd name="connsiteY2" fmla="*/ 311944 h 314325"/>
                <a:gd name="connsiteX3" fmla="*/ 311944 w 314325"/>
                <a:gd name="connsiteY3" fmla="*/ 159544 h 314325"/>
                <a:gd name="connsiteX4" fmla="*/ 159544 w 314325"/>
                <a:gd name="connsiteY4" fmla="*/ 7144 h 314325"/>
                <a:gd name="connsiteX5" fmla="*/ 159544 w 314325"/>
                <a:gd name="connsiteY5" fmla="*/ 282512 h 314325"/>
                <a:gd name="connsiteX6" fmla="*/ 35720 w 314325"/>
                <a:gd name="connsiteY6" fmla="*/ 158686 h 314325"/>
                <a:gd name="connsiteX7" fmla="*/ 159546 w 314325"/>
                <a:gd name="connsiteY7" fmla="*/ 34862 h 314325"/>
                <a:gd name="connsiteX8" fmla="*/ 283370 w 314325"/>
                <a:gd name="connsiteY8" fmla="*/ 158687 h 314325"/>
                <a:gd name="connsiteX9" fmla="*/ 283369 w 314325"/>
                <a:gd name="connsiteY9" fmla="*/ 159163 h 314325"/>
                <a:gd name="connsiteX10" fmla="*/ 159544 w 314325"/>
                <a:gd name="connsiteY10" fmla="*/ 282512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325" h="314325">
                  <a:moveTo>
                    <a:pt x="159544" y="7144"/>
                  </a:moveTo>
                  <a:cubicBezTo>
                    <a:pt x="75375" y="7144"/>
                    <a:pt x="7144" y="75375"/>
                    <a:pt x="7144" y="159544"/>
                  </a:cubicBezTo>
                  <a:cubicBezTo>
                    <a:pt x="7144" y="243712"/>
                    <a:pt x="75375" y="311944"/>
                    <a:pt x="159544" y="311944"/>
                  </a:cubicBezTo>
                  <a:cubicBezTo>
                    <a:pt x="243712" y="311944"/>
                    <a:pt x="311944" y="243712"/>
                    <a:pt x="311944" y="159544"/>
                  </a:cubicBezTo>
                  <a:cubicBezTo>
                    <a:pt x="311944" y="75375"/>
                    <a:pt x="243712" y="7144"/>
                    <a:pt x="159544" y="7144"/>
                  </a:cubicBezTo>
                  <a:close/>
                  <a:moveTo>
                    <a:pt x="159544" y="282512"/>
                  </a:moveTo>
                  <a:cubicBezTo>
                    <a:pt x="91157" y="282511"/>
                    <a:pt x="35719" y="227072"/>
                    <a:pt x="35720" y="158686"/>
                  </a:cubicBezTo>
                  <a:cubicBezTo>
                    <a:pt x="35720" y="90299"/>
                    <a:pt x="91159" y="34861"/>
                    <a:pt x="159546" y="34862"/>
                  </a:cubicBezTo>
                  <a:cubicBezTo>
                    <a:pt x="227932" y="34862"/>
                    <a:pt x="283371" y="90301"/>
                    <a:pt x="283370" y="158687"/>
                  </a:cubicBezTo>
                  <a:cubicBezTo>
                    <a:pt x="283370" y="158846"/>
                    <a:pt x="283370" y="159005"/>
                    <a:pt x="283369" y="159163"/>
                  </a:cubicBezTo>
                  <a:cubicBezTo>
                    <a:pt x="283107" y="227364"/>
                    <a:pt x="227745" y="282512"/>
                    <a:pt x="159544" y="282512"/>
                  </a:cubicBezTo>
                  <a:close/>
                </a:path>
              </a:pathLst>
            </a:custGeom>
            <a:grpFill/>
            <a:ln w="9525" cap="flat">
              <a:noFill/>
              <a:prstDash val="solid"/>
              <a:miter/>
            </a:ln>
          </p:spPr>
          <p:txBody>
            <a:bodyPr rtlCol="0" anchor="ctr"/>
            <a:lstStyle/>
            <a:p>
              <a:endParaRPr lang="en-US" dirty="0"/>
            </a:p>
          </p:txBody>
        </p:sp>
      </p:grpSp>
      <p:sp>
        <p:nvSpPr>
          <p:cNvPr id="75" name="Graphic 1889458">
            <a:extLst>
              <a:ext uri="{FF2B5EF4-FFF2-40B4-BE49-F238E27FC236}">
                <a16:creationId xmlns:a16="http://schemas.microsoft.com/office/drawing/2014/main" id="{DFE3ABF5-03EA-D34B-8F4A-44A78EC871C6}"/>
              </a:ext>
            </a:extLst>
          </p:cNvPr>
          <p:cNvSpPr/>
          <p:nvPr/>
        </p:nvSpPr>
        <p:spPr>
          <a:xfrm>
            <a:off x="10497943" y="2312286"/>
            <a:ext cx="590550" cy="571500"/>
          </a:xfrm>
          <a:custGeom>
            <a:avLst/>
            <a:gdLst>
              <a:gd name="connsiteX0" fmla="*/ 510554 w 590550"/>
              <a:gd name="connsiteY0" fmla="*/ 393934 h 571500"/>
              <a:gd name="connsiteX1" fmla="*/ 510554 w 590550"/>
              <a:gd name="connsiteY1" fmla="*/ 313257 h 571500"/>
              <a:gd name="connsiteX2" fmla="*/ 447308 w 590550"/>
              <a:gd name="connsiteY2" fmla="*/ 250011 h 571500"/>
              <a:gd name="connsiteX3" fmla="*/ 307862 w 590550"/>
              <a:gd name="connsiteY3" fmla="*/ 250011 h 571500"/>
              <a:gd name="connsiteX4" fmla="*/ 307862 w 590550"/>
              <a:gd name="connsiteY4" fmla="*/ 180669 h 571500"/>
              <a:gd name="connsiteX5" fmla="*/ 379742 w 590550"/>
              <a:gd name="connsiteY5" fmla="*/ 80214 h 571500"/>
              <a:gd name="connsiteX6" fmla="*/ 279287 w 590550"/>
              <a:gd name="connsiteY6" fmla="*/ 8334 h 571500"/>
              <a:gd name="connsiteX7" fmla="*/ 207406 w 590550"/>
              <a:gd name="connsiteY7" fmla="*/ 108789 h 571500"/>
              <a:gd name="connsiteX8" fmla="*/ 279287 w 590550"/>
              <a:gd name="connsiteY8" fmla="*/ 180669 h 571500"/>
              <a:gd name="connsiteX9" fmla="*/ 279287 w 590550"/>
              <a:gd name="connsiteY9" fmla="*/ 250011 h 571500"/>
              <a:gd name="connsiteX10" fmla="*/ 143365 w 590550"/>
              <a:gd name="connsiteY10" fmla="*/ 250011 h 571500"/>
              <a:gd name="connsiteX11" fmla="*/ 80119 w 590550"/>
              <a:gd name="connsiteY11" fmla="*/ 313257 h 571500"/>
              <a:gd name="connsiteX12" fmla="*/ 80119 w 590550"/>
              <a:gd name="connsiteY12" fmla="*/ 393934 h 571500"/>
              <a:gd name="connsiteX13" fmla="*/ 8335 w 590550"/>
              <a:gd name="connsiteY13" fmla="*/ 494293 h 571500"/>
              <a:gd name="connsiteX14" fmla="*/ 108694 w 590550"/>
              <a:gd name="connsiteY14" fmla="*/ 566077 h 571500"/>
              <a:gd name="connsiteX15" fmla="*/ 180477 w 590550"/>
              <a:gd name="connsiteY15" fmla="*/ 465718 h 571500"/>
              <a:gd name="connsiteX16" fmla="*/ 108694 w 590550"/>
              <a:gd name="connsiteY16" fmla="*/ 393934 h 571500"/>
              <a:gd name="connsiteX17" fmla="*/ 108694 w 590550"/>
              <a:gd name="connsiteY17" fmla="*/ 313257 h 571500"/>
              <a:gd name="connsiteX18" fmla="*/ 143365 w 590550"/>
              <a:gd name="connsiteY18" fmla="*/ 278586 h 571500"/>
              <a:gd name="connsiteX19" fmla="*/ 279287 w 590550"/>
              <a:gd name="connsiteY19" fmla="*/ 278586 h 571500"/>
              <a:gd name="connsiteX20" fmla="*/ 279287 w 590550"/>
              <a:gd name="connsiteY20" fmla="*/ 395077 h 571500"/>
              <a:gd name="connsiteX21" fmla="*/ 214819 w 590550"/>
              <a:gd name="connsiteY21" fmla="*/ 500126 h 571500"/>
              <a:gd name="connsiteX22" fmla="*/ 319868 w 590550"/>
              <a:gd name="connsiteY22" fmla="*/ 564594 h 571500"/>
              <a:gd name="connsiteX23" fmla="*/ 384336 w 590550"/>
              <a:gd name="connsiteY23" fmla="*/ 459545 h 571500"/>
              <a:gd name="connsiteX24" fmla="*/ 307862 w 590550"/>
              <a:gd name="connsiteY24" fmla="*/ 393077 h 571500"/>
              <a:gd name="connsiteX25" fmla="*/ 307862 w 590550"/>
              <a:gd name="connsiteY25" fmla="*/ 278777 h 571500"/>
              <a:gd name="connsiteX26" fmla="*/ 447308 w 590550"/>
              <a:gd name="connsiteY26" fmla="*/ 278777 h 571500"/>
              <a:gd name="connsiteX27" fmla="*/ 481979 w 590550"/>
              <a:gd name="connsiteY27" fmla="*/ 313448 h 571500"/>
              <a:gd name="connsiteX28" fmla="*/ 481979 w 590550"/>
              <a:gd name="connsiteY28" fmla="*/ 394029 h 571500"/>
              <a:gd name="connsiteX29" fmla="*/ 410195 w 590550"/>
              <a:gd name="connsiteY29" fmla="*/ 494388 h 571500"/>
              <a:gd name="connsiteX30" fmla="*/ 510554 w 590550"/>
              <a:gd name="connsiteY30" fmla="*/ 566172 h 571500"/>
              <a:gd name="connsiteX31" fmla="*/ 582338 w 590550"/>
              <a:gd name="connsiteY31" fmla="*/ 465813 h 571500"/>
              <a:gd name="connsiteX32" fmla="*/ 510554 w 590550"/>
              <a:gd name="connsiteY32" fmla="*/ 394029 h 571500"/>
              <a:gd name="connsiteX33" fmla="*/ 234805 w 590550"/>
              <a:gd name="connsiteY33" fmla="*/ 94659 h 571500"/>
              <a:gd name="connsiteX34" fmla="*/ 293479 w 590550"/>
              <a:gd name="connsiteY34" fmla="*/ 35794 h 571500"/>
              <a:gd name="connsiteX35" fmla="*/ 352343 w 590550"/>
              <a:gd name="connsiteY35" fmla="*/ 94468 h 571500"/>
              <a:gd name="connsiteX36" fmla="*/ 293669 w 590550"/>
              <a:gd name="connsiteY36" fmla="*/ 153333 h 571500"/>
              <a:gd name="connsiteX37" fmla="*/ 293574 w 590550"/>
              <a:gd name="connsiteY37" fmla="*/ 153333 h 571500"/>
              <a:gd name="connsiteX38" fmla="*/ 234805 w 590550"/>
              <a:gd name="connsiteY38" fmla="*/ 94659 h 571500"/>
              <a:gd name="connsiteX39" fmla="*/ 153080 w 590550"/>
              <a:gd name="connsiteY39" fmla="*/ 479945 h 571500"/>
              <a:gd name="connsiteX40" fmla="*/ 94311 w 590550"/>
              <a:gd name="connsiteY40" fmla="*/ 538714 h 571500"/>
              <a:gd name="connsiteX41" fmla="*/ 35542 w 590550"/>
              <a:gd name="connsiteY41" fmla="*/ 479945 h 571500"/>
              <a:gd name="connsiteX42" fmla="*/ 94311 w 590550"/>
              <a:gd name="connsiteY42" fmla="*/ 421176 h 571500"/>
              <a:gd name="connsiteX43" fmla="*/ 94406 w 590550"/>
              <a:gd name="connsiteY43" fmla="*/ 421176 h 571500"/>
              <a:gd name="connsiteX44" fmla="*/ 153080 w 590550"/>
              <a:gd name="connsiteY44" fmla="*/ 479850 h 571500"/>
              <a:gd name="connsiteX45" fmla="*/ 153080 w 590550"/>
              <a:gd name="connsiteY45" fmla="*/ 479945 h 571500"/>
              <a:gd name="connsiteX46" fmla="*/ 358154 w 590550"/>
              <a:gd name="connsiteY46" fmla="*/ 479945 h 571500"/>
              <a:gd name="connsiteX47" fmla="*/ 299384 w 590550"/>
              <a:gd name="connsiteY47" fmla="*/ 538714 h 571500"/>
              <a:gd name="connsiteX48" fmla="*/ 240615 w 590550"/>
              <a:gd name="connsiteY48" fmla="*/ 479945 h 571500"/>
              <a:gd name="connsiteX49" fmla="*/ 299384 w 590550"/>
              <a:gd name="connsiteY49" fmla="*/ 421176 h 571500"/>
              <a:gd name="connsiteX50" fmla="*/ 358154 w 590550"/>
              <a:gd name="connsiteY50" fmla="*/ 479945 h 571500"/>
              <a:gd name="connsiteX51" fmla="*/ 495885 w 590550"/>
              <a:gd name="connsiteY51" fmla="*/ 538619 h 571500"/>
              <a:gd name="connsiteX52" fmla="*/ 437116 w 590550"/>
              <a:gd name="connsiteY52" fmla="*/ 479850 h 571500"/>
              <a:gd name="connsiteX53" fmla="*/ 495885 w 590550"/>
              <a:gd name="connsiteY53" fmla="*/ 421080 h 571500"/>
              <a:gd name="connsiteX54" fmla="*/ 554654 w 590550"/>
              <a:gd name="connsiteY54" fmla="*/ 479850 h 571500"/>
              <a:gd name="connsiteX55" fmla="*/ 554654 w 590550"/>
              <a:gd name="connsiteY55" fmla="*/ 479945 h 571500"/>
              <a:gd name="connsiteX56" fmla="*/ 495980 w 590550"/>
              <a:gd name="connsiteY56" fmla="*/ 538619 h 571500"/>
              <a:gd name="connsiteX57" fmla="*/ 495885 w 590550"/>
              <a:gd name="connsiteY57" fmla="*/ 538619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0550" h="571500">
                <a:moveTo>
                  <a:pt x="510554" y="393934"/>
                </a:moveTo>
                <a:lnTo>
                  <a:pt x="510554" y="313257"/>
                </a:lnTo>
                <a:cubicBezTo>
                  <a:pt x="510501" y="278349"/>
                  <a:pt x="482216" y="250064"/>
                  <a:pt x="447308" y="250011"/>
                </a:cubicBezTo>
                <a:lnTo>
                  <a:pt x="307862" y="250011"/>
                </a:lnTo>
                <a:lnTo>
                  <a:pt x="307862" y="180669"/>
                </a:lnTo>
                <a:cubicBezTo>
                  <a:pt x="355450" y="172779"/>
                  <a:pt x="387632" y="127804"/>
                  <a:pt x="379742" y="80214"/>
                </a:cubicBezTo>
                <a:cubicBezTo>
                  <a:pt x="371851" y="32625"/>
                  <a:pt x="326875" y="443"/>
                  <a:pt x="279287" y="8334"/>
                </a:cubicBezTo>
                <a:cubicBezTo>
                  <a:pt x="231698" y="16225"/>
                  <a:pt x="199516" y="61200"/>
                  <a:pt x="207406" y="108789"/>
                </a:cubicBezTo>
                <a:cubicBezTo>
                  <a:pt x="213520" y="145660"/>
                  <a:pt x="242415" y="174556"/>
                  <a:pt x="279287" y="180669"/>
                </a:cubicBezTo>
                <a:lnTo>
                  <a:pt x="279287" y="250011"/>
                </a:lnTo>
                <a:lnTo>
                  <a:pt x="143365" y="250011"/>
                </a:lnTo>
                <a:cubicBezTo>
                  <a:pt x="108457" y="250064"/>
                  <a:pt x="80171" y="278349"/>
                  <a:pt x="80119" y="313257"/>
                </a:cubicBezTo>
                <a:lnTo>
                  <a:pt x="80119" y="393934"/>
                </a:lnTo>
                <a:cubicBezTo>
                  <a:pt x="32583" y="401825"/>
                  <a:pt x="444" y="446757"/>
                  <a:pt x="8335" y="494293"/>
                </a:cubicBezTo>
                <a:cubicBezTo>
                  <a:pt x="16226" y="541829"/>
                  <a:pt x="61158" y="573967"/>
                  <a:pt x="108694" y="566077"/>
                </a:cubicBezTo>
                <a:cubicBezTo>
                  <a:pt x="156229" y="558186"/>
                  <a:pt x="188369" y="513254"/>
                  <a:pt x="180477" y="465718"/>
                </a:cubicBezTo>
                <a:cubicBezTo>
                  <a:pt x="174366" y="428899"/>
                  <a:pt x="145512" y="400046"/>
                  <a:pt x="108694" y="393934"/>
                </a:cubicBezTo>
                <a:lnTo>
                  <a:pt x="108694" y="313257"/>
                </a:lnTo>
                <a:cubicBezTo>
                  <a:pt x="108746" y="294131"/>
                  <a:pt x="124239" y="278639"/>
                  <a:pt x="143365" y="278586"/>
                </a:cubicBezTo>
                <a:lnTo>
                  <a:pt x="279287" y="278586"/>
                </a:lnTo>
                <a:lnTo>
                  <a:pt x="279287" y="395077"/>
                </a:lnTo>
                <a:cubicBezTo>
                  <a:pt x="232476" y="406283"/>
                  <a:pt x="203612" y="453316"/>
                  <a:pt x="214819" y="500126"/>
                </a:cubicBezTo>
                <a:cubicBezTo>
                  <a:pt x="226025" y="546938"/>
                  <a:pt x="273057" y="575801"/>
                  <a:pt x="319868" y="564594"/>
                </a:cubicBezTo>
                <a:cubicBezTo>
                  <a:pt x="366678" y="553388"/>
                  <a:pt x="395542" y="506357"/>
                  <a:pt x="384336" y="459545"/>
                </a:cubicBezTo>
                <a:cubicBezTo>
                  <a:pt x="375665" y="423325"/>
                  <a:pt x="344937" y="396617"/>
                  <a:pt x="307862" y="393077"/>
                </a:cubicBezTo>
                <a:lnTo>
                  <a:pt x="307862" y="278777"/>
                </a:lnTo>
                <a:lnTo>
                  <a:pt x="447308" y="278777"/>
                </a:lnTo>
                <a:cubicBezTo>
                  <a:pt x="466434" y="278829"/>
                  <a:pt x="481926" y="294322"/>
                  <a:pt x="481979" y="313448"/>
                </a:cubicBezTo>
                <a:lnTo>
                  <a:pt x="481979" y="394029"/>
                </a:lnTo>
                <a:cubicBezTo>
                  <a:pt x="434443" y="401920"/>
                  <a:pt x="402304" y="446852"/>
                  <a:pt x="410195" y="494388"/>
                </a:cubicBezTo>
                <a:cubicBezTo>
                  <a:pt x="418086" y="541924"/>
                  <a:pt x="463018" y="574062"/>
                  <a:pt x="510554" y="566172"/>
                </a:cubicBezTo>
                <a:cubicBezTo>
                  <a:pt x="558089" y="558281"/>
                  <a:pt x="590228" y="513349"/>
                  <a:pt x="582338" y="465813"/>
                </a:cubicBezTo>
                <a:cubicBezTo>
                  <a:pt x="576226" y="428995"/>
                  <a:pt x="547372" y="400141"/>
                  <a:pt x="510554" y="394029"/>
                </a:cubicBezTo>
                <a:close/>
                <a:moveTo>
                  <a:pt x="234805" y="94659"/>
                </a:moveTo>
                <a:cubicBezTo>
                  <a:pt x="234752" y="62201"/>
                  <a:pt x="261021" y="35847"/>
                  <a:pt x="293479" y="35794"/>
                </a:cubicBezTo>
                <a:cubicBezTo>
                  <a:pt x="325936" y="35742"/>
                  <a:pt x="352291" y="62011"/>
                  <a:pt x="352343" y="94468"/>
                </a:cubicBezTo>
                <a:cubicBezTo>
                  <a:pt x="352396" y="126925"/>
                  <a:pt x="326127" y="153280"/>
                  <a:pt x="293669" y="153333"/>
                </a:cubicBezTo>
                <a:cubicBezTo>
                  <a:pt x="293638" y="153333"/>
                  <a:pt x="293605" y="153333"/>
                  <a:pt x="293574" y="153333"/>
                </a:cubicBezTo>
                <a:cubicBezTo>
                  <a:pt x="261176" y="153280"/>
                  <a:pt x="234910" y="127057"/>
                  <a:pt x="234805" y="94659"/>
                </a:cubicBezTo>
                <a:close/>
                <a:moveTo>
                  <a:pt x="153080" y="479945"/>
                </a:moveTo>
                <a:cubicBezTo>
                  <a:pt x="153080" y="512402"/>
                  <a:pt x="126768" y="538714"/>
                  <a:pt x="94311" y="538714"/>
                </a:cubicBezTo>
                <a:cubicBezTo>
                  <a:pt x="61854" y="538714"/>
                  <a:pt x="35542" y="512402"/>
                  <a:pt x="35542" y="479945"/>
                </a:cubicBezTo>
                <a:cubicBezTo>
                  <a:pt x="35542" y="447487"/>
                  <a:pt x="61854" y="421176"/>
                  <a:pt x="94311" y="421176"/>
                </a:cubicBezTo>
                <a:cubicBezTo>
                  <a:pt x="94343" y="421176"/>
                  <a:pt x="94375" y="421176"/>
                  <a:pt x="94406" y="421176"/>
                </a:cubicBezTo>
                <a:cubicBezTo>
                  <a:pt x="126811" y="421176"/>
                  <a:pt x="153080" y="447445"/>
                  <a:pt x="153080" y="479850"/>
                </a:cubicBezTo>
                <a:cubicBezTo>
                  <a:pt x="153080" y="479881"/>
                  <a:pt x="153080" y="479913"/>
                  <a:pt x="153080" y="479945"/>
                </a:cubicBezTo>
                <a:close/>
                <a:moveTo>
                  <a:pt x="358154" y="479945"/>
                </a:moveTo>
                <a:cubicBezTo>
                  <a:pt x="358154" y="512402"/>
                  <a:pt x="331842" y="538714"/>
                  <a:pt x="299384" y="538714"/>
                </a:cubicBezTo>
                <a:cubicBezTo>
                  <a:pt x="266927" y="538714"/>
                  <a:pt x="240615" y="512402"/>
                  <a:pt x="240615" y="479945"/>
                </a:cubicBezTo>
                <a:cubicBezTo>
                  <a:pt x="240615" y="447487"/>
                  <a:pt x="266927" y="421176"/>
                  <a:pt x="299384" y="421176"/>
                </a:cubicBezTo>
                <a:cubicBezTo>
                  <a:pt x="331842" y="421176"/>
                  <a:pt x="358154" y="447487"/>
                  <a:pt x="358154" y="479945"/>
                </a:cubicBezTo>
                <a:close/>
                <a:moveTo>
                  <a:pt x="495885" y="538619"/>
                </a:moveTo>
                <a:cubicBezTo>
                  <a:pt x="463428" y="538619"/>
                  <a:pt x="437116" y="512307"/>
                  <a:pt x="437116" y="479850"/>
                </a:cubicBezTo>
                <a:cubicBezTo>
                  <a:pt x="437116" y="447392"/>
                  <a:pt x="463428" y="421080"/>
                  <a:pt x="495885" y="421080"/>
                </a:cubicBezTo>
                <a:cubicBezTo>
                  <a:pt x="528342" y="421080"/>
                  <a:pt x="554654" y="447392"/>
                  <a:pt x="554654" y="479850"/>
                </a:cubicBezTo>
                <a:cubicBezTo>
                  <a:pt x="554654" y="479881"/>
                  <a:pt x="554654" y="479913"/>
                  <a:pt x="554654" y="479945"/>
                </a:cubicBezTo>
                <a:cubicBezTo>
                  <a:pt x="554654" y="512350"/>
                  <a:pt x="528385" y="538619"/>
                  <a:pt x="495980" y="538619"/>
                </a:cubicBezTo>
                <a:cubicBezTo>
                  <a:pt x="495949" y="538619"/>
                  <a:pt x="495916" y="538619"/>
                  <a:pt x="495885" y="538619"/>
                </a:cubicBezTo>
                <a:close/>
              </a:path>
            </a:pathLst>
          </a:custGeom>
          <a:solidFill>
            <a:srgbClr val="00B29F"/>
          </a:solidFill>
          <a:ln w="9525" cap="flat">
            <a:noFill/>
            <a:prstDash val="solid"/>
            <a:miter/>
          </a:ln>
        </p:spPr>
        <p:txBody>
          <a:bodyPr rtlCol="0" anchor="ctr"/>
          <a:lstStyle/>
          <a:p>
            <a:endParaRPr lang="en-US" dirty="0"/>
          </a:p>
        </p:txBody>
      </p:sp>
      <p:grpSp>
        <p:nvGrpSpPr>
          <p:cNvPr id="76" name="Graphic 2">
            <a:extLst>
              <a:ext uri="{FF2B5EF4-FFF2-40B4-BE49-F238E27FC236}">
                <a16:creationId xmlns:a16="http://schemas.microsoft.com/office/drawing/2014/main" id="{2505BEE9-443E-5441-8A56-CE5B021D87B6}"/>
              </a:ext>
            </a:extLst>
          </p:cNvPr>
          <p:cNvGrpSpPr/>
          <p:nvPr/>
        </p:nvGrpSpPr>
        <p:grpSpPr>
          <a:xfrm>
            <a:off x="620640" y="4019076"/>
            <a:ext cx="314325" cy="628650"/>
            <a:chOff x="651878" y="3443921"/>
            <a:chExt cx="314325" cy="628650"/>
          </a:xfrm>
          <a:solidFill>
            <a:srgbClr val="00B29F"/>
          </a:solidFill>
        </p:grpSpPr>
        <p:sp>
          <p:nvSpPr>
            <p:cNvPr id="77" name="Freeform: Shape 83">
              <a:extLst>
                <a:ext uri="{FF2B5EF4-FFF2-40B4-BE49-F238E27FC236}">
                  <a16:creationId xmlns:a16="http://schemas.microsoft.com/office/drawing/2014/main" id="{E286D422-627C-234A-8CFC-0A8187FABB80}"/>
                </a:ext>
              </a:extLst>
            </p:cNvPr>
            <p:cNvSpPr/>
            <p:nvPr/>
          </p:nvSpPr>
          <p:spPr>
            <a:xfrm>
              <a:off x="644898" y="3582700"/>
              <a:ext cx="323850" cy="495300"/>
            </a:xfrm>
            <a:custGeom>
              <a:avLst/>
              <a:gdLst>
                <a:gd name="connsiteX0" fmla="*/ 241771 w 323850"/>
                <a:gd name="connsiteY0" fmla="*/ 200597 h 495300"/>
                <a:gd name="connsiteX1" fmla="*/ 241771 w 323850"/>
                <a:gd name="connsiteY1" fmla="*/ 21431 h 495300"/>
                <a:gd name="connsiteX2" fmla="*/ 227484 w 323850"/>
                <a:gd name="connsiteY2" fmla="*/ 7144 h 495300"/>
                <a:gd name="connsiteX3" fmla="*/ 100801 w 323850"/>
                <a:gd name="connsiteY3" fmla="*/ 7144 h 495300"/>
                <a:gd name="connsiteX4" fmla="*/ 86514 w 323850"/>
                <a:gd name="connsiteY4" fmla="*/ 21431 h 495300"/>
                <a:gd name="connsiteX5" fmla="*/ 86514 w 323850"/>
                <a:gd name="connsiteY5" fmla="*/ 200597 h 495300"/>
                <a:gd name="connsiteX6" fmla="*/ 27750 w 323850"/>
                <a:gd name="connsiteY6" fmla="*/ 414809 h 495300"/>
                <a:gd name="connsiteX7" fmla="*/ 241963 w 323850"/>
                <a:gd name="connsiteY7" fmla="*/ 473573 h 495300"/>
                <a:gd name="connsiteX8" fmla="*/ 321305 w 323850"/>
                <a:gd name="connsiteY8" fmla="*/ 337471 h 495300"/>
                <a:gd name="connsiteX9" fmla="*/ 241771 w 323850"/>
                <a:gd name="connsiteY9" fmla="*/ 200597 h 495300"/>
                <a:gd name="connsiteX10" fmla="*/ 164142 w 323850"/>
                <a:gd name="connsiteY10" fmla="*/ 465677 h 495300"/>
                <a:gd name="connsiteX11" fmla="*/ 35307 w 323850"/>
                <a:gd name="connsiteY11" fmla="*/ 337529 h 495300"/>
                <a:gd name="connsiteX12" fmla="*/ 106992 w 323850"/>
                <a:gd name="connsiteY12" fmla="*/ 221933 h 495300"/>
                <a:gd name="connsiteX13" fmla="*/ 114993 w 323850"/>
                <a:gd name="connsiteY13" fmla="*/ 209169 h 495300"/>
                <a:gd name="connsiteX14" fmla="*/ 114993 w 323850"/>
                <a:gd name="connsiteY14" fmla="*/ 35719 h 495300"/>
                <a:gd name="connsiteX15" fmla="*/ 213101 w 323850"/>
                <a:gd name="connsiteY15" fmla="*/ 35719 h 495300"/>
                <a:gd name="connsiteX16" fmla="*/ 213101 w 323850"/>
                <a:gd name="connsiteY16" fmla="*/ 54769 h 495300"/>
                <a:gd name="connsiteX17" fmla="*/ 159380 w 323850"/>
                <a:gd name="connsiteY17" fmla="*/ 54769 h 495300"/>
                <a:gd name="connsiteX18" fmla="*/ 145092 w 323850"/>
                <a:gd name="connsiteY18" fmla="*/ 69056 h 495300"/>
                <a:gd name="connsiteX19" fmla="*/ 159380 w 323850"/>
                <a:gd name="connsiteY19" fmla="*/ 83344 h 495300"/>
                <a:gd name="connsiteX20" fmla="*/ 213387 w 323850"/>
                <a:gd name="connsiteY20" fmla="*/ 83344 h 495300"/>
                <a:gd name="connsiteX21" fmla="*/ 213387 w 323850"/>
                <a:gd name="connsiteY21" fmla="*/ 103251 h 495300"/>
                <a:gd name="connsiteX22" fmla="*/ 159380 w 323850"/>
                <a:gd name="connsiteY22" fmla="*/ 103251 h 495300"/>
                <a:gd name="connsiteX23" fmla="*/ 145092 w 323850"/>
                <a:gd name="connsiteY23" fmla="*/ 117539 h 495300"/>
                <a:gd name="connsiteX24" fmla="*/ 159380 w 323850"/>
                <a:gd name="connsiteY24" fmla="*/ 131826 h 495300"/>
                <a:gd name="connsiteX25" fmla="*/ 213387 w 323850"/>
                <a:gd name="connsiteY25" fmla="*/ 131826 h 495300"/>
                <a:gd name="connsiteX26" fmla="*/ 213387 w 323850"/>
                <a:gd name="connsiteY26" fmla="*/ 151733 h 495300"/>
                <a:gd name="connsiteX27" fmla="*/ 159380 w 323850"/>
                <a:gd name="connsiteY27" fmla="*/ 151733 h 495300"/>
                <a:gd name="connsiteX28" fmla="*/ 145092 w 323850"/>
                <a:gd name="connsiteY28" fmla="*/ 166021 h 495300"/>
                <a:gd name="connsiteX29" fmla="*/ 159380 w 323850"/>
                <a:gd name="connsiteY29" fmla="*/ 180308 h 495300"/>
                <a:gd name="connsiteX30" fmla="*/ 213387 w 323850"/>
                <a:gd name="connsiteY30" fmla="*/ 180308 h 495300"/>
                <a:gd name="connsiteX31" fmla="*/ 213387 w 323850"/>
                <a:gd name="connsiteY31" fmla="*/ 208883 h 495300"/>
                <a:gd name="connsiteX32" fmla="*/ 221388 w 323850"/>
                <a:gd name="connsiteY32" fmla="*/ 221647 h 495300"/>
                <a:gd name="connsiteX33" fmla="*/ 279834 w 323850"/>
                <a:gd name="connsiteY33" fmla="*/ 393706 h 495300"/>
                <a:gd name="connsiteX34" fmla="*/ 164238 w 323850"/>
                <a:gd name="connsiteY34" fmla="*/ 465392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3850" h="495300">
                  <a:moveTo>
                    <a:pt x="241771" y="200597"/>
                  </a:moveTo>
                  <a:lnTo>
                    <a:pt x="241771" y="21431"/>
                  </a:lnTo>
                  <a:cubicBezTo>
                    <a:pt x="241771" y="13541"/>
                    <a:pt x="235374" y="7144"/>
                    <a:pt x="227484" y="7144"/>
                  </a:cubicBezTo>
                  <a:lnTo>
                    <a:pt x="100801" y="7144"/>
                  </a:lnTo>
                  <a:cubicBezTo>
                    <a:pt x="92910" y="7144"/>
                    <a:pt x="86514" y="13541"/>
                    <a:pt x="86514" y="21431"/>
                  </a:cubicBezTo>
                  <a:lnTo>
                    <a:pt x="86514" y="200597"/>
                  </a:lnTo>
                  <a:cubicBezTo>
                    <a:pt x="11133" y="243523"/>
                    <a:pt x="-15176" y="339429"/>
                    <a:pt x="27750" y="414809"/>
                  </a:cubicBezTo>
                  <a:cubicBezTo>
                    <a:pt x="70676" y="490190"/>
                    <a:pt x="166583" y="516499"/>
                    <a:pt x="241963" y="473573"/>
                  </a:cubicBezTo>
                  <a:cubicBezTo>
                    <a:pt x="290894" y="445708"/>
                    <a:pt x="321167" y="393781"/>
                    <a:pt x="321305" y="337471"/>
                  </a:cubicBezTo>
                  <a:cubicBezTo>
                    <a:pt x="321648" y="280780"/>
                    <a:pt x="291193" y="228370"/>
                    <a:pt x="241771" y="200597"/>
                  </a:cubicBezTo>
                  <a:close/>
                  <a:moveTo>
                    <a:pt x="164142" y="465677"/>
                  </a:moveTo>
                  <a:cubicBezTo>
                    <a:pt x="93178" y="465867"/>
                    <a:pt x="35497" y="408493"/>
                    <a:pt x="35307" y="337529"/>
                  </a:cubicBezTo>
                  <a:cubicBezTo>
                    <a:pt x="35176" y="288471"/>
                    <a:pt x="62990" y="243621"/>
                    <a:pt x="106992" y="221933"/>
                  </a:cubicBezTo>
                  <a:cubicBezTo>
                    <a:pt x="111868" y="219544"/>
                    <a:pt x="114968" y="214598"/>
                    <a:pt x="114993" y="209169"/>
                  </a:cubicBezTo>
                  <a:lnTo>
                    <a:pt x="114993" y="35719"/>
                  </a:lnTo>
                  <a:lnTo>
                    <a:pt x="213101" y="35719"/>
                  </a:lnTo>
                  <a:lnTo>
                    <a:pt x="213101" y="54769"/>
                  </a:lnTo>
                  <a:lnTo>
                    <a:pt x="159380" y="54769"/>
                  </a:lnTo>
                  <a:cubicBezTo>
                    <a:pt x="151489" y="54769"/>
                    <a:pt x="145092" y="61166"/>
                    <a:pt x="145092" y="69056"/>
                  </a:cubicBezTo>
                  <a:cubicBezTo>
                    <a:pt x="145092" y="76947"/>
                    <a:pt x="151489" y="83344"/>
                    <a:pt x="159380" y="83344"/>
                  </a:cubicBezTo>
                  <a:lnTo>
                    <a:pt x="213387" y="83344"/>
                  </a:lnTo>
                  <a:lnTo>
                    <a:pt x="213387" y="103251"/>
                  </a:lnTo>
                  <a:lnTo>
                    <a:pt x="159380" y="103251"/>
                  </a:lnTo>
                  <a:cubicBezTo>
                    <a:pt x="151489" y="103251"/>
                    <a:pt x="145092" y="109648"/>
                    <a:pt x="145092" y="117539"/>
                  </a:cubicBezTo>
                  <a:cubicBezTo>
                    <a:pt x="145092" y="125429"/>
                    <a:pt x="151489" y="131826"/>
                    <a:pt x="159380" y="131826"/>
                  </a:cubicBezTo>
                  <a:lnTo>
                    <a:pt x="213387" y="131826"/>
                  </a:lnTo>
                  <a:lnTo>
                    <a:pt x="213387" y="151733"/>
                  </a:lnTo>
                  <a:lnTo>
                    <a:pt x="159380" y="151733"/>
                  </a:lnTo>
                  <a:cubicBezTo>
                    <a:pt x="151489" y="151733"/>
                    <a:pt x="145092" y="158130"/>
                    <a:pt x="145092" y="166021"/>
                  </a:cubicBezTo>
                  <a:cubicBezTo>
                    <a:pt x="145092" y="173911"/>
                    <a:pt x="151489" y="180308"/>
                    <a:pt x="159380" y="180308"/>
                  </a:cubicBezTo>
                  <a:lnTo>
                    <a:pt x="213387" y="180308"/>
                  </a:lnTo>
                  <a:lnTo>
                    <a:pt x="213387" y="208883"/>
                  </a:lnTo>
                  <a:cubicBezTo>
                    <a:pt x="213412" y="214313"/>
                    <a:pt x="216512" y="219258"/>
                    <a:pt x="221388" y="221647"/>
                  </a:cubicBezTo>
                  <a:cubicBezTo>
                    <a:pt x="285040" y="253020"/>
                    <a:pt x="311207" y="330054"/>
                    <a:pt x="279834" y="393706"/>
                  </a:cubicBezTo>
                  <a:cubicBezTo>
                    <a:pt x="258146" y="437709"/>
                    <a:pt x="213294" y="465523"/>
                    <a:pt x="164238" y="465392"/>
                  </a:cubicBezTo>
                  <a:close/>
                </a:path>
              </a:pathLst>
            </a:custGeom>
            <a:grpFill/>
            <a:ln w="9525" cap="flat">
              <a:noFill/>
              <a:prstDash val="solid"/>
              <a:miter/>
            </a:ln>
          </p:spPr>
          <p:txBody>
            <a:bodyPr rtlCol="0" anchor="ctr"/>
            <a:lstStyle/>
            <a:p>
              <a:endParaRPr lang="en-US" dirty="0"/>
            </a:p>
          </p:txBody>
        </p:sp>
        <p:sp>
          <p:nvSpPr>
            <p:cNvPr id="78" name="Freeform: Shape 84">
              <a:extLst>
                <a:ext uri="{FF2B5EF4-FFF2-40B4-BE49-F238E27FC236}">
                  <a16:creationId xmlns:a16="http://schemas.microsoft.com/office/drawing/2014/main" id="{E7DCC50D-287B-A946-9B50-C225A62EDEFE}"/>
                </a:ext>
              </a:extLst>
            </p:cNvPr>
            <p:cNvSpPr/>
            <p:nvPr/>
          </p:nvSpPr>
          <p:spPr>
            <a:xfrm>
              <a:off x="724268" y="3436777"/>
              <a:ext cx="161925" cy="142875"/>
            </a:xfrm>
            <a:custGeom>
              <a:avLst/>
              <a:gdLst>
                <a:gd name="connsiteX0" fmla="*/ 21431 w 161925"/>
                <a:gd name="connsiteY0" fmla="*/ 133541 h 142875"/>
                <a:gd name="connsiteX1" fmla="*/ 35719 w 161925"/>
                <a:gd name="connsiteY1" fmla="*/ 119253 h 142875"/>
                <a:gd name="connsiteX2" fmla="*/ 35719 w 161925"/>
                <a:gd name="connsiteY2" fmla="*/ 84773 h 142875"/>
                <a:gd name="connsiteX3" fmla="*/ 84773 w 161925"/>
                <a:gd name="connsiteY3" fmla="*/ 35719 h 142875"/>
                <a:gd name="connsiteX4" fmla="*/ 133826 w 161925"/>
                <a:gd name="connsiteY4" fmla="*/ 84773 h 142875"/>
                <a:gd name="connsiteX5" fmla="*/ 133826 w 161925"/>
                <a:gd name="connsiteY5" fmla="*/ 122873 h 142875"/>
                <a:gd name="connsiteX6" fmla="*/ 148114 w 161925"/>
                <a:gd name="connsiteY6" fmla="*/ 137160 h 142875"/>
                <a:gd name="connsiteX7" fmla="*/ 162401 w 161925"/>
                <a:gd name="connsiteY7" fmla="*/ 122873 h 142875"/>
                <a:gd name="connsiteX8" fmla="*/ 162401 w 161925"/>
                <a:gd name="connsiteY8" fmla="*/ 84773 h 142875"/>
                <a:gd name="connsiteX9" fmla="*/ 84773 w 161925"/>
                <a:gd name="connsiteY9" fmla="*/ 7144 h 142875"/>
                <a:gd name="connsiteX10" fmla="*/ 7144 w 161925"/>
                <a:gd name="connsiteY10" fmla="*/ 84773 h 142875"/>
                <a:gd name="connsiteX11" fmla="*/ 7144 w 161925"/>
                <a:gd name="connsiteY11" fmla="*/ 119253 h 142875"/>
                <a:gd name="connsiteX12" fmla="*/ 21431 w 161925"/>
                <a:gd name="connsiteY12" fmla="*/ 13354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25" h="142875">
                  <a:moveTo>
                    <a:pt x="21431" y="133541"/>
                  </a:moveTo>
                  <a:cubicBezTo>
                    <a:pt x="29322" y="133541"/>
                    <a:pt x="35719" y="127144"/>
                    <a:pt x="35719" y="119253"/>
                  </a:cubicBezTo>
                  <a:lnTo>
                    <a:pt x="35719" y="84773"/>
                  </a:lnTo>
                  <a:cubicBezTo>
                    <a:pt x="35719" y="57681"/>
                    <a:pt x="57681" y="35719"/>
                    <a:pt x="84773" y="35719"/>
                  </a:cubicBezTo>
                  <a:cubicBezTo>
                    <a:pt x="111864" y="35719"/>
                    <a:pt x="133826" y="57681"/>
                    <a:pt x="133826" y="84773"/>
                  </a:cubicBezTo>
                  <a:lnTo>
                    <a:pt x="133826" y="122873"/>
                  </a:lnTo>
                  <a:cubicBezTo>
                    <a:pt x="133826" y="130763"/>
                    <a:pt x="140223" y="137160"/>
                    <a:pt x="148114" y="137160"/>
                  </a:cubicBezTo>
                  <a:cubicBezTo>
                    <a:pt x="156004" y="137160"/>
                    <a:pt x="162401" y="130763"/>
                    <a:pt x="162401" y="122873"/>
                  </a:cubicBezTo>
                  <a:lnTo>
                    <a:pt x="162401" y="84773"/>
                  </a:lnTo>
                  <a:cubicBezTo>
                    <a:pt x="162401" y="41899"/>
                    <a:pt x="127645" y="7144"/>
                    <a:pt x="84773" y="7144"/>
                  </a:cubicBezTo>
                  <a:cubicBezTo>
                    <a:pt x="41900" y="7144"/>
                    <a:pt x="7144" y="41899"/>
                    <a:pt x="7144" y="84773"/>
                  </a:cubicBezTo>
                  <a:lnTo>
                    <a:pt x="7144" y="119253"/>
                  </a:lnTo>
                  <a:cubicBezTo>
                    <a:pt x="7144" y="127144"/>
                    <a:pt x="13540" y="133541"/>
                    <a:pt x="21431" y="133541"/>
                  </a:cubicBezTo>
                  <a:close/>
                </a:path>
              </a:pathLst>
            </a:custGeom>
            <a:grpFill/>
            <a:ln w="9525" cap="flat">
              <a:noFill/>
              <a:prstDash val="solid"/>
              <a:miter/>
            </a:ln>
          </p:spPr>
          <p:txBody>
            <a:bodyPr rtlCol="0" anchor="ctr"/>
            <a:lstStyle/>
            <a:p>
              <a:endParaRPr lang="en-US" dirty="0"/>
            </a:p>
          </p:txBody>
        </p:sp>
        <p:sp>
          <p:nvSpPr>
            <p:cNvPr id="79" name="Freeform: Shape 85">
              <a:extLst>
                <a:ext uri="{FF2B5EF4-FFF2-40B4-BE49-F238E27FC236}">
                  <a16:creationId xmlns:a16="http://schemas.microsoft.com/office/drawing/2014/main" id="{86545537-16A0-E74D-BE22-60F08BCD774F}"/>
                </a:ext>
              </a:extLst>
            </p:cNvPr>
            <p:cNvSpPr/>
            <p:nvPr/>
          </p:nvSpPr>
          <p:spPr>
            <a:xfrm>
              <a:off x="808504" y="3811156"/>
              <a:ext cx="104775" cy="123825"/>
            </a:xfrm>
            <a:custGeom>
              <a:avLst/>
              <a:gdLst>
                <a:gd name="connsiteX0" fmla="*/ 25588 w 104775"/>
                <a:gd name="connsiteY0" fmla="*/ 7764 h 123825"/>
                <a:gd name="connsiteX1" fmla="*/ 7764 w 104775"/>
                <a:gd name="connsiteY1" fmla="*/ 17282 h 123825"/>
                <a:gd name="connsiteX2" fmla="*/ 17282 w 104775"/>
                <a:gd name="connsiteY2" fmla="*/ 35106 h 123825"/>
                <a:gd name="connsiteX3" fmla="*/ 18825 w 104775"/>
                <a:gd name="connsiteY3" fmla="*/ 35482 h 123825"/>
                <a:gd name="connsiteX4" fmla="*/ 75975 w 104775"/>
                <a:gd name="connsiteY4" fmla="*/ 108158 h 123825"/>
                <a:gd name="connsiteX5" fmla="*/ 90262 w 104775"/>
                <a:gd name="connsiteY5" fmla="*/ 122445 h 123825"/>
                <a:gd name="connsiteX6" fmla="*/ 104550 w 104775"/>
                <a:gd name="connsiteY6" fmla="*/ 108158 h 123825"/>
                <a:gd name="connsiteX7" fmla="*/ 25588 w 104775"/>
                <a:gd name="connsiteY7" fmla="*/ 776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123825">
                  <a:moveTo>
                    <a:pt x="25588" y="7764"/>
                  </a:moveTo>
                  <a:cubicBezTo>
                    <a:pt x="18037" y="5471"/>
                    <a:pt x="10058" y="9732"/>
                    <a:pt x="7764" y="17282"/>
                  </a:cubicBezTo>
                  <a:cubicBezTo>
                    <a:pt x="5471" y="24832"/>
                    <a:pt x="9732" y="32812"/>
                    <a:pt x="17282" y="35106"/>
                  </a:cubicBezTo>
                  <a:cubicBezTo>
                    <a:pt x="17789" y="35259"/>
                    <a:pt x="18304" y="35385"/>
                    <a:pt x="18825" y="35482"/>
                  </a:cubicBezTo>
                  <a:cubicBezTo>
                    <a:pt x="52384" y="43584"/>
                    <a:pt x="76014" y="73635"/>
                    <a:pt x="75975" y="108158"/>
                  </a:cubicBezTo>
                  <a:cubicBezTo>
                    <a:pt x="75975" y="116048"/>
                    <a:pt x="82372" y="122445"/>
                    <a:pt x="90262" y="122445"/>
                  </a:cubicBezTo>
                  <a:cubicBezTo>
                    <a:pt x="98153" y="122445"/>
                    <a:pt x="104550" y="116048"/>
                    <a:pt x="104550" y="108158"/>
                  </a:cubicBezTo>
                  <a:cubicBezTo>
                    <a:pt x="104637" y="60451"/>
                    <a:pt x="71972" y="18919"/>
                    <a:pt x="25588" y="7764"/>
                  </a:cubicBezTo>
                  <a:close/>
                </a:path>
              </a:pathLst>
            </a:custGeom>
            <a:grpFill/>
            <a:ln w="9525" cap="flat">
              <a:noFill/>
              <a:prstDash val="solid"/>
              <a:miter/>
            </a:ln>
          </p:spPr>
          <p:txBody>
            <a:bodyPr rtlCol="0" anchor="ctr"/>
            <a:lstStyle/>
            <a:p>
              <a:endParaRPr lang="en-US" dirty="0"/>
            </a:p>
          </p:txBody>
        </p:sp>
      </p:grpSp>
      <p:grpSp>
        <p:nvGrpSpPr>
          <p:cNvPr id="80" name="Graphic 1889340">
            <a:extLst>
              <a:ext uri="{FF2B5EF4-FFF2-40B4-BE49-F238E27FC236}">
                <a16:creationId xmlns:a16="http://schemas.microsoft.com/office/drawing/2014/main" id="{4EBA9EC7-6E19-454F-B85B-9095A05A284E}"/>
              </a:ext>
            </a:extLst>
          </p:cNvPr>
          <p:cNvGrpSpPr/>
          <p:nvPr/>
        </p:nvGrpSpPr>
        <p:grpSpPr>
          <a:xfrm>
            <a:off x="1528149" y="3098192"/>
            <a:ext cx="523875" cy="638175"/>
            <a:chOff x="1362529" y="3495527"/>
            <a:chExt cx="523875" cy="638175"/>
          </a:xfrm>
          <a:solidFill>
            <a:srgbClr val="00B29F"/>
          </a:solidFill>
        </p:grpSpPr>
        <p:sp>
          <p:nvSpPr>
            <p:cNvPr id="81" name="Freeform: Shape 87">
              <a:extLst>
                <a:ext uri="{FF2B5EF4-FFF2-40B4-BE49-F238E27FC236}">
                  <a16:creationId xmlns:a16="http://schemas.microsoft.com/office/drawing/2014/main" id="{3220F010-27BF-C547-8B61-74989468D4C9}"/>
                </a:ext>
              </a:extLst>
            </p:cNvPr>
            <p:cNvSpPr/>
            <p:nvPr/>
          </p:nvSpPr>
          <p:spPr>
            <a:xfrm>
              <a:off x="1547123" y="3488600"/>
              <a:ext cx="342900" cy="314325"/>
            </a:xfrm>
            <a:custGeom>
              <a:avLst/>
              <a:gdLst>
                <a:gd name="connsiteX0" fmla="*/ 22479 w 342900"/>
                <a:gd name="connsiteY0" fmla="*/ 195903 h 314325"/>
                <a:gd name="connsiteX1" fmla="*/ 35917 w 342900"/>
                <a:gd name="connsiteY1" fmla="*/ 180994 h 314325"/>
                <a:gd name="connsiteX2" fmla="*/ 35909 w 342900"/>
                <a:gd name="connsiteY2" fmla="*/ 180854 h 314325"/>
                <a:gd name="connsiteX3" fmla="*/ 35909 w 342900"/>
                <a:gd name="connsiteY3" fmla="*/ 173424 h 314325"/>
                <a:gd name="connsiteX4" fmla="*/ 173860 w 342900"/>
                <a:gd name="connsiteY4" fmla="*/ 35340 h 314325"/>
                <a:gd name="connsiteX5" fmla="*/ 311944 w 342900"/>
                <a:gd name="connsiteY5" fmla="*/ 173291 h 314325"/>
                <a:gd name="connsiteX6" fmla="*/ 257556 w 342900"/>
                <a:gd name="connsiteY6" fmla="*/ 283152 h 314325"/>
                <a:gd name="connsiteX7" fmla="*/ 254919 w 342900"/>
                <a:gd name="connsiteY7" fmla="*/ 303185 h 314325"/>
                <a:gd name="connsiteX8" fmla="*/ 266224 w 342900"/>
                <a:gd name="connsiteY8" fmla="*/ 308774 h 314325"/>
                <a:gd name="connsiteX9" fmla="*/ 274892 w 342900"/>
                <a:gd name="connsiteY9" fmla="*/ 305822 h 314325"/>
                <a:gd name="connsiteX10" fmla="*/ 305813 w 342900"/>
                <a:gd name="connsiteY10" fmla="*/ 72398 h 314325"/>
                <a:gd name="connsiteX11" fmla="*/ 72390 w 342900"/>
                <a:gd name="connsiteY11" fmla="*/ 41477 h 314325"/>
                <a:gd name="connsiteX12" fmla="*/ 7144 w 342900"/>
                <a:gd name="connsiteY12" fmla="*/ 173424 h 314325"/>
                <a:gd name="connsiteX13" fmla="*/ 7144 w 342900"/>
                <a:gd name="connsiteY13" fmla="*/ 182473 h 314325"/>
                <a:gd name="connsiteX14" fmla="*/ 22032 w 342900"/>
                <a:gd name="connsiteY14" fmla="*/ 195933 h 314325"/>
                <a:gd name="connsiteX15" fmla="*/ 22479 w 342900"/>
                <a:gd name="connsiteY15" fmla="*/ 195903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900" h="314325">
                  <a:moveTo>
                    <a:pt x="22479" y="195903"/>
                  </a:moveTo>
                  <a:cubicBezTo>
                    <a:pt x="30307" y="195497"/>
                    <a:pt x="36324" y="188822"/>
                    <a:pt x="35917" y="180994"/>
                  </a:cubicBezTo>
                  <a:cubicBezTo>
                    <a:pt x="35915" y="180948"/>
                    <a:pt x="35912" y="180900"/>
                    <a:pt x="35909" y="180854"/>
                  </a:cubicBezTo>
                  <a:cubicBezTo>
                    <a:pt x="35909" y="178377"/>
                    <a:pt x="35909" y="175996"/>
                    <a:pt x="35909" y="173424"/>
                  </a:cubicBezTo>
                  <a:cubicBezTo>
                    <a:pt x="35872" y="97199"/>
                    <a:pt x="97635" y="35377"/>
                    <a:pt x="173860" y="35340"/>
                  </a:cubicBezTo>
                  <a:cubicBezTo>
                    <a:pt x="250085" y="35303"/>
                    <a:pt x="311907" y="97066"/>
                    <a:pt x="311944" y="173291"/>
                  </a:cubicBezTo>
                  <a:cubicBezTo>
                    <a:pt x="311965" y="216395"/>
                    <a:pt x="291846" y="257034"/>
                    <a:pt x="257556" y="283152"/>
                  </a:cubicBezTo>
                  <a:cubicBezTo>
                    <a:pt x="251296" y="287955"/>
                    <a:pt x="250115" y="296925"/>
                    <a:pt x="254919" y="303185"/>
                  </a:cubicBezTo>
                  <a:cubicBezTo>
                    <a:pt x="257617" y="306700"/>
                    <a:pt x="261793" y="308765"/>
                    <a:pt x="266224" y="308774"/>
                  </a:cubicBezTo>
                  <a:cubicBezTo>
                    <a:pt x="269362" y="308790"/>
                    <a:pt x="272415" y="307749"/>
                    <a:pt x="274892" y="305822"/>
                  </a:cubicBezTo>
                  <a:cubicBezTo>
                    <a:pt x="347888" y="249902"/>
                    <a:pt x="361732" y="145395"/>
                    <a:pt x="305813" y="72398"/>
                  </a:cubicBezTo>
                  <a:cubicBezTo>
                    <a:pt x="249893" y="-598"/>
                    <a:pt x="145387" y="-14442"/>
                    <a:pt x="72390" y="41477"/>
                  </a:cubicBezTo>
                  <a:cubicBezTo>
                    <a:pt x="31324" y="72935"/>
                    <a:pt x="7213" y="121694"/>
                    <a:pt x="7144" y="173424"/>
                  </a:cubicBezTo>
                  <a:cubicBezTo>
                    <a:pt x="7144" y="176472"/>
                    <a:pt x="7144" y="179425"/>
                    <a:pt x="7144" y="182473"/>
                  </a:cubicBezTo>
                  <a:cubicBezTo>
                    <a:pt x="7538" y="190301"/>
                    <a:pt x="14205" y="196327"/>
                    <a:pt x="22032" y="195933"/>
                  </a:cubicBezTo>
                  <a:cubicBezTo>
                    <a:pt x="22182" y="195925"/>
                    <a:pt x="22330" y="195915"/>
                    <a:pt x="22479" y="195903"/>
                  </a:cubicBezTo>
                  <a:close/>
                </a:path>
              </a:pathLst>
            </a:custGeom>
            <a:grpFill/>
            <a:ln w="9525" cap="flat">
              <a:noFill/>
              <a:prstDash val="solid"/>
              <a:miter/>
            </a:ln>
          </p:spPr>
          <p:txBody>
            <a:bodyPr rtlCol="0" anchor="ctr"/>
            <a:lstStyle/>
            <a:p>
              <a:endParaRPr lang="en-US" dirty="0"/>
            </a:p>
          </p:txBody>
        </p:sp>
        <p:sp>
          <p:nvSpPr>
            <p:cNvPr id="82" name="Freeform: Shape 88">
              <a:extLst>
                <a:ext uri="{FF2B5EF4-FFF2-40B4-BE49-F238E27FC236}">
                  <a16:creationId xmlns:a16="http://schemas.microsoft.com/office/drawing/2014/main" id="{153EF128-5CE9-ED4F-BE42-4B87FA4F3FA6}"/>
                </a:ext>
              </a:extLst>
            </p:cNvPr>
            <p:cNvSpPr/>
            <p:nvPr/>
          </p:nvSpPr>
          <p:spPr>
            <a:xfrm>
              <a:off x="1652594" y="3548943"/>
              <a:ext cx="133350" cy="180975"/>
            </a:xfrm>
            <a:custGeom>
              <a:avLst/>
              <a:gdLst>
                <a:gd name="connsiteX0" fmla="*/ 100460 w 133350"/>
                <a:gd name="connsiteY0" fmla="*/ 65361 h 180975"/>
                <a:gd name="connsiteX1" fmla="*/ 126940 w 133350"/>
                <a:gd name="connsiteY1" fmla="*/ 75934 h 180975"/>
                <a:gd name="connsiteX2" fmla="*/ 115224 w 133350"/>
                <a:gd name="connsiteY2" fmla="*/ 39072 h 180975"/>
                <a:gd name="connsiteX3" fmla="*/ 120653 w 133350"/>
                <a:gd name="connsiteY3" fmla="*/ 27832 h 180975"/>
                <a:gd name="connsiteX4" fmla="*/ 113986 w 133350"/>
                <a:gd name="connsiteY4" fmla="*/ 8592 h 180975"/>
                <a:gd name="connsiteX5" fmla="*/ 94745 w 133350"/>
                <a:gd name="connsiteY5" fmla="*/ 15259 h 180975"/>
                <a:gd name="connsiteX6" fmla="*/ 89411 w 133350"/>
                <a:gd name="connsiteY6" fmla="*/ 26308 h 180975"/>
                <a:gd name="connsiteX7" fmla="*/ 66932 w 133350"/>
                <a:gd name="connsiteY7" fmla="*/ 26308 h 180975"/>
                <a:gd name="connsiteX8" fmla="*/ 45406 w 133350"/>
                <a:gd name="connsiteY8" fmla="*/ 45358 h 180975"/>
                <a:gd name="connsiteX9" fmla="*/ 56836 w 133350"/>
                <a:gd name="connsiteY9" fmla="*/ 98508 h 180975"/>
                <a:gd name="connsiteX10" fmla="*/ 60265 w 133350"/>
                <a:gd name="connsiteY10" fmla="*/ 103080 h 180975"/>
                <a:gd name="connsiteX11" fmla="*/ 61598 w 133350"/>
                <a:gd name="connsiteY11" fmla="*/ 104509 h 180975"/>
                <a:gd name="connsiteX12" fmla="*/ 62932 w 133350"/>
                <a:gd name="connsiteY12" fmla="*/ 106223 h 180975"/>
                <a:gd name="connsiteX13" fmla="*/ 72457 w 133350"/>
                <a:gd name="connsiteY13" fmla="*/ 134798 h 180975"/>
                <a:gd name="connsiteX14" fmla="*/ 66647 w 133350"/>
                <a:gd name="connsiteY14" fmla="*/ 140704 h 180975"/>
                <a:gd name="connsiteX15" fmla="*/ 47597 w 133350"/>
                <a:gd name="connsiteY15" fmla="*/ 136513 h 180975"/>
                <a:gd name="connsiteX16" fmla="*/ 35119 w 133350"/>
                <a:gd name="connsiteY16" fmla="*/ 123273 h 180975"/>
                <a:gd name="connsiteX17" fmla="*/ 35119 w 133350"/>
                <a:gd name="connsiteY17" fmla="*/ 124035 h 180975"/>
                <a:gd name="connsiteX18" fmla="*/ 9020 w 133350"/>
                <a:gd name="connsiteY18" fmla="*/ 113081 h 180975"/>
                <a:gd name="connsiteX19" fmla="*/ 25975 w 133350"/>
                <a:gd name="connsiteY19" fmla="*/ 156134 h 180975"/>
                <a:gd name="connsiteX20" fmla="*/ 23213 w 133350"/>
                <a:gd name="connsiteY20" fmla="*/ 161754 h 180975"/>
                <a:gd name="connsiteX21" fmla="*/ 29785 w 133350"/>
                <a:gd name="connsiteY21" fmla="*/ 180804 h 180975"/>
                <a:gd name="connsiteX22" fmla="*/ 36071 w 133350"/>
                <a:gd name="connsiteY22" fmla="*/ 182233 h 180975"/>
                <a:gd name="connsiteX23" fmla="*/ 48930 w 133350"/>
                <a:gd name="connsiteY23" fmla="*/ 174232 h 180975"/>
                <a:gd name="connsiteX24" fmla="*/ 52073 w 133350"/>
                <a:gd name="connsiteY24" fmla="*/ 167755 h 180975"/>
                <a:gd name="connsiteX25" fmla="*/ 63980 w 133350"/>
                <a:gd name="connsiteY25" fmla="*/ 169279 h 180975"/>
                <a:gd name="connsiteX26" fmla="*/ 74933 w 133350"/>
                <a:gd name="connsiteY26" fmla="*/ 167755 h 180975"/>
                <a:gd name="connsiteX27" fmla="*/ 98460 w 133350"/>
                <a:gd name="connsiteY27" fmla="*/ 146990 h 180975"/>
                <a:gd name="connsiteX28" fmla="*/ 85506 w 133350"/>
                <a:gd name="connsiteY28" fmla="*/ 88221 h 180975"/>
                <a:gd name="connsiteX29" fmla="*/ 81410 w 133350"/>
                <a:gd name="connsiteY29" fmla="*/ 82982 h 180975"/>
                <a:gd name="connsiteX30" fmla="*/ 79886 w 133350"/>
                <a:gd name="connsiteY30" fmla="*/ 81363 h 180975"/>
                <a:gd name="connsiteX31" fmla="*/ 79410 w 133350"/>
                <a:gd name="connsiteY31" fmla="*/ 80601 h 180975"/>
                <a:gd name="connsiteX32" fmla="*/ 70933 w 133350"/>
                <a:gd name="connsiteY32" fmla="*/ 57360 h 180975"/>
                <a:gd name="connsiteX33" fmla="*/ 74933 w 133350"/>
                <a:gd name="connsiteY33" fmla="*/ 53264 h 180975"/>
                <a:gd name="connsiteX34" fmla="*/ 89888 w 133350"/>
                <a:gd name="connsiteY34" fmla="*/ 56788 h 180975"/>
                <a:gd name="connsiteX35" fmla="*/ 99413 w 133350"/>
                <a:gd name="connsiteY35" fmla="*/ 66313 h 180975"/>
                <a:gd name="connsiteX36" fmla="*/ 100460 w 133350"/>
                <a:gd name="connsiteY36" fmla="*/ 6536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3350" h="180975">
                  <a:moveTo>
                    <a:pt x="100460" y="65361"/>
                  </a:moveTo>
                  <a:lnTo>
                    <a:pt x="126940" y="75934"/>
                  </a:lnTo>
                  <a:cubicBezTo>
                    <a:pt x="131382" y="62405"/>
                    <a:pt x="126662" y="47553"/>
                    <a:pt x="115224" y="39072"/>
                  </a:cubicBezTo>
                  <a:lnTo>
                    <a:pt x="120653" y="27832"/>
                  </a:lnTo>
                  <a:cubicBezTo>
                    <a:pt x="124125" y="20678"/>
                    <a:pt x="121140" y="12064"/>
                    <a:pt x="113986" y="8592"/>
                  </a:cubicBezTo>
                  <a:cubicBezTo>
                    <a:pt x="106832" y="5120"/>
                    <a:pt x="98217" y="8105"/>
                    <a:pt x="94745" y="15259"/>
                  </a:cubicBezTo>
                  <a:lnTo>
                    <a:pt x="89411" y="26308"/>
                  </a:lnTo>
                  <a:cubicBezTo>
                    <a:pt x="82064" y="24222"/>
                    <a:pt x="74280" y="24222"/>
                    <a:pt x="66932" y="26308"/>
                  </a:cubicBezTo>
                  <a:cubicBezTo>
                    <a:pt x="57325" y="29222"/>
                    <a:pt x="49466" y="36178"/>
                    <a:pt x="45406" y="45358"/>
                  </a:cubicBezTo>
                  <a:cubicBezTo>
                    <a:pt x="33976" y="68790"/>
                    <a:pt x="46644" y="85268"/>
                    <a:pt x="56836" y="98508"/>
                  </a:cubicBezTo>
                  <a:lnTo>
                    <a:pt x="60265" y="103080"/>
                  </a:lnTo>
                  <a:cubicBezTo>
                    <a:pt x="60265" y="103651"/>
                    <a:pt x="61217" y="104032"/>
                    <a:pt x="61598" y="104509"/>
                  </a:cubicBezTo>
                  <a:lnTo>
                    <a:pt x="62932" y="106223"/>
                  </a:lnTo>
                  <a:cubicBezTo>
                    <a:pt x="74743" y="121654"/>
                    <a:pt x="77124" y="126130"/>
                    <a:pt x="72457" y="134798"/>
                  </a:cubicBezTo>
                  <a:cubicBezTo>
                    <a:pt x="70076" y="139656"/>
                    <a:pt x="67599" y="140418"/>
                    <a:pt x="66647" y="140704"/>
                  </a:cubicBezTo>
                  <a:cubicBezTo>
                    <a:pt x="59998" y="141661"/>
                    <a:pt x="53229" y="140171"/>
                    <a:pt x="47597" y="136513"/>
                  </a:cubicBezTo>
                  <a:cubicBezTo>
                    <a:pt x="36548" y="131083"/>
                    <a:pt x="34547" y="125654"/>
                    <a:pt x="35119" y="123273"/>
                  </a:cubicBezTo>
                  <a:cubicBezTo>
                    <a:pt x="35133" y="123526"/>
                    <a:pt x="35133" y="123782"/>
                    <a:pt x="35119" y="124035"/>
                  </a:cubicBezTo>
                  <a:lnTo>
                    <a:pt x="9020" y="113081"/>
                  </a:lnTo>
                  <a:cubicBezTo>
                    <a:pt x="5401" y="122606"/>
                    <a:pt x="5115" y="141656"/>
                    <a:pt x="25975" y="156134"/>
                  </a:cubicBezTo>
                  <a:lnTo>
                    <a:pt x="23213" y="161754"/>
                  </a:lnTo>
                  <a:cubicBezTo>
                    <a:pt x="19845" y="168834"/>
                    <a:pt x="22768" y="177306"/>
                    <a:pt x="29785" y="180804"/>
                  </a:cubicBezTo>
                  <a:cubicBezTo>
                    <a:pt x="31750" y="181737"/>
                    <a:pt x="33896" y="182225"/>
                    <a:pt x="36071" y="182233"/>
                  </a:cubicBezTo>
                  <a:cubicBezTo>
                    <a:pt x="41528" y="182221"/>
                    <a:pt x="46509" y="179122"/>
                    <a:pt x="48930" y="174232"/>
                  </a:cubicBezTo>
                  <a:lnTo>
                    <a:pt x="52073" y="167755"/>
                  </a:lnTo>
                  <a:cubicBezTo>
                    <a:pt x="55972" y="168712"/>
                    <a:pt x="59966" y="169223"/>
                    <a:pt x="63980" y="169279"/>
                  </a:cubicBezTo>
                  <a:cubicBezTo>
                    <a:pt x="67683" y="169266"/>
                    <a:pt x="71367" y="168753"/>
                    <a:pt x="74933" y="167755"/>
                  </a:cubicBezTo>
                  <a:cubicBezTo>
                    <a:pt x="85394" y="164534"/>
                    <a:pt x="93964" y="156969"/>
                    <a:pt x="98460" y="146990"/>
                  </a:cubicBezTo>
                  <a:cubicBezTo>
                    <a:pt x="110938" y="121273"/>
                    <a:pt x="97508" y="103651"/>
                    <a:pt x="85506" y="88221"/>
                  </a:cubicBezTo>
                  <a:lnTo>
                    <a:pt x="81410" y="82982"/>
                  </a:lnTo>
                  <a:cubicBezTo>
                    <a:pt x="80952" y="82397"/>
                    <a:pt x="80443" y="81855"/>
                    <a:pt x="79886" y="81363"/>
                  </a:cubicBezTo>
                  <a:lnTo>
                    <a:pt x="79410" y="80601"/>
                  </a:lnTo>
                  <a:cubicBezTo>
                    <a:pt x="68742" y="66790"/>
                    <a:pt x="67694" y="64027"/>
                    <a:pt x="70933" y="57360"/>
                  </a:cubicBezTo>
                  <a:cubicBezTo>
                    <a:pt x="72647" y="53836"/>
                    <a:pt x="74267" y="53359"/>
                    <a:pt x="74933" y="53264"/>
                  </a:cubicBezTo>
                  <a:cubicBezTo>
                    <a:pt x="75600" y="53169"/>
                    <a:pt x="80648" y="52312"/>
                    <a:pt x="89888" y="56788"/>
                  </a:cubicBezTo>
                  <a:cubicBezTo>
                    <a:pt x="99127" y="61265"/>
                    <a:pt x="100079" y="64789"/>
                    <a:pt x="99413" y="66313"/>
                  </a:cubicBezTo>
                  <a:cubicBezTo>
                    <a:pt x="99657" y="65897"/>
                    <a:pt x="100022" y="65565"/>
                    <a:pt x="100460" y="65361"/>
                  </a:cubicBezTo>
                  <a:close/>
                </a:path>
              </a:pathLst>
            </a:custGeom>
            <a:grpFill/>
            <a:ln w="9525" cap="flat">
              <a:noFill/>
              <a:prstDash val="solid"/>
              <a:miter/>
            </a:ln>
          </p:spPr>
          <p:txBody>
            <a:bodyPr rtlCol="0" anchor="ctr"/>
            <a:lstStyle/>
            <a:p>
              <a:endParaRPr lang="en-US" dirty="0"/>
            </a:p>
          </p:txBody>
        </p:sp>
        <p:sp>
          <p:nvSpPr>
            <p:cNvPr id="83" name="Freeform: Shape 89">
              <a:extLst>
                <a:ext uri="{FF2B5EF4-FFF2-40B4-BE49-F238E27FC236}">
                  <a16:creationId xmlns:a16="http://schemas.microsoft.com/office/drawing/2014/main" id="{217E9F0C-15B9-9B4D-96AF-1537CFC74F38}"/>
                </a:ext>
              </a:extLst>
            </p:cNvPr>
            <p:cNvSpPr/>
            <p:nvPr/>
          </p:nvSpPr>
          <p:spPr>
            <a:xfrm>
              <a:off x="1355576" y="3620686"/>
              <a:ext cx="523875" cy="514350"/>
            </a:xfrm>
            <a:custGeom>
              <a:avLst/>
              <a:gdLst>
                <a:gd name="connsiteX0" fmla="*/ 495014 w 523875"/>
                <a:gd name="connsiteY0" fmla="*/ 410337 h 514350"/>
                <a:gd name="connsiteX1" fmla="*/ 494252 w 523875"/>
                <a:gd name="connsiteY1" fmla="*/ 410337 h 514350"/>
                <a:gd name="connsiteX2" fmla="*/ 493490 w 523875"/>
                <a:gd name="connsiteY2" fmla="*/ 410337 h 514350"/>
                <a:gd name="connsiteX3" fmla="*/ 421862 w 523875"/>
                <a:gd name="connsiteY3" fmla="*/ 375095 h 514350"/>
                <a:gd name="connsiteX4" fmla="*/ 382143 w 523875"/>
                <a:gd name="connsiteY4" fmla="*/ 292608 h 514350"/>
                <a:gd name="connsiteX5" fmla="*/ 381476 w 523875"/>
                <a:gd name="connsiteY5" fmla="*/ 291275 h 514350"/>
                <a:gd name="connsiteX6" fmla="*/ 380714 w 523875"/>
                <a:gd name="connsiteY6" fmla="*/ 290036 h 514350"/>
                <a:gd name="connsiteX7" fmla="*/ 364712 w 523875"/>
                <a:gd name="connsiteY7" fmla="*/ 274892 h 514350"/>
                <a:gd name="connsiteX8" fmla="*/ 362331 w 523875"/>
                <a:gd name="connsiteY8" fmla="*/ 273177 h 514350"/>
                <a:gd name="connsiteX9" fmla="*/ 338614 w 523875"/>
                <a:gd name="connsiteY9" fmla="*/ 250698 h 514350"/>
                <a:gd name="connsiteX10" fmla="*/ 413195 w 523875"/>
                <a:gd name="connsiteY10" fmla="*/ 279273 h 514350"/>
                <a:gd name="connsiteX11" fmla="*/ 427863 w 523875"/>
                <a:gd name="connsiteY11" fmla="*/ 282130 h 514350"/>
                <a:gd name="connsiteX12" fmla="*/ 467193 w 523875"/>
                <a:gd name="connsiteY12" fmla="*/ 245301 h 514350"/>
                <a:gd name="connsiteX13" fmla="*/ 442055 w 523875"/>
                <a:gd name="connsiteY13" fmla="*/ 208217 h 514350"/>
                <a:gd name="connsiteX14" fmla="*/ 165830 w 523875"/>
                <a:gd name="connsiteY14" fmla="*/ 86963 h 514350"/>
                <a:gd name="connsiteX15" fmla="*/ 165830 w 523875"/>
                <a:gd name="connsiteY15" fmla="*/ 86487 h 514350"/>
                <a:gd name="connsiteX16" fmla="*/ 86487 w 523875"/>
                <a:gd name="connsiteY16" fmla="*/ 7144 h 514350"/>
                <a:gd name="connsiteX17" fmla="*/ 7144 w 523875"/>
                <a:gd name="connsiteY17" fmla="*/ 86487 h 514350"/>
                <a:gd name="connsiteX18" fmla="*/ 86487 w 523875"/>
                <a:gd name="connsiteY18" fmla="*/ 165830 h 514350"/>
                <a:gd name="connsiteX19" fmla="*/ 116967 w 523875"/>
                <a:gd name="connsiteY19" fmla="*/ 159734 h 514350"/>
                <a:gd name="connsiteX20" fmla="*/ 241840 w 523875"/>
                <a:gd name="connsiteY20" fmla="*/ 288036 h 514350"/>
                <a:gd name="connsiteX21" fmla="*/ 167830 w 523875"/>
                <a:gd name="connsiteY21" fmla="*/ 299371 h 514350"/>
                <a:gd name="connsiteX22" fmla="*/ 124015 w 523875"/>
                <a:gd name="connsiteY22" fmla="*/ 343567 h 514350"/>
                <a:gd name="connsiteX23" fmla="*/ 108394 w 523875"/>
                <a:gd name="connsiteY23" fmla="*/ 450342 h 514350"/>
                <a:gd name="connsiteX24" fmla="*/ 152634 w 523875"/>
                <a:gd name="connsiteY24" fmla="*/ 509770 h 514350"/>
                <a:gd name="connsiteX25" fmla="*/ 152686 w 523875"/>
                <a:gd name="connsiteY25" fmla="*/ 509778 h 514350"/>
                <a:gd name="connsiteX26" fmla="*/ 160306 w 523875"/>
                <a:gd name="connsiteY26" fmla="*/ 510350 h 514350"/>
                <a:gd name="connsiteX27" fmla="*/ 212122 w 523875"/>
                <a:gd name="connsiteY27" fmla="*/ 465392 h 514350"/>
                <a:gd name="connsiteX28" fmla="*/ 221647 w 523875"/>
                <a:gd name="connsiteY28" fmla="*/ 393668 h 514350"/>
                <a:gd name="connsiteX29" fmla="*/ 312992 w 523875"/>
                <a:gd name="connsiteY29" fmla="*/ 377857 h 514350"/>
                <a:gd name="connsiteX30" fmla="*/ 353568 w 523875"/>
                <a:gd name="connsiteY30" fmla="*/ 435674 h 514350"/>
                <a:gd name="connsiteX31" fmla="*/ 449390 w 523875"/>
                <a:gd name="connsiteY31" fmla="*/ 495014 h 514350"/>
                <a:gd name="connsiteX32" fmla="*/ 475869 w 523875"/>
                <a:gd name="connsiteY32" fmla="*/ 501967 h 514350"/>
                <a:gd name="connsiteX33" fmla="*/ 516065 w 523875"/>
                <a:gd name="connsiteY33" fmla="*/ 477298 h 514350"/>
                <a:gd name="connsiteX34" fmla="*/ 518922 w 523875"/>
                <a:gd name="connsiteY34" fmla="*/ 436817 h 514350"/>
                <a:gd name="connsiteX35" fmla="*/ 495014 w 523875"/>
                <a:gd name="connsiteY35" fmla="*/ 410337 h 514350"/>
                <a:gd name="connsiteX36" fmla="*/ 86296 w 523875"/>
                <a:gd name="connsiteY36" fmla="*/ 137446 h 514350"/>
                <a:gd name="connsiteX37" fmla="*/ 35528 w 523875"/>
                <a:gd name="connsiteY37" fmla="*/ 86677 h 514350"/>
                <a:gd name="connsiteX38" fmla="*/ 86296 w 523875"/>
                <a:gd name="connsiteY38" fmla="*/ 35909 h 514350"/>
                <a:gd name="connsiteX39" fmla="*/ 137065 w 523875"/>
                <a:gd name="connsiteY39" fmla="*/ 86677 h 514350"/>
                <a:gd name="connsiteX40" fmla="*/ 86296 w 523875"/>
                <a:gd name="connsiteY40" fmla="*/ 137446 h 514350"/>
                <a:gd name="connsiteX41" fmla="*/ 491299 w 523875"/>
                <a:gd name="connsiteY41" fmla="*/ 463772 h 514350"/>
                <a:gd name="connsiteX42" fmla="*/ 476250 w 523875"/>
                <a:gd name="connsiteY42" fmla="*/ 473297 h 514350"/>
                <a:gd name="connsiteX43" fmla="*/ 464153 w 523875"/>
                <a:gd name="connsiteY43" fmla="*/ 470154 h 514350"/>
                <a:gd name="connsiteX44" fmla="*/ 378428 w 523875"/>
                <a:gd name="connsiteY44" fmla="*/ 419957 h 514350"/>
                <a:gd name="connsiteX45" fmla="*/ 326898 w 523875"/>
                <a:gd name="connsiteY45" fmla="*/ 346615 h 514350"/>
                <a:gd name="connsiteX46" fmla="*/ 196596 w 523875"/>
                <a:gd name="connsiteY46" fmla="*/ 369189 h 514350"/>
                <a:gd name="connsiteX47" fmla="*/ 183833 w 523875"/>
                <a:gd name="connsiteY47" fmla="*/ 461391 h 514350"/>
                <a:gd name="connsiteX48" fmla="*/ 160306 w 523875"/>
                <a:gd name="connsiteY48" fmla="*/ 481775 h 514350"/>
                <a:gd name="connsiteX49" fmla="*/ 156781 w 523875"/>
                <a:gd name="connsiteY49" fmla="*/ 481775 h 514350"/>
                <a:gd name="connsiteX50" fmla="*/ 136684 w 523875"/>
                <a:gd name="connsiteY50" fmla="*/ 454819 h 514350"/>
                <a:gd name="connsiteX51" fmla="*/ 152305 w 523875"/>
                <a:gd name="connsiteY51" fmla="*/ 347948 h 514350"/>
                <a:gd name="connsiteX52" fmla="*/ 172117 w 523875"/>
                <a:gd name="connsiteY52" fmla="*/ 327851 h 514350"/>
                <a:gd name="connsiteX53" fmla="*/ 301181 w 523875"/>
                <a:gd name="connsiteY53" fmla="*/ 308229 h 514350"/>
                <a:gd name="connsiteX54" fmla="*/ 141065 w 523875"/>
                <a:gd name="connsiteY54" fmla="*/ 144018 h 514350"/>
                <a:gd name="connsiteX55" fmla="*/ 160115 w 523875"/>
                <a:gd name="connsiteY55" fmla="*/ 115443 h 514350"/>
                <a:gd name="connsiteX56" fmla="*/ 430816 w 523875"/>
                <a:gd name="connsiteY56" fmla="*/ 234601 h 514350"/>
                <a:gd name="connsiteX57" fmla="*/ 436891 w 523875"/>
                <a:gd name="connsiteY57" fmla="*/ 246623 h 514350"/>
                <a:gd name="connsiteX58" fmla="*/ 427863 w 523875"/>
                <a:gd name="connsiteY58" fmla="*/ 253175 h 514350"/>
                <a:gd name="connsiteX59" fmla="*/ 423672 w 523875"/>
                <a:gd name="connsiteY59" fmla="*/ 252317 h 514350"/>
                <a:gd name="connsiteX60" fmla="*/ 214693 w 523875"/>
                <a:gd name="connsiteY60" fmla="*/ 172212 h 514350"/>
                <a:gd name="connsiteX61" fmla="*/ 343567 w 523875"/>
                <a:gd name="connsiteY61" fmla="*/ 294418 h 514350"/>
                <a:gd name="connsiteX62" fmla="*/ 356425 w 523875"/>
                <a:gd name="connsiteY62" fmla="*/ 303943 h 514350"/>
                <a:gd name="connsiteX63" fmla="*/ 400336 w 523875"/>
                <a:gd name="connsiteY63" fmla="*/ 395288 h 514350"/>
                <a:gd name="connsiteX64" fmla="*/ 480822 w 523875"/>
                <a:gd name="connsiteY64" fmla="*/ 434912 h 514350"/>
                <a:gd name="connsiteX65" fmla="*/ 491299 w 523875"/>
                <a:gd name="connsiteY65" fmla="*/ 463772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3875" h="514350">
                  <a:moveTo>
                    <a:pt x="495014" y="410337"/>
                  </a:moveTo>
                  <a:lnTo>
                    <a:pt x="494252" y="410337"/>
                  </a:lnTo>
                  <a:lnTo>
                    <a:pt x="493490" y="410337"/>
                  </a:lnTo>
                  <a:lnTo>
                    <a:pt x="421862" y="375095"/>
                  </a:lnTo>
                  <a:lnTo>
                    <a:pt x="382143" y="292608"/>
                  </a:lnTo>
                  <a:lnTo>
                    <a:pt x="381476" y="291275"/>
                  </a:lnTo>
                  <a:lnTo>
                    <a:pt x="380714" y="290036"/>
                  </a:lnTo>
                  <a:cubicBezTo>
                    <a:pt x="376537" y="283892"/>
                    <a:pt x="371078" y="278724"/>
                    <a:pt x="364712" y="274892"/>
                  </a:cubicBezTo>
                  <a:lnTo>
                    <a:pt x="362331" y="273177"/>
                  </a:lnTo>
                  <a:lnTo>
                    <a:pt x="338614" y="250698"/>
                  </a:lnTo>
                  <a:lnTo>
                    <a:pt x="413195" y="279273"/>
                  </a:lnTo>
                  <a:cubicBezTo>
                    <a:pt x="417857" y="281151"/>
                    <a:pt x="422836" y="282122"/>
                    <a:pt x="427863" y="282130"/>
                  </a:cubicBezTo>
                  <a:cubicBezTo>
                    <a:pt x="448894" y="282821"/>
                    <a:pt x="466502" y="266332"/>
                    <a:pt x="467193" y="245301"/>
                  </a:cubicBezTo>
                  <a:cubicBezTo>
                    <a:pt x="467735" y="228799"/>
                    <a:pt x="457585" y="213825"/>
                    <a:pt x="442055" y="208217"/>
                  </a:cubicBezTo>
                  <a:lnTo>
                    <a:pt x="165830" y="86963"/>
                  </a:lnTo>
                  <a:lnTo>
                    <a:pt x="165830" y="86487"/>
                  </a:lnTo>
                  <a:cubicBezTo>
                    <a:pt x="165830" y="42667"/>
                    <a:pt x="130307" y="7144"/>
                    <a:pt x="86487" y="7144"/>
                  </a:cubicBezTo>
                  <a:cubicBezTo>
                    <a:pt x="42667" y="7144"/>
                    <a:pt x="7144" y="42667"/>
                    <a:pt x="7144" y="86487"/>
                  </a:cubicBezTo>
                  <a:cubicBezTo>
                    <a:pt x="7144" y="130307"/>
                    <a:pt x="42667" y="165830"/>
                    <a:pt x="86487" y="165830"/>
                  </a:cubicBezTo>
                  <a:cubicBezTo>
                    <a:pt x="96956" y="165890"/>
                    <a:pt x="107327" y="163816"/>
                    <a:pt x="116967" y="159734"/>
                  </a:cubicBezTo>
                  <a:lnTo>
                    <a:pt x="241840" y="288036"/>
                  </a:lnTo>
                  <a:lnTo>
                    <a:pt x="167830" y="299371"/>
                  </a:lnTo>
                  <a:cubicBezTo>
                    <a:pt x="145065" y="302804"/>
                    <a:pt x="127251" y="320772"/>
                    <a:pt x="124015" y="343567"/>
                  </a:cubicBezTo>
                  <a:lnTo>
                    <a:pt x="108394" y="450342"/>
                  </a:lnTo>
                  <a:cubicBezTo>
                    <a:pt x="104201" y="478969"/>
                    <a:pt x="124007" y="505577"/>
                    <a:pt x="152634" y="509770"/>
                  </a:cubicBezTo>
                  <a:cubicBezTo>
                    <a:pt x="152651" y="509773"/>
                    <a:pt x="152669" y="509775"/>
                    <a:pt x="152686" y="509778"/>
                  </a:cubicBezTo>
                  <a:cubicBezTo>
                    <a:pt x="155208" y="510161"/>
                    <a:pt x="157755" y="510352"/>
                    <a:pt x="160306" y="510350"/>
                  </a:cubicBezTo>
                  <a:cubicBezTo>
                    <a:pt x="186307" y="510207"/>
                    <a:pt x="208314" y="491113"/>
                    <a:pt x="212122" y="465392"/>
                  </a:cubicBezTo>
                  <a:lnTo>
                    <a:pt x="221647" y="393668"/>
                  </a:lnTo>
                  <a:lnTo>
                    <a:pt x="312992" y="377857"/>
                  </a:lnTo>
                  <a:lnTo>
                    <a:pt x="353568" y="435674"/>
                  </a:lnTo>
                  <a:cubicBezTo>
                    <a:pt x="357949" y="442531"/>
                    <a:pt x="362141" y="446246"/>
                    <a:pt x="449390" y="495014"/>
                  </a:cubicBezTo>
                  <a:cubicBezTo>
                    <a:pt x="457512" y="499468"/>
                    <a:pt x="466606" y="501856"/>
                    <a:pt x="475869" y="501967"/>
                  </a:cubicBezTo>
                  <a:cubicBezTo>
                    <a:pt x="492896" y="502154"/>
                    <a:pt x="508522" y="492564"/>
                    <a:pt x="516065" y="477298"/>
                  </a:cubicBezTo>
                  <a:cubicBezTo>
                    <a:pt x="523183" y="464958"/>
                    <a:pt x="524236" y="450033"/>
                    <a:pt x="518922" y="436817"/>
                  </a:cubicBezTo>
                  <a:cubicBezTo>
                    <a:pt x="514182" y="425537"/>
                    <a:pt x="505753" y="416201"/>
                    <a:pt x="495014" y="410337"/>
                  </a:cubicBezTo>
                  <a:close/>
                  <a:moveTo>
                    <a:pt x="86296" y="137446"/>
                  </a:moveTo>
                  <a:cubicBezTo>
                    <a:pt x="58258" y="137446"/>
                    <a:pt x="35528" y="114716"/>
                    <a:pt x="35528" y="86677"/>
                  </a:cubicBezTo>
                  <a:cubicBezTo>
                    <a:pt x="35528" y="58639"/>
                    <a:pt x="58258" y="35909"/>
                    <a:pt x="86296" y="35909"/>
                  </a:cubicBezTo>
                  <a:cubicBezTo>
                    <a:pt x="114335" y="35909"/>
                    <a:pt x="137065" y="58639"/>
                    <a:pt x="137065" y="86677"/>
                  </a:cubicBezTo>
                  <a:cubicBezTo>
                    <a:pt x="137065" y="114716"/>
                    <a:pt x="114335" y="137446"/>
                    <a:pt x="86296" y="137446"/>
                  </a:cubicBezTo>
                  <a:close/>
                  <a:moveTo>
                    <a:pt x="491299" y="463772"/>
                  </a:moveTo>
                  <a:cubicBezTo>
                    <a:pt x="488636" y="469669"/>
                    <a:pt x="482719" y="473414"/>
                    <a:pt x="476250" y="473297"/>
                  </a:cubicBezTo>
                  <a:cubicBezTo>
                    <a:pt x="472030" y="473191"/>
                    <a:pt x="467891" y="472115"/>
                    <a:pt x="464153" y="470154"/>
                  </a:cubicBezTo>
                  <a:cubicBezTo>
                    <a:pt x="464153" y="470154"/>
                    <a:pt x="380333" y="423291"/>
                    <a:pt x="378428" y="419957"/>
                  </a:cubicBezTo>
                  <a:lnTo>
                    <a:pt x="326898" y="346615"/>
                  </a:lnTo>
                  <a:lnTo>
                    <a:pt x="196596" y="369189"/>
                  </a:lnTo>
                  <a:lnTo>
                    <a:pt x="183833" y="461391"/>
                  </a:lnTo>
                  <a:cubicBezTo>
                    <a:pt x="182131" y="473080"/>
                    <a:pt x="172119" y="481755"/>
                    <a:pt x="160306" y="481775"/>
                  </a:cubicBezTo>
                  <a:cubicBezTo>
                    <a:pt x="159133" y="481869"/>
                    <a:pt x="157954" y="481869"/>
                    <a:pt x="156781" y="481775"/>
                  </a:cubicBezTo>
                  <a:cubicBezTo>
                    <a:pt x="143799" y="479862"/>
                    <a:pt x="134811" y="467807"/>
                    <a:pt x="136684" y="454819"/>
                  </a:cubicBezTo>
                  <a:lnTo>
                    <a:pt x="152305" y="347948"/>
                  </a:lnTo>
                  <a:cubicBezTo>
                    <a:pt x="153800" y="337636"/>
                    <a:pt x="161827" y="329494"/>
                    <a:pt x="172117" y="327851"/>
                  </a:cubicBezTo>
                  <a:lnTo>
                    <a:pt x="301181" y="308229"/>
                  </a:lnTo>
                  <a:lnTo>
                    <a:pt x="141065" y="144018"/>
                  </a:lnTo>
                  <a:cubicBezTo>
                    <a:pt x="149416" y="135990"/>
                    <a:pt x="155917" y="126239"/>
                    <a:pt x="160115" y="115443"/>
                  </a:cubicBezTo>
                  <a:lnTo>
                    <a:pt x="430816" y="234601"/>
                  </a:lnTo>
                  <a:cubicBezTo>
                    <a:pt x="435814" y="236243"/>
                    <a:pt x="438533" y="241626"/>
                    <a:pt x="436891" y="246623"/>
                  </a:cubicBezTo>
                  <a:cubicBezTo>
                    <a:pt x="435608" y="250525"/>
                    <a:pt x="431970" y="253165"/>
                    <a:pt x="427863" y="253175"/>
                  </a:cubicBezTo>
                  <a:cubicBezTo>
                    <a:pt x="426426" y="253149"/>
                    <a:pt x="425005" y="252857"/>
                    <a:pt x="423672" y="252317"/>
                  </a:cubicBezTo>
                  <a:lnTo>
                    <a:pt x="214693" y="172212"/>
                  </a:lnTo>
                  <a:lnTo>
                    <a:pt x="343567" y="294418"/>
                  </a:lnTo>
                  <a:cubicBezTo>
                    <a:pt x="344996" y="295751"/>
                    <a:pt x="355378" y="302514"/>
                    <a:pt x="356425" y="303943"/>
                  </a:cubicBezTo>
                  <a:lnTo>
                    <a:pt x="400336" y="395288"/>
                  </a:lnTo>
                  <a:lnTo>
                    <a:pt x="480822" y="434912"/>
                  </a:lnTo>
                  <a:cubicBezTo>
                    <a:pt x="492728" y="441674"/>
                    <a:pt x="497777" y="452342"/>
                    <a:pt x="491299" y="463772"/>
                  </a:cubicBezTo>
                  <a:close/>
                </a:path>
              </a:pathLst>
            </a:custGeom>
            <a:grpFill/>
            <a:ln w="9525" cap="flat">
              <a:noFill/>
              <a:prstDash val="solid"/>
              <a:miter/>
            </a:ln>
          </p:spPr>
          <p:txBody>
            <a:bodyPr rtlCol="0" anchor="ctr"/>
            <a:lstStyle/>
            <a:p>
              <a:endParaRPr lang="en-US" dirty="0"/>
            </a:p>
          </p:txBody>
        </p:sp>
      </p:grpSp>
      <p:sp>
        <p:nvSpPr>
          <p:cNvPr id="84" name="Graphic 1889328">
            <a:extLst>
              <a:ext uri="{FF2B5EF4-FFF2-40B4-BE49-F238E27FC236}">
                <a16:creationId xmlns:a16="http://schemas.microsoft.com/office/drawing/2014/main" id="{7D85A0A2-8ECE-144C-A2B4-005B206BCBA3}"/>
              </a:ext>
            </a:extLst>
          </p:cNvPr>
          <p:cNvSpPr/>
          <p:nvPr/>
        </p:nvSpPr>
        <p:spPr>
          <a:xfrm>
            <a:off x="3898829" y="4009551"/>
            <a:ext cx="438150" cy="647700"/>
          </a:xfrm>
          <a:custGeom>
            <a:avLst/>
            <a:gdLst>
              <a:gd name="connsiteX0" fmla="*/ 434721 w 438150"/>
              <a:gd name="connsiteY0" fmla="*/ 387477 h 647700"/>
              <a:gd name="connsiteX1" fmla="*/ 420434 w 438150"/>
              <a:gd name="connsiteY1" fmla="*/ 373190 h 647700"/>
              <a:gd name="connsiteX2" fmla="*/ 354806 w 438150"/>
              <a:gd name="connsiteY2" fmla="*/ 373190 h 647700"/>
              <a:gd name="connsiteX3" fmla="*/ 352235 w 438150"/>
              <a:gd name="connsiteY3" fmla="*/ 373190 h 647700"/>
              <a:gd name="connsiteX4" fmla="*/ 277654 w 438150"/>
              <a:gd name="connsiteY4" fmla="*/ 199739 h 647700"/>
              <a:gd name="connsiteX5" fmla="*/ 292132 w 438150"/>
              <a:gd name="connsiteY5" fmla="*/ 156401 h 647700"/>
              <a:gd name="connsiteX6" fmla="*/ 234982 w 438150"/>
              <a:gd name="connsiteY6" fmla="*/ 85439 h 647700"/>
              <a:gd name="connsiteX7" fmla="*/ 234982 w 438150"/>
              <a:gd name="connsiteY7" fmla="*/ 21431 h 647700"/>
              <a:gd name="connsiteX8" fmla="*/ 220694 w 438150"/>
              <a:gd name="connsiteY8" fmla="*/ 7144 h 647700"/>
              <a:gd name="connsiteX9" fmla="*/ 206407 w 438150"/>
              <a:gd name="connsiteY9" fmla="*/ 21431 h 647700"/>
              <a:gd name="connsiteX10" fmla="*/ 206407 w 438150"/>
              <a:gd name="connsiteY10" fmla="*/ 85153 h 647700"/>
              <a:gd name="connsiteX11" fmla="*/ 148245 w 438150"/>
              <a:gd name="connsiteY11" fmla="*/ 169402 h 647700"/>
              <a:gd name="connsiteX12" fmla="*/ 160592 w 438150"/>
              <a:gd name="connsiteY12" fmla="*/ 198501 h 647700"/>
              <a:gd name="connsiteX13" fmla="*/ 85439 w 438150"/>
              <a:gd name="connsiteY13" fmla="*/ 373190 h 647700"/>
              <a:gd name="connsiteX14" fmla="*/ 21431 w 438150"/>
              <a:gd name="connsiteY14" fmla="*/ 373190 h 647700"/>
              <a:gd name="connsiteX15" fmla="*/ 7144 w 438150"/>
              <a:gd name="connsiteY15" fmla="*/ 387477 h 647700"/>
              <a:gd name="connsiteX16" fmla="*/ 21431 w 438150"/>
              <a:gd name="connsiteY16" fmla="*/ 401765 h 647700"/>
              <a:gd name="connsiteX17" fmla="*/ 73152 w 438150"/>
              <a:gd name="connsiteY17" fmla="*/ 401765 h 647700"/>
              <a:gd name="connsiteX18" fmla="*/ 14002 w 438150"/>
              <a:gd name="connsiteY18" fmla="*/ 539496 h 647700"/>
              <a:gd name="connsiteX19" fmla="*/ 21217 w 438150"/>
              <a:gd name="connsiteY19" fmla="*/ 558225 h 647700"/>
              <a:gd name="connsiteX20" fmla="*/ 22003 w 438150"/>
              <a:gd name="connsiteY20" fmla="*/ 558546 h 647700"/>
              <a:gd name="connsiteX21" fmla="*/ 48578 w 438150"/>
              <a:gd name="connsiteY21" fmla="*/ 569119 h 647700"/>
              <a:gd name="connsiteX22" fmla="*/ 26194 w 438150"/>
              <a:gd name="connsiteY22" fmla="*/ 622268 h 647700"/>
              <a:gd name="connsiteX23" fmla="*/ 33678 w 438150"/>
              <a:gd name="connsiteY23" fmla="*/ 641182 h 647700"/>
              <a:gd name="connsiteX24" fmla="*/ 34004 w 438150"/>
              <a:gd name="connsiteY24" fmla="*/ 641318 h 647700"/>
              <a:gd name="connsiteX25" fmla="*/ 39434 w 438150"/>
              <a:gd name="connsiteY25" fmla="*/ 642366 h 647700"/>
              <a:gd name="connsiteX26" fmla="*/ 52673 w 438150"/>
              <a:gd name="connsiteY26" fmla="*/ 633508 h 647700"/>
              <a:gd name="connsiteX27" fmla="*/ 80296 w 438150"/>
              <a:gd name="connsiteY27" fmla="*/ 566833 h 647700"/>
              <a:gd name="connsiteX28" fmla="*/ 80296 w 438150"/>
              <a:gd name="connsiteY28" fmla="*/ 566833 h 647700"/>
              <a:gd name="connsiteX29" fmla="*/ 150876 w 438150"/>
              <a:gd name="connsiteY29" fmla="*/ 402526 h 647700"/>
              <a:gd name="connsiteX30" fmla="*/ 204597 w 438150"/>
              <a:gd name="connsiteY30" fmla="*/ 402526 h 647700"/>
              <a:gd name="connsiteX31" fmla="*/ 204597 w 438150"/>
              <a:gd name="connsiteY31" fmla="*/ 416719 h 647700"/>
              <a:gd name="connsiteX32" fmla="*/ 218885 w 438150"/>
              <a:gd name="connsiteY32" fmla="*/ 431006 h 647700"/>
              <a:gd name="connsiteX33" fmla="*/ 233172 w 438150"/>
              <a:gd name="connsiteY33" fmla="*/ 416719 h 647700"/>
              <a:gd name="connsiteX34" fmla="*/ 233172 w 438150"/>
              <a:gd name="connsiteY34" fmla="*/ 401765 h 647700"/>
              <a:gd name="connsiteX35" fmla="*/ 286131 w 438150"/>
              <a:gd name="connsiteY35" fmla="*/ 401765 h 647700"/>
              <a:gd name="connsiteX36" fmla="*/ 356711 w 438150"/>
              <a:gd name="connsiteY36" fmla="*/ 565404 h 647700"/>
              <a:gd name="connsiteX37" fmla="*/ 356711 w 438150"/>
              <a:gd name="connsiteY37" fmla="*/ 565404 h 647700"/>
              <a:gd name="connsiteX38" fmla="*/ 384334 w 438150"/>
              <a:gd name="connsiteY38" fmla="*/ 632079 h 647700"/>
              <a:gd name="connsiteX39" fmla="*/ 397574 w 438150"/>
              <a:gd name="connsiteY39" fmla="*/ 640937 h 647700"/>
              <a:gd name="connsiteX40" fmla="*/ 403003 w 438150"/>
              <a:gd name="connsiteY40" fmla="*/ 639890 h 647700"/>
              <a:gd name="connsiteX41" fmla="*/ 410911 w 438150"/>
              <a:gd name="connsiteY41" fmla="*/ 621296 h 647700"/>
              <a:gd name="connsiteX42" fmla="*/ 410718 w 438150"/>
              <a:gd name="connsiteY42" fmla="*/ 620840 h 647700"/>
              <a:gd name="connsiteX43" fmla="*/ 388715 w 438150"/>
              <a:gd name="connsiteY43" fmla="*/ 567309 h 647700"/>
              <a:gd name="connsiteX44" fmla="*/ 415290 w 438150"/>
              <a:gd name="connsiteY44" fmla="*/ 557022 h 647700"/>
              <a:gd name="connsiteX45" fmla="*/ 423291 w 438150"/>
              <a:gd name="connsiteY45" fmla="*/ 549212 h 647700"/>
              <a:gd name="connsiteX46" fmla="*/ 423291 w 438150"/>
              <a:gd name="connsiteY46" fmla="*/ 538067 h 647700"/>
              <a:gd name="connsiteX47" fmla="*/ 364426 w 438150"/>
              <a:gd name="connsiteY47" fmla="*/ 401765 h 647700"/>
              <a:gd name="connsiteX48" fmla="*/ 420434 w 438150"/>
              <a:gd name="connsiteY48" fmla="*/ 401765 h 647700"/>
              <a:gd name="connsiteX49" fmla="*/ 434721 w 438150"/>
              <a:gd name="connsiteY49" fmla="*/ 387477 h 647700"/>
              <a:gd name="connsiteX50" fmla="*/ 219456 w 438150"/>
              <a:gd name="connsiteY50" fmla="*/ 112395 h 647700"/>
              <a:gd name="connsiteX51" fmla="*/ 263693 w 438150"/>
              <a:gd name="connsiteY51" fmla="*/ 155783 h 647700"/>
              <a:gd name="connsiteX52" fmla="*/ 239363 w 438150"/>
              <a:gd name="connsiteY52" fmla="*/ 195453 h 647700"/>
              <a:gd name="connsiteX53" fmla="*/ 230791 w 438150"/>
              <a:gd name="connsiteY53" fmla="*/ 198787 h 647700"/>
              <a:gd name="connsiteX54" fmla="*/ 177201 w 438150"/>
              <a:gd name="connsiteY54" fmla="*/ 167412 h 647700"/>
              <a:gd name="connsiteX55" fmla="*/ 208576 w 438150"/>
              <a:gd name="connsiteY55" fmla="*/ 113823 h 647700"/>
              <a:gd name="connsiteX56" fmla="*/ 219456 w 438150"/>
              <a:gd name="connsiteY56" fmla="*/ 112395 h 647700"/>
              <a:gd name="connsiteX57" fmla="*/ 182023 w 438150"/>
              <a:gd name="connsiteY57" fmla="*/ 220694 h 647700"/>
              <a:gd name="connsiteX58" fmla="*/ 195644 w 438150"/>
              <a:gd name="connsiteY58" fmla="*/ 225933 h 647700"/>
              <a:gd name="connsiteX59" fmla="*/ 59627 w 438150"/>
              <a:gd name="connsiteY59" fmla="*/ 542354 h 647700"/>
              <a:gd name="connsiteX60" fmla="*/ 46101 w 438150"/>
              <a:gd name="connsiteY60" fmla="*/ 537115 h 647700"/>
              <a:gd name="connsiteX61" fmla="*/ 233458 w 438150"/>
              <a:gd name="connsiteY61" fmla="*/ 373094 h 647700"/>
              <a:gd name="connsiteX62" fmla="*/ 233458 w 438150"/>
              <a:gd name="connsiteY62" fmla="*/ 362426 h 647700"/>
              <a:gd name="connsiteX63" fmla="*/ 219170 w 438150"/>
              <a:gd name="connsiteY63" fmla="*/ 348139 h 647700"/>
              <a:gd name="connsiteX64" fmla="*/ 204883 w 438150"/>
              <a:gd name="connsiteY64" fmla="*/ 362426 h 647700"/>
              <a:gd name="connsiteX65" fmla="*/ 204883 w 438150"/>
              <a:gd name="connsiteY65" fmla="*/ 373190 h 647700"/>
              <a:gd name="connsiteX66" fmla="*/ 163449 w 438150"/>
              <a:gd name="connsiteY66" fmla="*/ 373190 h 647700"/>
              <a:gd name="connsiteX67" fmla="*/ 218789 w 438150"/>
              <a:gd name="connsiteY67" fmla="*/ 244316 h 647700"/>
              <a:gd name="connsiteX68" fmla="*/ 273844 w 438150"/>
              <a:gd name="connsiteY68" fmla="*/ 373190 h 647700"/>
              <a:gd name="connsiteX69" fmla="*/ 377571 w 438150"/>
              <a:gd name="connsiteY69" fmla="*/ 541687 h 647700"/>
              <a:gd name="connsiteX70" fmla="*/ 241744 w 438150"/>
              <a:gd name="connsiteY70" fmla="*/ 225457 h 647700"/>
              <a:gd name="connsiteX71" fmla="*/ 252127 w 438150"/>
              <a:gd name="connsiteY71" fmla="*/ 221171 h 647700"/>
              <a:gd name="connsiteX72" fmla="*/ 255270 w 438150"/>
              <a:gd name="connsiteY72" fmla="*/ 220028 h 647700"/>
              <a:gd name="connsiteX73" fmla="*/ 391192 w 438150"/>
              <a:gd name="connsiteY73" fmla="*/ 536448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38150" h="647700">
                <a:moveTo>
                  <a:pt x="434721" y="387477"/>
                </a:moveTo>
                <a:cubicBezTo>
                  <a:pt x="434721" y="379587"/>
                  <a:pt x="428324" y="373190"/>
                  <a:pt x="420434" y="373190"/>
                </a:cubicBezTo>
                <a:lnTo>
                  <a:pt x="354806" y="373190"/>
                </a:lnTo>
                <a:cubicBezTo>
                  <a:pt x="353952" y="373096"/>
                  <a:pt x="353089" y="373096"/>
                  <a:pt x="352235" y="373190"/>
                </a:cubicBezTo>
                <a:lnTo>
                  <a:pt x="277654" y="199739"/>
                </a:lnTo>
                <a:cubicBezTo>
                  <a:pt x="287050" y="187244"/>
                  <a:pt x="292132" y="172034"/>
                  <a:pt x="292132" y="156401"/>
                </a:cubicBezTo>
                <a:cubicBezTo>
                  <a:pt x="292078" y="122271"/>
                  <a:pt x="268315" y="92765"/>
                  <a:pt x="234982" y="85439"/>
                </a:cubicBezTo>
                <a:lnTo>
                  <a:pt x="234982" y="21431"/>
                </a:lnTo>
                <a:cubicBezTo>
                  <a:pt x="234982" y="13540"/>
                  <a:pt x="228585" y="7144"/>
                  <a:pt x="220694" y="7144"/>
                </a:cubicBezTo>
                <a:cubicBezTo>
                  <a:pt x="212804" y="7144"/>
                  <a:pt x="206407" y="13540"/>
                  <a:pt x="206407" y="21431"/>
                </a:cubicBezTo>
                <a:lnTo>
                  <a:pt x="206407" y="85153"/>
                </a:lnTo>
                <a:cubicBezTo>
                  <a:pt x="167081" y="92357"/>
                  <a:pt x="141041" y="130076"/>
                  <a:pt x="148245" y="169402"/>
                </a:cubicBezTo>
                <a:cubicBezTo>
                  <a:pt x="150166" y="179893"/>
                  <a:pt x="154383" y="189829"/>
                  <a:pt x="160592" y="198501"/>
                </a:cubicBezTo>
                <a:lnTo>
                  <a:pt x="85439" y="373190"/>
                </a:lnTo>
                <a:lnTo>
                  <a:pt x="21431" y="373190"/>
                </a:lnTo>
                <a:cubicBezTo>
                  <a:pt x="13540" y="373190"/>
                  <a:pt x="7144" y="379587"/>
                  <a:pt x="7144" y="387477"/>
                </a:cubicBezTo>
                <a:cubicBezTo>
                  <a:pt x="7144" y="395368"/>
                  <a:pt x="13540" y="401765"/>
                  <a:pt x="21431" y="401765"/>
                </a:cubicBezTo>
                <a:lnTo>
                  <a:pt x="73152" y="401765"/>
                </a:lnTo>
                <a:lnTo>
                  <a:pt x="14002" y="539496"/>
                </a:lnTo>
                <a:cubicBezTo>
                  <a:pt x="10822" y="546661"/>
                  <a:pt x="14053" y="555046"/>
                  <a:pt x="21217" y="558225"/>
                </a:cubicBezTo>
                <a:cubicBezTo>
                  <a:pt x="21476" y="558340"/>
                  <a:pt x="21738" y="558447"/>
                  <a:pt x="22003" y="558546"/>
                </a:cubicBezTo>
                <a:lnTo>
                  <a:pt x="48578" y="569119"/>
                </a:lnTo>
                <a:lnTo>
                  <a:pt x="26194" y="622268"/>
                </a:lnTo>
                <a:cubicBezTo>
                  <a:pt x="23038" y="629558"/>
                  <a:pt x="26388" y="638025"/>
                  <a:pt x="33678" y="641182"/>
                </a:cubicBezTo>
                <a:cubicBezTo>
                  <a:pt x="33786" y="641229"/>
                  <a:pt x="33895" y="641274"/>
                  <a:pt x="34004" y="641318"/>
                </a:cubicBezTo>
                <a:cubicBezTo>
                  <a:pt x="35722" y="642040"/>
                  <a:pt x="37571" y="642397"/>
                  <a:pt x="39434" y="642366"/>
                </a:cubicBezTo>
                <a:cubicBezTo>
                  <a:pt x="45236" y="642376"/>
                  <a:pt x="50468" y="638875"/>
                  <a:pt x="52673" y="633508"/>
                </a:cubicBezTo>
                <a:lnTo>
                  <a:pt x="80296" y="566833"/>
                </a:lnTo>
                <a:lnTo>
                  <a:pt x="80296" y="566833"/>
                </a:lnTo>
                <a:lnTo>
                  <a:pt x="150876" y="402526"/>
                </a:lnTo>
                <a:lnTo>
                  <a:pt x="204597" y="402526"/>
                </a:lnTo>
                <a:lnTo>
                  <a:pt x="204597" y="416719"/>
                </a:lnTo>
                <a:cubicBezTo>
                  <a:pt x="204597" y="424609"/>
                  <a:pt x="210994" y="431006"/>
                  <a:pt x="218885" y="431006"/>
                </a:cubicBezTo>
                <a:cubicBezTo>
                  <a:pt x="226775" y="431006"/>
                  <a:pt x="233172" y="424609"/>
                  <a:pt x="233172" y="416719"/>
                </a:cubicBezTo>
                <a:lnTo>
                  <a:pt x="233172" y="401765"/>
                </a:lnTo>
                <a:lnTo>
                  <a:pt x="286131" y="401765"/>
                </a:lnTo>
                <a:lnTo>
                  <a:pt x="356711" y="565404"/>
                </a:lnTo>
                <a:lnTo>
                  <a:pt x="356711" y="565404"/>
                </a:lnTo>
                <a:lnTo>
                  <a:pt x="384334" y="632079"/>
                </a:lnTo>
                <a:cubicBezTo>
                  <a:pt x="386539" y="637446"/>
                  <a:pt x="391771" y="640947"/>
                  <a:pt x="397574" y="640937"/>
                </a:cubicBezTo>
                <a:cubicBezTo>
                  <a:pt x="399431" y="640912"/>
                  <a:pt x="401269" y="640557"/>
                  <a:pt x="403003" y="639890"/>
                </a:cubicBezTo>
                <a:cubicBezTo>
                  <a:pt x="410321" y="636939"/>
                  <a:pt x="413862" y="628615"/>
                  <a:pt x="410911" y="621296"/>
                </a:cubicBezTo>
                <a:cubicBezTo>
                  <a:pt x="410849" y="621142"/>
                  <a:pt x="410785" y="620991"/>
                  <a:pt x="410718" y="620840"/>
                </a:cubicBezTo>
                <a:lnTo>
                  <a:pt x="388715" y="567309"/>
                </a:lnTo>
                <a:lnTo>
                  <a:pt x="415290" y="557022"/>
                </a:lnTo>
                <a:cubicBezTo>
                  <a:pt x="418908" y="555613"/>
                  <a:pt x="421796" y="552794"/>
                  <a:pt x="423291" y="549212"/>
                </a:cubicBezTo>
                <a:cubicBezTo>
                  <a:pt x="424810" y="545652"/>
                  <a:pt x="424810" y="541627"/>
                  <a:pt x="423291" y="538067"/>
                </a:cubicBezTo>
                <a:lnTo>
                  <a:pt x="364426" y="401765"/>
                </a:lnTo>
                <a:lnTo>
                  <a:pt x="420434" y="401765"/>
                </a:lnTo>
                <a:cubicBezTo>
                  <a:pt x="428324" y="401765"/>
                  <a:pt x="434721" y="395368"/>
                  <a:pt x="434721" y="387477"/>
                </a:cubicBezTo>
                <a:close/>
                <a:moveTo>
                  <a:pt x="219456" y="112395"/>
                </a:moveTo>
                <a:cubicBezTo>
                  <a:pt x="243653" y="112161"/>
                  <a:pt x="263459" y="131586"/>
                  <a:pt x="263693" y="155783"/>
                </a:cubicBezTo>
                <a:cubicBezTo>
                  <a:pt x="263856" y="172577"/>
                  <a:pt x="254406" y="187985"/>
                  <a:pt x="239363" y="195453"/>
                </a:cubicBezTo>
                <a:lnTo>
                  <a:pt x="230791" y="198787"/>
                </a:lnTo>
                <a:cubicBezTo>
                  <a:pt x="207329" y="204922"/>
                  <a:pt x="183335" y="190874"/>
                  <a:pt x="177201" y="167412"/>
                </a:cubicBezTo>
                <a:cubicBezTo>
                  <a:pt x="171066" y="143950"/>
                  <a:pt x="185113" y="119957"/>
                  <a:pt x="208576" y="113823"/>
                </a:cubicBezTo>
                <a:cubicBezTo>
                  <a:pt x="212128" y="112893"/>
                  <a:pt x="215784" y="112414"/>
                  <a:pt x="219456" y="112395"/>
                </a:cubicBezTo>
                <a:close/>
                <a:moveTo>
                  <a:pt x="182023" y="220694"/>
                </a:moveTo>
                <a:lnTo>
                  <a:pt x="195644" y="225933"/>
                </a:lnTo>
                <a:lnTo>
                  <a:pt x="59627" y="542354"/>
                </a:lnTo>
                <a:lnTo>
                  <a:pt x="46101" y="537115"/>
                </a:lnTo>
                <a:close/>
                <a:moveTo>
                  <a:pt x="233458" y="373094"/>
                </a:moveTo>
                <a:lnTo>
                  <a:pt x="233458" y="362426"/>
                </a:lnTo>
                <a:cubicBezTo>
                  <a:pt x="233458" y="354536"/>
                  <a:pt x="227061" y="348139"/>
                  <a:pt x="219170" y="348139"/>
                </a:cubicBezTo>
                <a:cubicBezTo>
                  <a:pt x="211280" y="348139"/>
                  <a:pt x="204883" y="354536"/>
                  <a:pt x="204883" y="362426"/>
                </a:cubicBezTo>
                <a:lnTo>
                  <a:pt x="204883" y="373190"/>
                </a:lnTo>
                <a:lnTo>
                  <a:pt x="163449" y="373190"/>
                </a:lnTo>
                <a:lnTo>
                  <a:pt x="218789" y="244316"/>
                </a:lnTo>
                <a:lnTo>
                  <a:pt x="273844" y="373190"/>
                </a:lnTo>
                <a:close/>
                <a:moveTo>
                  <a:pt x="377571" y="541687"/>
                </a:moveTo>
                <a:lnTo>
                  <a:pt x="241744" y="225457"/>
                </a:lnTo>
                <a:cubicBezTo>
                  <a:pt x="245320" y="224325"/>
                  <a:pt x="248794" y="222892"/>
                  <a:pt x="252127" y="221171"/>
                </a:cubicBezTo>
                <a:lnTo>
                  <a:pt x="255270" y="220028"/>
                </a:lnTo>
                <a:lnTo>
                  <a:pt x="391192" y="536448"/>
                </a:lnTo>
                <a:close/>
              </a:path>
            </a:pathLst>
          </a:custGeom>
          <a:solidFill>
            <a:srgbClr val="00B29F"/>
          </a:solidFill>
          <a:ln w="9525" cap="flat">
            <a:noFill/>
            <a:prstDash val="solid"/>
            <a:miter/>
          </a:ln>
        </p:spPr>
        <p:txBody>
          <a:bodyPr rtlCol="0" anchor="ctr"/>
          <a:lstStyle/>
          <a:p>
            <a:endParaRPr lang="en-US" dirty="0"/>
          </a:p>
        </p:txBody>
      </p:sp>
      <p:grpSp>
        <p:nvGrpSpPr>
          <p:cNvPr id="85" name="Graphic 1889292">
            <a:extLst>
              <a:ext uri="{FF2B5EF4-FFF2-40B4-BE49-F238E27FC236}">
                <a16:creationId xmlns:a16="http://schemas.microsoft.com/office/drawing/2014/main" id="{8B7C8AE6-C89E-954E-966A-35635A67EEBA}"/>
              </a:ext>
            </a:extLst>
          </p:cNvPr>
          <p:cNvGrpSpPr/>
          <p:nvPr/>
        </p:nvGrpSpPr>
        <p:grpSpPr>
          <a:xfrm>
            <a:off x="3808341" y="3102954"/>
            <a:ext cx="619125" cy="628650"/>
            <a:chOff x="3507124" y="3487510"/>
            <a:chExt cx="619125" cy="628650"/>
          </a:xfrm>
          <a:solidFill>
            <a:srgbClr val="00B29F"/>
          </a:solidFill>
        </p:grpSpPr>
        <p:sp>
          <p:nvSpPr>
            <p:cNvPr id="86" name="Freeform: Shape 92">
              <a:extLst>
                <a:ext uri="{FF2B5EF4-FFF2-40B4-BE49-F238E27FC236}">
                  <a16:creationId xmlns:a16="http://schemas.microsoft.com/office/drawing/2014/main" id="{611594B8-B17F-E249-83AB-35599F7A2A40}"/>
                </a:ext>
              </a:extLst>
            </p:cNvPr>
            <p:cNvSpPr/>
            <p:nvPr/>
          </p:nvSpPr>
          <p:spPr>
            <a:xfrm>
              <a:off x="3744773" y="4027863"/>
              <a:ext cx="133350" cy="38100"/>
            </a:xfrm>
            <a:custGeom>
              <a:avLst/>
              <a:gdLst>
                <a:gd name="connsiteX0" fmla="*/ 21431 w 133350"/>
                <a:gd name="connsiteY0" fmla="*/ 35719 h 38100"/>
                <a:gd name="connsiteX1" fmla="*/ 118586 w 133350"/>
                <a:gd name="connsiteY1" fmla="*/ 35719 h 38100"/>
                <a:gd name="connsiteX2" fmla="*/ 132874 w 133350"/>
                <a:gd name="connsiteY2" fmla="*/ 21431 h 38100"/>
                <a:gd name="connsiteX3" fmla="*/ 118586 w 133350"/>
                <a:gd name="connsiteY3" fmla="*/ 7144 h 38100"/>
                <a:gd name="connsiteX4" fmla="*/ 21431 w 133350"/>
                <a:gd name="connsiteY4" fmla="*/ 7144 h 38100"/>
                <a:gd name="connsiteX5" fmla="*/ 7144 w 133350"/>
                <a:gd name="connsiteY5" fmla="*/ 21431 h 38100"/>
                <a:gd name="connsiteX6" fmla="*/ 21431 w 133350"/>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50" h="38100">
                  <a:moveTo>
                    <a:pt x="21431" y="35719"/>
                  </a:moveTo>
                  <a:lnTo>
                    <a:pt x="118586" y="35719"/>
                  </a:lnTo>
                  <a:cubicBezTo>
                    <a:pt x="126477" y="35719"/>
                    <a:pt x="132874" y="29322"/>
                    <a:pt x="132874" y="21431"/>
                  </a:cubicBezTo>
                  <a:cubicBezTo>
                    <a:pt x="132874" y="13541"/>
                    <a:pt x="126477" y="7144"/>
                    <a:pt x="118586" y="7144"/>
                  </a:cubicBezTo>
                  <a:lnTo>
                    <a:pt x="21431" y="7144"/>
                  </a:lnTo>
                  <a:cubicBezTo>
                    <a:pt x="13541" y="7144"/>
                    <a:pt x="7144" y="13541"/>
                    <a:pt x="7144" y="21431"/>
                  </a:cubicBezTo>
                  <a:cubicBezTo>
                    <a:pt x="7144" y="29322"/>
                    <a:pt x="13541" y="35719"/>
                    <a:pt x="21431" y="35719"/>
                  </a:cubicBezTo>
                  <a:close/>
                </a:path>
              </a:pathLst>
            </a:custGeom>
            <a:grpFill/>
            <a:ln w="9525" cap="flat">
              <a:noFill/>
              <a:prstDash val="solid"/>
              <a:miter/>
            </a:ln>
          </p:spPr>
          <p:txBody>
            <a:bodyPr rtlCol="0" anchor="ctr"/>
            <a:lstStyle/>
            <a:p>
              <a:endParaRPr lang="en-US" dirty="0"/>
            </a:p>
          </p:txBody>
        </p:sp>
        <p:sp>
          <p:nvSpPr>
            <p:cNvPr id="87" name="Freeform: Shape 93">
              <a:extLst>
                <a:ext uri="{FF2B5EF4-FFF2-40B4-BE49-F238E27FC236}">
                  <a16:creationId xmlns:a16="http://schemas.microsoft.com/office/drawing/2014/main" id="{7F026339-D83A-3345-B4AE-E3F3D092A0C6}"/>
                </a:ext>
              </a:extLst>
            </p:cNvPr>
            <p:cNvSpPr/>
            <p:nvPr/>
          </p:nvSpPr>
          <p:spPr>
            <a:xfrm>
              <a:off x="3500347" y="3480366"/>
              <a:ext cx="628650" cy="638175"/>
            </a:xfrm>
            <a:custGeom>
              <a:avLst/>
              <a:gdLst>
                <a:gd name="connsiteX0" fmla="*/ 625902 w 628650"/>
                <a:gd name="connsiteY0" fmla="*/ 515684 h 638175"/>
                <a:gd name="connsiteX1" fmla="*/ 544272 w 628650"/>
                <a:gd name="connsiteY1" fmla="*/ 314135 h 638175"/>
                <a:gd name="connsiteX2" fmla="*/ 544272 w 628650"/>
                <a:gd name="connsiteY2" fmla="*/ 207169 h 638175"/>
                <a:gd name="connsiteX3" fmla="*/ 481598 w 628650"/>
                <a:gd name="connsiteY3" fmla="*/ 144494 h 638175"/>
                <a:gd name="connsiteX4" fmla="*/ 330627 w 628650"/>
                <a:gd name="connsiteY4" fmla="*/ 144494 h 638175"/>
                <a:gd name="connsiteX5" fmla="*/ 330627 w 628650"/>
                <a:gd name="connsiteY5" fmla="*/ 143732 h 638175"/>
                <a:gd name="connsiteX6" fmla="*/ 330627 w 628650"/>
                <a:gd name="connsiteY6" fmla="*/ 110109 h 638175"/>
                <a:gd name="connsiteX7" fmla="*/ 397302 w 628650"/>
                <a:gd name="connsiteY7" fmla="*/ 110109 h 638175"/>
                <a:gd name="connsiteX8" fmla="*/ 425305 w 628650"/>
                <a:gd name="connsiteY8" fmla="*/ 82106 h 638175"/>
                <a:gd name="connsiteX9" fmla="*/ 425305 w 628650"/>
                <a:gd name="connsiteY9" fmla="*/ 35147 h 638175"/>
                <a:gd name="connsiteX10" fmla="*/ 397302 w 628650"/>
                <a:gd name="connsiteY10" fmla="*/ 7144 h 638175"/>
                <a:gd name="connsiteX11" fmla="*/ 237091 w 628650"/>
                <a:gd name="connsiteY11" fmla="*/ 7144 h 638175"/>
                <a:gd name="connsiteX12" fmla="*/ 209088 w 628650"/>
                <a:gd name="connsiteY12" fmla="*/ 35147 h 638175"/>
                <a:gd name="connsiteX13" fmla="*/ 209088 w 628650"/>
                <a:gd name="connsiteY13" fmla="*/ 82106 h 638175"/>
                <a:gd name="connsiteX14" fmla="*/ 237091 w 628650"/>
                <a:gd name="connsiteY14" fmla="*/ 110109 h 638175"/>
                <a:gd name="connsiteX15" fmla="*/ 302052 w 628650"/>
                <a:gd name="connsiteY15" fmla="*/ 110109 h 638175"/>
                <a:gd name="connsiteX16" fmla="*/ 302052 w 628650"/>
                <a:gd name="connsiteY16" fmla="*/ 143923 h 638175"/>
                <a:gd name="connsiteX17" fmla="*/ 302052 w 628650"/>
                <a:gd name="connsiteY17" fmla="*/ 144685 h 638175"/>
                <a:gd name="connsiteX18" fmla="*/ 161939 w 628650"/>
                <a:gd name="connsiteY18" fmla="*/ 144685 h 638175"/>
                <a:gd name="connsiteX19" fmla="*/ 89739 w 628650"/>
                <a:gd name="connsiteY19" fmla="*/ 207359 h 638175"/>
                <a:gd name="connsiteX20" fmla="*/ 89739 w 628650"/>
                <a:gd name="connsiteY20" fmla="*/ 310991 h 638175"/>
                <a:gd name="connsiteX21" fmla="*/ 7920 w 628650"/>
                <a:gd name="connsiteY21" fmla="*/ 516922 h 638175"/>
                <a:gd name="connsiteX22" fmla="*/ 7253 w 628650"/>
                <a:gd name="connsiteY22" fmla="*/ 519398 h 638175"/>
                <a:gd name="connsiteX23" fmla="*/ 7253 w 628650"/>
                <a:gd name="connsiteY23" fmla="*/ 522923 h 638175"/>
                <a:gd name="connsiteX24" fmla="*/ 7253 w 628650"/>
                <a:gd name="connsiteY24" fmla="*/ 608648 h 638175"/>
                <a:gd name="connsiteX25" fmla="*/ 30399 w 628650"/>
                <a:gd name="connsiteY25" fmla="*/ 631793 h 638175"/>
                <a:gd name="connsiteX26" fmla="*/ 603994 w 628650"/>
                <a:gd name="connsiteY26" fmla="*/ 631793 h 638175"/>
                <a:gd name="connsiteX27" fmla="*/ 627140 w 628650"/>
                <a:gd name="connsiteY27" fmla="*/ 608648 h 638175"/>
                <a:gd name="connsiteX28" fmla="*/ 627140 w 628650"/>
                <a:gd name="connsiteY28" fmla="*/ 522923 h 638175"/>
                <a:gd name="connsiteX29" fmla="*/ 627140 w 628650"/>
                <a:gd name="connsiteY29" fmla="*/ 522256 h 638175"/>
                <a:gd name="connsiteX30" fmla="*/ 625902 w 628650"/>
                <a:gd name="connsiteY30" fmla="*/ 515684 h 638175"/>
                <a:gd name="connsiteX31" fmla="*/ 237091 w 628650"/>
                <a:gd name="connsiteY31" fmla="*/ 35719 h 638175"/>
                <a:gd name="connsiteX32" fmla="*/ 396254 w 628650"/>
                <a:gd name="connsiteY32" fmla="*/ 35147 h 638175"/>
                <a:gd name="connsiteX33" fmla="*/ 396254 w 628650"/>
                <a:gd name="connsiteY33" fmla="*/ 81534 h 638175"/>
                <a:gd name="connsiteX34" fmla="*/ 237663 w 628650"/>
                <a:gd name="connsiteY34" fmla="*/ 82106 h 638175"/>
                <a:gd name="connsiteX35" fmla="*/ 118314 w 628650"/>
                <a:gd name="connsiteY35" fmla="*/ 207169 h 638175"/>
                <a:gd name="connsiteX36" fmla="*/ 161939 w 628650"/>
                <a:gd name="connsiteY36" fmla="*/ 173069 h 638175"/>
                <a:gd name="connsiteX37" fmla="*/ 481598 w 628650"/>
                <a:gd name="connsiteY37" fmla="*/ 173069 h 638175"/>
                <a:gd name="connsiteX38" fmla="*/ 515697 w 628650"/>
                <a:gd name="connsiteY38" fmla="*/ 207169 h 638175"/>
                <a:gd name="connsiteX39" fmla="*/ 515697 w 628650"/>
                <a:gd name="connsiteY39" fmla="*/ 313944 h 638175"/>
                <a:gd name="connsiteX40" fmla="*/ 515697 w 628650"/>
                <a:gd name="connsiteY40" fmla="*/ 317373 h 638175"/>
                <a:gd name="connsiteX41" fmla="*/ 516650 w 628650"/>
                <a:gd name="connsiteY41" fmla="*/ 323469 h 638175"/>
                <a:gd name="connsiteX42" fmla="*/ 591897 w 628650"/>
                <a:gd name="connsiteY42" fmla="*/ 508635 h 638175"/>
                <a:gd name="connsiteX43" fmla="*/ 42019 w 628650"/>
                <a:gd name="connsiteY43" fmla="*/ 508635 h 638175"/>
                <a:gd name="connsiteX44" fmla="*/ 116600 w 628650"/>
                <a:gd name="connsiteY44" fmla="*/ 320897 h 638175"/>
                <a:gd name="connsiteX45" fmla="*/ 118219 w 628650"/>
                <a:gd name="connsiteY45" fmla="*/ 314420 h 638175"/>
                <a:gd name="connsiteX46" fmla="*/ 598565 w 628650"/>
                <a:gd name="connsiteY46" fmla="*/ 603028 h 638175"/>
                <a:gd name="connsiteX47" fmla="*/ 35352 w 628650"/>
                <a:gd name="connsiteY47" fmla="*/ 603028 h 638175"/>
                <a:gd name="connsiteX48" fmla="*/ 35352 w 628650"/>
                <a:gd name="connsiteY48" fmla="*/ 537210 h 638175"/>
                <a:gd name="connsiteX49" fmla="*/ 598565 w 628650"/>
                <a:gd name="connsiteY49" fmla="*/ 53721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28650" h="638175">
                  <a:moveTo>
                    <a:pt x="625902" y="515684"/>
                  </a:moveTo>
                  <a:lnTo>
                    <a:pt x="544272" y="314135"/>
                  </a:lnTo>
                  <a:lnTo>
                    <a:pt x="544272" y="207169"/>
                  </a:lnTo>
                  <a:cubicBezTo>
                    <a:pt x="544220" y="172576"/>
                    <a:pt x="516191" y="144547"/>
                    <a:pt x="481598" y="144494"/>
                  </a:cubicBezTo>
                  <a:lnTo>
                    <a:pt x="330627" y="144494"/>
                  </a:lnTo>
                  <a:cubicBezTo>
                    <a:pt x="330673" y="144243"/>
                    <a:pt x="330673" y="143984"/>
                    <a:pt x="330627" y="143732"/>
                  </a:cubicBezTo>
                  <a:lnTo>
                    <a:pt x="330627" y="110109"/>
                  </a:lnTo>
                  <a:lnTo>
                    <a:pt x="397302" y="110109"/>
                  </a:lnTo>
                  <a:cubicBezTo>
                    <a:pt x="412767" y="110109"/>
                    <a:pt x="425305" y="97571"/>
                    <a:pt x="425305" y="82106"/>
                  </a:cubicBezTo>
                  <a:lnTo>
                    <a:pt x="425305" y="35147"/>
                  </a:lnTo>
                  <a:cubicBezTo>
                    <a:pt x="425305" y="19681"/>
                    <a:pt x="412767" y="7144"/>
                    <a:pt x="397302" y="7144"/>
                  </a:cubicBezTo>
                  <a:lnTo>
                    <a:pt x="237091" y="7144"/>
                  </a:lnTo>
                  <a:cubicBezTo>
                    <a:pt x="221625" y="7144"/>
                    <a:pt x="209088" y="19681"/>
                    <a:pt x="209088" y="35147"/>
                  </a:cubicBezTo>
                  <a:lnTo>
                    <a:pt x="209088" y="82106"/>
                  </a:lnTo>
                  <a:cubicBezTo>
                    <a:pt x="209088" y="97571"/>
                    <a:pt x="221625" y="110109"/>
                    <a:pt x="237091" y="110109"/>
                  </a:cubicBezTo>
                  <a:lnTo>
                    <a:pt x="302052" y="110109"/>
                  </a:lnTo>
                  <a:lnTo>
                    <a:pt x="302052" y="143923"/>
                  </a:lnTo>
                  <a:cubicBezTo>
                    <a:pt x="302052" y="143923"/>
                    <a:pt x="302052" y="144399"/>
                    <a:pt x="302052" y="144685"/>
                  </a:cubicBezTo>
                  <a:lnTo>
                    <a:pt x="161939" y="144685"/>
                  </a:lnTo>
                  <a:cubicBezTo>
                    <a:pt x="127839" y="144685"/>
                    <a:pt x="89739" y="171545"/>
                    <a:pt x="89739" y="207359"/>
                  </a:cubicBezTo>
                  <a:lnTo>
                    <a:pt x="89739" y="310991"/>
                  </a:lnTo>
                  <a:lnTo>
                    <a:pt x="7920" y="516922"/>
                  </a:lnTo>
                  <a:cubicBezTo>
                    <a:pt x="7653" y="517734"/>
                    <a:pt x="7430" y="518561"/>
                    <a:pt x="7253" y="519398"/>
                  </a:cubicBezTo>
                  <a:cubicBezTo>
                    <a:pt x="7107" y="520569"/>
                    <a:pt x="7107" y="521752"/>
                    <a:pt x="7253" y="522923"/>
                  </a:cubicBezTo>
                  <a:lnTo>
                    <a:pt x="7253" y="608648"/>
                  </a:lnTo>
                  <a:cubicBezTo>
                    <a:pt x="7253" y="621431"/>
                    <a:pt x="17616" y="631793"/>
                    <a:pt x="30399" y="631793"/>
                  </a:cubicBezTo>
                  <a:lnTo>
                    <a:pt x="603994" y="631793"/>
                  </a:lnTo>
                  <a:cubicBezTo>
                    <a:pt x="616778" y="631793"/>
                    <a:pt x="627140" y="621431"/>
                    <a:pt x="627140" y="608648"/>
                  </a:cubicBezTo>
                  <a:lnTo>
                    <a:pt x="627140" y="522923"/>
                  </a:lnTo>
                  <a:cubicBezTo>
                    <a:pt x="627140" y="522923"/>
                    <a:pt x="627140" y="522923"/>
                    <a:pt x="627140" y="522256"/>
                  </a:cubicBezTo>
                  <a:cubicBezTo>
                    <a:pt x="627249" y="519998"/>
                    <a:pt x="626825" y="517747"/>
                    <a:pt x="625902" y="515684"/>
                  </a:cubicBezTo>
                  <a:close/>
                  <a:moveTo>
                    <a:pt x="237091" y="35719"/>
                  </a:moveTo>
                  <a:lnTo>
                    <a:pt x="396254" y="35147"/>
                  </a:lnTo>
                  <a:lnTo>
                    <a:pt x="396254" y="81534"/>
                  </a:lnTo>
                  <a:lnTo>
                    <a:pt x="237663" y="82106"/>
                  </a:lnTo>
                  <a:close/>
                  <a:moveTo>
                    <a:pt x="118314" y="207169"/>
                  </a:moveTo>
                  <a:cubicBezTo>
                    <a:pt x="118314" y="189167"/>
                    <a:pt x="142698" y="173069"/>
                    <a:pt x="161939" y="173069"/>
                  </a:cubicBezTo>
                  <a:lnTo>
                    <a:pt x="481598" y="173069"/>
                  </a:lnTo>
                  <a:cubicBezTo>
                    <a:pt x="500431" y="173069"/>
                    <a:pt x="515697" y="188336"/>
                    <a:pt x="515697" y="207169"/>
                  </a:cubicBezTo>
                  <a:lnTo>
                    <a:pt x="515697" y="313944"/>
                  </a:lnTo>
                  <a:cubicBezTo>
                    <a:pt x="515545" y="315082"/>
                    <a:pt x="515545" y="316235"/>
                    <a:pt x="515697" y="317373"/>
                  </a:cubicBezTo>
                  <a:cubicBezTo>
                    <a:pt x="515594" y="319449"/>
                    <a:pt x="515917" y="321524"/>
                    <a:pt x="516650" y="323469"/>
                  </a:cubicBezTo>
                  <a:lnTo>
                    <a:pt x="591897" y="508635"/>
                  </a:lnTo>
                  <a:lnTo>
                    <a:pt x="42019" y="508635"/>
                  </a:lnTo>
                  <a:lnTo>
                    <a:pt x="116600" y="320897"/>
                  </a:lnTo>
                  <a:cubicBezTo>
                    <a:pt x="117680" y="318910"/>
                    <a:pt x="118237" y="316681"/>
                    <a:pt x="118219" y="314420"/>
                  </a:cubicBezTo>
                  <a:close/>
                  <a:moveTo>
                    <a:pt x="598565" y="603028"/>
                  </a:moveTo>
                  <a:lnTo>
                    <a:pt x="35352" y="603028"/>
                  </a:lnTo>
                  <a:lnTo>
                    <a:pt x="35352" y="537210"/>
                  </a:lnTo>
                  <a:lnTo>
                    <a:pt x="598565" y="537210"/>
                  </a:lnTo>
                  <a:close/>
                </a:path>
              </a:pathLst>
            </a:custGeom>
            <a:grpFill/>
            <a:ln w="9525" cap="flat">
              <a:noFill/>
              <a:prstDash val="solid"/>
              <a:miter/>
            </a:ln>
          </p:spPr>
          <p:txBody>
            <a:bodyPr rtlCol="0" anchor="ctr"/>
            <a:lstStyle/>
            <a:p>
              <a:endParaRPr lang="en-US" dirty="0"/>
            </a:p>
          </p:txBody>
        </p:sp>
        <p:sp>
          <p:nvSpPr>
            <p:cNvPr id="88" name="Freeform: Shape 104">
              <a:extLst>
                <a:ext uri="{FF2B5EF4-FFF2-40B4-BE49-F238E27FC236}">
                  <a16:creationId xmlns:a16="http://schemas.microsoft.com/office/drawing/2014/main" id="{0A47A495-E46C-BA49-B053-1DBAC4594E7B}"/>
                </a:ext>
              </a:extLst>
            </p:cNvPr>
            <p:cNvSpPr/>
            <p:nvPr/>
          </p:nvSpPr>
          <p:spPr>
            <a:xfrm>
              <a:off x="3650475" y="3673152"/>
              <a:ext cx="333375" cy="95250"/>
            </a:xfrm>
            <a:custGeom>
              <a:avLst/>
              <a:gdLst>
                <a:gd name="connsiteX0" fmla="*/ 21431 w 333375"/>
                <a:gd name="connsiteY0" fmla="*/ 96965 h 95250"/>
                <a:gd name="connsiteX1" fmla="*/ 317468 w 333375"/>
                <a:gd name="connsiteY1" fmla="*/ 96965 h 95250"/>
                <a:gd name="connsiteX2" fmla="*/ 331756 w 333375"/>
                <a:gd name="connsiteY2" fmla="*/ 82677 h 95250"/>
                <a:gd name="connsiteX3" fmla="*/ 331756 w 333375"/>
                <a:gd name="connsiteY3" fmla="*/ 21431 h 95250"/>
                <a:gd name="connsiteX4" fmla="*/ 317468 w 333375"/>
                <a:gd name="connsiteY4" fmla="*/ 7144 h 95250"/>
                <a:gd name="connsiteX5" fmla="*/ 21431 w 333375"/>
                <a:gd name="connsiteY5" fmla="*/ 7144 h 95250"/>
                <a:gd name="connsiteX6" fmla="*/ 7144 w 333375"/>
                <a:gd name="connsiteY6" fmla="*/ 21431 h 95250"/>
                <a:gd name="connsiteX7" fmla="*/ 7144 w 333375"/>
                <a:gd name="connsiteY7" fmla="*/ 82677 h 95250"/>
                <a:gd name="connsiteX8" fmla="*/ 21431 w 333375"/>
                <a:gd name="connsiteY8" fmla="*/ 96965 h 95250"/>
                <a:gd name="connsiteX9" fmla="*/ 35719 w 333375"/>
                <a:gd name="connsiteY9" fmla="*/ 35719 h 95250"/>
                <a:gd name="connsiteX10" fmla="*/ 303181 w 333375"/>
                <a:gd name="connsiteY10" fmla="*/ 35719 h 95250"/>
                <a:gd name="connsiteX11" fmla="*/ 303181 w 333375"/>
                <a:gd name="connsiteY11" fmla="*/ 68390 h 95250"/>
                <a:gd name="connsiteX12" fmla="*/ 35719 w 333375"/>
                <a:gd name="connsiteY12" fmla="*/ 6839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375" h="95250">
                  <a:moveTo>
                    <a:pt x="21431" y="96965"/>
                  </a:moveTo>
                  <a:lnTo>
                    <a:pt x="317468" y="96965"/>
                  </a:lnTo>
                  <a:cubicBezTo>
                    <a:pt x="325359" y="96965"/>
                    <a:pt x="331756" y="90568"/>
                    <a:pt x="331756" y="82677"/>
                  </a:cubicBezTo>
                  <a:lnTo>
                    <a:pt x="331756" y="21431"/>
                  </a:lnTo>
                  <a:cubicBezTo>
                    <a:pt x="331756" y="13541"/>
                    <a:pt x="325359" y="7144"/>
                    <a:pt x="317468" y="7144"/>
                  </a:cubicBezTo>
                  <a:lnTo>
                    <a:pt x="21431" y="7144"/>
                  </a:lnTo>
                  <a:cubicBezTo>
                    <a:pt x="13541" y="7144"/>
                    <a:pt x="7144" y="13541"/>
                    <a:pt x="7144" y="21431"/>
                  </a:cubicBezTo>
                  <a:lnTo>
                    <a:pt x="7144" y="82677"/>
                  </a:lnTo>
                  <a:cubicBezTo>
                    <a:pt x="7144" y="90568"/>
                    <a:pt x="13541" y="96965"/>
                    <a:pt x="21431" y="96965"/>
                  </a:cubicBezTo>
                  <a:close/>
                  <a:moveTo>
                    <a:pt x="35719" y="35719"/>
                  </a:moveTo>
                  <a:lnTo>
                    <a:pt x="303181" y="35719"/>
                  </a:lnTo>
                  <a:lnTo>
                    <a:pt x="303181" y="68390"/>
                  </a:lnTo>
                  <a:lnTo>
                    <a:pt x="35719" y="68390"/>
                  </a:lnTo>
                  <a:close/>
                </a:path>
              </a:pathLst>
            </a:custGeom>
            <a:grpFill/>
            <a:ln w="9525" cap="flat">
              <a:noFill/>
              <a:prstDash val="solid"/>
              <a:miter/>
            </a:ln>
          </p:spPr>
          <p:txBody>
            <a:bodyPr rtlCol="0" anchor="ctr"/>
            <a:lstStyle/>
            <a:p>
              <a:endParaRPr lang="en-US" dirty="0"/>
            </a:p>
          </p:txBody>
        </p:sp>
        <p:sp>
          <p:nvSpPr>
            <p:cNvPr id="89" name="Freeform: Shape 105">
              <a:extLst>
                <a:ext uri="{FF2B5EF4-FFF2-40B4-BE49-F238E27FC236}">
                  <a16:creationId xmlns:a16="http://schemas.microsoft.com/office/drawing/2014/main" id="{6601601C-5259-1E46-8653-B0F7EB0424A4}"/>
                </a:ext>
              </a:extLst>
            </p:cNvPr>
            <p:cNvSpPr/>
            <p:nvPr/>
          </p:nvSpPr>
          <p:spPr>
            <a:xfrm>
              <a:off x="3637140" y="3819075"/>
              <a:ext cx="85725" cy="47625"/>
            </a:xfrm>
            <a:custGeom>
              <a:avLst/>
              <a:gdLst>
                <a:gd name="connsiteX0" fmla="*/ 43148 w 85725"/>
                <a:gd name="connsiteY0" fmla="*/ 45244 h 47625"/>
                <a:gd name="connsiteX1" fmla="*/ 79153 w 85725"/>
                <a:gd name="connsiteY1" fmla="*/ 26194 h 47625"/>
                <a:gd name="connsiteX2" fmla="*/ 43148 w 85725"/>
                <a:gd name="connsiteY2" fmla="*/ 7144 h 47625"/>
                <a:gd name="connsiteX3" fmla="*/ 7144 w 85725"/>
                <a:gd name="connsiteY3" fmla="*/ 26194 h 47625"/>
                <a:gd name="connsiteX4" fmla="*/ 43148 w 85725"/>
                <a:gd name="connsiteY4" fmla="*/ 4524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47625">
                  <a:moveTo>
                    <a:pt x="43148" y="45244"/>
                  </a:moveTo>
                  <a:cubicBezTo>
                    <a:pt x="62960" y="45244"/>
                    <a:pt x="79153" y="36766"/>
                    <a:pt x="79153" y="26194"/>
                  </a:cubicBezTo>
                  <a:cubicBezTo>
                    <a:pt x="79153" y="15621"/>
                    <a:pt x="62960" y="7144"/>
                    <a:pt x="43148" y="7144"/>
                  </a:cubicBezTo>
                  <a:cubicBezTo>
                    <a:pt x="23336" y="7144"/>
                    <a:pt x="7144" y="15621"/>
                    <a:pt x="7144" y="26194"/>
                  </a:cubicBezTo>
                  <a:cubicBezTo>
                    <a:pt x="7144" y="36766"/>
                    <a:pt x="23241" y="45244"/>
                    <a:pt x="43148" y="45244"/>
                  </a:cubicBezTo>
                  <a:close/>
                </a:path>
              </a:pathLst>
            </a:custGeom>
            <a:grpFill/>
            <a:ln w="9525" cap="flat">
              <a:noFill/>
              <a:prstDash val="solid"/>
              <a:miter/>
            </a:ln>
          </p:spPr>
          <p:txBody>
            <a:bodyPr rtlCol="0" anchor="ctr"/>
            <a:lstStyle/>
            <a:p>
              <a:endParaRPr lang="en-US" dirty="0"/>
            </a:p>
          </p:txBody>
        </p:sp>
        <p:sp>
          <p:nvSpPr>
            <p:cNvPr id="90" name="Freeform: Shape 106">
              <a:extLst>
                <a:ext uri="{FF2B5EF4-FFF2-40B4-BE49-F238E27FC236}">
                  <a16:creationId xmlns:a16="http://schemas.microsoft.com/office/drawing/2014/main" id="{5CF4656E-C38F-E24A-92A1-FD6DADDED065}"/>
                </a:ext>
              </a:extLst>
            </p:cNvPr>
            <p:cNvSpPr/>
            <p:nvPr/>
          </p:nvSpPr>
          <p:spPr>
            <a:xfrm>
              <a:off x="3726390" y="3819456"/>
              <a:ext cx="85725" cy="47625"/>
            </a:xfrm>
            <a:custGeom>
              <a:avLst/>
              <a:gdLst>
                <a:gd name="connsiteX0" fmla="*/ 43148 w 85725"/>
                <a:gd name="connsiteY0" fmla="*/ 7144 h 47625"/>
                <a:gd name="connsiteX1" fmla="*/ 7144 w 85725"/>
                <a:gd name="connsiteY1" fmla="*/ 26194 h 47625"/>
                <a:gd name="connsiteX2" fmla="*/ 43148 w 85725"/>
                <a:gd name="connsiteY2" fmla="*/ 45244 h 47625"/>
                <a:gd name="connsiteX3" fmla="*/ 79153 w 85725"/>
                <a:gd name="connsiteY3" fmla="*/ 26194 h 47625"/>
                <a:gd name="connsiteX4" fmla="*/ 43148 w 85725"/>
                <a:gd name="connsiteY4" fmla="*/ 714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47625">
                  <a:moveTo>
                    <a:pt x="43148" y="7144"/>
                  </a:moveTo>
                  <a:cubicBezTo>
                    <a:pt x="23241" y="7144"/>
                    <a:pt x="7144" y="15621"/>
                    <a:pt x="7144" y="26194"/>
                  </a:cubicBezTo>
                  <a:cubicBezTo>
                    <a:pt x="7144" y="36767"/>
                    <a:pt x="23241" y="45244"/>
                    <a:pt x="43148" y="45244"/>
                  </a:cubicBezTo>
                  <a:cubicBezTo>
                    <a:pt x="63055" y="45244"/>
                    <a:pt x="79153" y="36767"/>
                    <a:pt x="79153" y="26194"/>
                  </a:cubicBezTo>
                  <a:cubicBezTo>
                    <a:pt x="79153" y="15621"/>
                    <a:pt x="62960" y="7144"/>
                    <a:pt x="43148" y="7144"/>
                  </a:cubicBezTo>
                  <a:close/>
                </a:path>
              </a:pathLst>
            </a:custGeom>
            <a:grpFill/>
            <a:ln w="9525" cap="flat">
              <a:noFill/>
              <a:prstDash val="solid"/>
              <a:miter/>
            </a:ln>
          </p:spPr>
          <p:txBody>
            <a:bodyPr rtlCol="0" anchor="ctr"/>
            <a:lstStyle/>
            <a:p>
              <a:endParaRPr lang="en-US" dirty="0"/>
            </a:p>
          </p:txBody>
        </p:sp>
        <p:sp>
          <p:nvSpPr>
            <p:cNvPr id="91" name="Freeform: Shape 107">
              <a:extLst>
                <a:ext uri="{FF2B5EF4-FFF2-40B4-BE49-F238E27FC236}">
                  <a16:creationId xmlns:a16="http://schemas.microsoft.com/office/drawing/2014/main" id="{8D61EAD1-0EBD-1E47-BB75-F2D308E0C393}"/>
                </a:ext>
              </a:extLst>
            </p:cNvPr>
            <p:cNvSpPr/>
            <p:nvPr/>
          </p:nvSpPr>
          <p:spPr>
            <a:xfrm>
              <a:off x="3815639" y="3819075"/>
              <a:ext cx="85725" cy="47625"/>
            </a:xfrm>
            <a:custGeom>
              <a:avLst/>
              <a:gdLst>
                <a:gd name="connsiteX0" fmla="*/ 43053 w 85725"/>
                <a:gd name="connsiteY0" fmla="*/ 45244 h 47625"/>
                <a:gd name="connsiteX1" fmla="*/ 79057 w 85725"/>
                <a:gd name="connsiteY1" fmla="*/ 26194 h 47625"/>
                <a:gd name="connsiteX2" fmla="*/ 43053 w 85725"/>
                <a:gd name="connsiteY2" fmla="*/ 7144 h 47625"/>
                <a:gd name="connsiteX3" fmla="*/ 7144 w 85725"/>
                <a:gd name="connsiteY3" fmla="*/ 26194 h 47625"/>
                <a:gd name="connsiteX4" fmla="*/ 43053 w 85725"/>
                <a:gd name="connsiteY4" fmla="*/ 4524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47625">
                  <a:moveTo>
                    <a:pt x="43053" y="45244"/>
                  </a:moveTo>
                  <a:cubicBezTo>
                    <a:pt x="62960" y="45244"/>
                    <a:pt x="79057" y="36766"/>
                    <a:pt x="79057" y="26194"/>
                  </a:cubicBezTo>
                  <a:cubicBezTo>
                    <a:pt x="79057" y="15621"/>
                    <a:pt x="62960" y="7144"/>
                    <a:pt x="43053" y="7144"/>
                  </a:cubicBezTo>
                  <a:cubicBezTo>
                    <a:pt x="23146" y="7144"/>
                    <a:pt x="7144" y="15621"/>
                    <a:pt x="7144" y="26194"/>
                  </a:cubicBezTo>
                  <a:cubicBezTo>
                    <a:pt x="7144" y="36766"/>
                    <a:pt x="23241" y="45244"/>
                    <a:pt x="43053" y="45244"/>
                  </a:cubicBezTo>
                  <a:close/>
                </a:path>
              </a:pathLst>
            </a:custGeom>
            <a:grpFill/>
            <a:ln w="9525" cap="flat">
              <a:noFill/>
              <a:prstDash val="solid"/>
              <a:miter/>
            </a:ln>
          </p:spPr>
          <p:txBody>
            <a:bodyPr rtlCol="0" anchor="ctr"/>
            <a:lstStyle/>
            <a:p>
              <a:endParaRPr lang="en-US" dirty="0"/>
            </a:p>
          </p:txBody>
        </p:sp>
        <p:sp>
          <p:nvSpPr>
            <p:cNvPr id="92" name="Freeform: Shape 108">
              <a:extLst>
                <a:ext uri="{FF2B5EF4-FFF2-40B4-BE49-F238E27FC236}">
                  <a16:creationId xmlns:a16="http://schemas.microsoft.com/office/drawing/2014/main" id="{3A3D9FD2-1965-844B-89DA-81BAC741655E}"/>
                </a:ext>
              </a:extLst>
            </p:cNvPr>
            <p:cNvSpPr/>
            <p:nvPr/>
          </p:nvSpPr>
          <p:spPr>
            <a:xfrm>
              <a:off x="3904793" y="3819456"/>
              <a:ext cx="85725" cy="47625"/>
            </a:xfrm>
            <a:custGeom>
              <a:avLst/>
              <a:gdLst>
                <a:gd name="connsiteX0" fmla="*/ 43148 w 85725"/>
                <a:gd name="connsiteY0" fmla="*/ 7144 h 47625"/>
                <a:gd name="connsiteX1" fmla="*/ 7144 w 85725"/>
                <a:gd name="connsiteY1" fmla="*/ 26194 h 47625"/>
                <a:gd name="connsiteX2" fmla="*/ 43148 w 85725"/>
                <a:gd name="connsiteY2" fmla="*/ 45244 h 47625"/>
                <a:gd name="connsiteX3" fmla="*/ 79153 w 85725"/>
                <a:gd name="connsiteY3" fmla="*/ 26194 h 47625"/>
                <a:gd name="connsiteX4" fmla="*/ 43148 w 85725"/>
                <a:gd name="connsiteY4" fmla="*/ 714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47625">
                  <a:moveTo>
                    <a:pt x="43148" y="7144"/>
                  </a:moveTo>
                  <a:cubicBezTo>
                    <a:pt x="23336" y="7144"/>
                    <a:pt x="7144" y="15621"/>
                    <a:pt x="7144" y="26194"/>
                  </a:cubicBezTo>
                  <a:cubicBezTo>
                    <a:pt x="7144" y="36767"/>
                    <a:pt x="23336" y="45244"/>
                    <a:pt x="43148" y="45244"/>
                  </a:cubicBezTo>
                  <a:cubicBezTo>
                    <a:pt x="62960" y="45244"/>
                    <a:pt x="79153" y="36767"/>
                    <a:pt x="79153" y="26194"/>
                  </a:cubicBezTo>
                  <a:cubicBezTo>
                    <a:pt x="79153" y="15621"/>
                    <a:pt x="63055" y="7144"/>
                    <a:pt x="43148" y="7144"/>
                  </a:cubicBezTo>
                  <a:close/>
                </a:path>
              </a:pathLst>
            </a:custGeom>
            <a:grpFill/>
            <a:ln w="9525" cap="flat">
              <a:noFill/>
              <a:prstDash val="solid"/>
              <a:miter/>
            </a:ln>
          </p:spPr>
          <p:txBody>
            <a:bodyPr rtlCol="0" anchor="ctr"/>
            <a:lstStyle/>
            <a:p>
              <a:endParaRPr lang="en-US" dirty="0"/>
            </a:p>
          </p:txBody>
        </p:sp>
        <p:sp>
          <p:nvSpPr>
            <p:cNvPr id="93" name="Freeform: Shape 109">
              <a:extLst>
                <a:ext uri="{FF2B5EF4-FFF2-40B4-BE49-F238E27FC236}">
                  <a16:creationId xmlns:a16="http://schemas.microsoft.com/office/drawing/2014/main" id="{76AEBF6B-D74F-D340-BF3E-26F49ED45A51}"/>
                </a:ext>
              </a:extLst>
            </p:cNvPr>
            <p:cNvSpPr/>
            <p:nvPr/>
          </p:nvSpPr>
          <p:spPr>
            <a:xfrm>
              <a:off x="3609803" y="3896894"/>
              <a:ext cx="95250" cy="47625"/>
            </a:xfrm>
            <a:custGeom>
              <a:avLst/>
              <a:gdLst>
                <a:gd name="connsiteX0" fmla="*/ 49149 w 95250"/>
                <a:gd name="connsiteY0" fmla="*/ 45244 h 47625"/>
                <a:gd name="connsiteX1" fmla="*/ 91250 w 95250"/>
                <a:gd name="connsiteY1" fmla="*/ 26194 h 47625"/>
                <a:gd name="connsiteX2" fmla="*/ 49149 w 95250"/>
                <a:gd name="connsiteY2" fmla="*/ 7144 h 47625"/>
                <a:gd name="connsiteX3" fmla="*/ 7144 w 95250"/>
                <a:gd name="connsiteY3" fmla="*/ 26194 h 47625"/>
                <a:gd name="connsiteX4" fmla="*/ 49149 w 95250"/>
                <a:gd name="connsiteY4" fmla="*/ 4524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47625">
                  <a:moveTo>
                    <a:pt x="49149" y="45244"/>
                  </a:moveTo>
                  <a:cubicBezTo>
                    <a:pt x="72390" y="45244"/>
                    <a:pt x="91250" y="36767"/>
                    <a:pt x="91250" y="26194"/>
                  </a:cubicBezTo>
                  <a:cubicBezTo>
                    <a:pt x="91250" y="15621"/>
                    <a:pt x="72200" y="7144"/>
                    <a:pt x="49149" y="7144"/>
                  </a:cubicBezTo>
                  <a:cubicBezTo>
                    <a:pt x="26099" y="7144"/>
                    <a:pt x="7144" y="15526"/>
                    <a:pt x="7144" y="26194"/>
                  </a:cubicBezTo>
                  <a:cubicBezTo>
                    <a:pt x="7144" y="36862"/>
                    <a:pt x="25908" y="45244"/>
                    <a:pt x="49149" y="45244"/>
                  </a:cubicBezTo>
                  <a:close/>
                </a:path>
              </a:pathLst>
            </a:custGeom>
            <a:grpFill/>
            <a:ln w="9525" cap="flat">
              <a:noFill/>
              <a:prstDash val="solid"/>
              <a:miter/>
            </a:ln>
          </p:spPr>
          <p:txBody>
            <a:bodyPr rtlCol="0" anchor="ctr"/>
            <a:lstStyle/>
            <a:p>
              <a:endParaRPr lang="en-US" dirty="0"/>
            </a:p>
          </p:txBody>
        </p:sp>
        <p:sp>
          <p:nvSpPr>
            <p:cNvPr id="94" name="Freeform: Shape 110">
              <a:extLst>
                <a:ext uri="{FF2B5EF4-FFF2-40B4-BE49-F238E27FC236}">
                  <a16:creationId xmlns:a16="http://schemas.microsoft.com/office/drawing/2014/main" id="{236EA6F4-9D9C-B64B-805B-F2EF9F82EE21}"/>
                </a:ext>
              </a:extLst>
            </p:cNvPr>
            <p:cNvSpPr/>
            <p:nvPr/>
          </p:nvSpPr>
          <p:spPr>
            <a:xfrm>
              <a:off x="3714007" y="3897276"/>
              <a:ext cx="95250" cy="47625"/>
            </a:xfrm>
            <a:custGeom>
              <a:avLst/>
              <a:gdLst>
                <a:gd name="connsiteX0" fmla="*/ 49244 w 95250"/>
                <a:gd name="connsiteY0" fmla="*/ 7144 h 47625"/>
                <a:gd name="connsiteX1" fmla="*/ 7144 w 95250"/>
                <a:gd name="connsiteY1" fmla="*/ 26194 h 47625"/>
                <a:gd name="connsiteX2" fmla="*/ 49244 w 95250"/>
                <a:gd name="connsiteY2" fmla="*/ 45244 h 47625"/>
                <a:gd name="connsiteX3" fmla="*/ 91250 w 95250"/>
                <a:gd name="connsiteY3" fmla="*/ 26194 h 47625"/>
                <a:gd name="connsiteX4" fmla="*/ 49244 w 95250"/>
                <a:gd name="connsiteY4" fmla="*/ 714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47625">
                  <a:moveTo>
                    <a:pt x="49244" y="7144"/>
                  </a:moveTo>
                  <a:cubicBezTo>
                    <a:pt x="26003" y="7144"/>
                    <a:pt x="7144" y="15526"/>
                    <a:pt x="7144" y="26194"/>
                  </a:cubicBezTo>
                  <a:cubicBezTo>
                    <a:pt x="7144" y="36862"/>
                    <a:pt x="26194" y="45244"/>
                    <a:pt x="49244" y="45244"/>
                  </a:cubicBezTo>
                  <a:cubicBezTo>
                    <a:pt x="72295" y="45244"/>
                    <a:pt x="91250" y="36767"/>
                    <a:pt x="91250" y="26194"/>
                  </a:cubicBezTo>
                  <a:cubicBezTo>
                    <a:pt x="91250" y="15621"/>
                    <a:pt x="72485" y="7144"/>
                    <a:pt x="49244" y="7144"/>
                  </a:cubicBezTo>
                  <a:close/>
                </a:path>
              </a:pathLst>
            </a:custGeom>
            <a:grpFill/>
            <a:ln w="9525" cap="flat">
              <a:noFill/>
              <a:prstDash val="solid"/>
              <a:miter/>
            </a:ln>
          </p:spPr>
          <p:txBody>
            <a:bodyPr rtlCol="0" anchor="ctr"/>
            <a:lstStyle/>
            <a:p>
              <a:endParaRPr lang="en-US" dirty="0"/>
            </a:p>
          </p:txBody>
        </p:sp>
        <p:sp>
          <p:nvSpPr>
            <p:cNvPr id="95" name="Freeform: Shape 111">
              <a:extLst>
                <a:ext uri="{FF2B5EF4-FFF2-40B4-BE49-F238E27FC236}">
                  <a16:creationId xmlns:a16="http://schemas.microsoft.com/office/drawing/2014/main" id="{0E4F7836-52D3-374C-BBEA-81959A704BA0}"/>
                </a:ext>
              </a:extLst>
            </p:cNvPr>
            <p:cNvSpPr/>
            <p:nvPr/>
          </p:nvSpPr>
          <p:spPr>
            <a:xfrm>
              <a:off x="3818306" y="3897276"/>
              <a:ext cx="95250" cy="47625"/>
            </a:xfrm>
            <a:custGeom>
              <a:avLst/>
              <a:gdLst>
                <a:gd name="connsiteX0" fmla="*/ 49149 w 95250"/>
                <a:gd name="connsiteY0" fmla="*/ 7144 h 47625"/>
                <a:gd name="connsiteX1" fmla="*/ 7144 w 95250"/>
                <a:gd name="connsiteY1" fmla="*/ 26194 h 47625"/>
                <a:gd name="connsiteX2" fmla="*/ 49149 w 95250"/>
                <a:gd name="connsiteY2" fmla="*/ 45244 h 47625"/>
                <a:gd name="connsiteX3" fmla="*/ 91250 w 95250"/>
                <a:gd name="connsiteY3" fmla="*/ 26194 h 47625"/>
                <a:gd name="connsiteX4" fmla="*/ 49149 w 95250"/>
                <a:gd name="connsiteY4" fmla="*/ 714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47625">
                  <a:moveTo>
                    <a:pt x="49149" y="7144"/>
                  </a:moveTo>
                  <a:cubicBezTo>
                    <a:pt x="26003" y="7144"/>
                    <a:pt x="7144" y="15526"/>
                    <a:pt x="7144" y="26194"/>
                  </a:cubicBezTo>
                  <a:cubicBezTo>
                    <a:pt x="7144" y="36862"/>
                    <a:pt x="26194" y="45244"/>
                    <a:pt x="49149" y="45244"/>
                  </a:cubicBezTo>
                  <a:cubicBezTo>
                    <a:pt x="72104" y="45244"/>
                    <a:pt x="91250" y="36767"/>
                    <a:pt x="91250" y="26194"/>
                  </a:cubicBezTo>
                  <a:cubicBezTo>
                    <a:pt x="91250" y="15621"/>
                    <a:pt x="72390" y="7144"/>
                    <a:pt x="49149" y="7144"/>
                  </a:cubicBezTo>
                  <a:close/>
                </a:path>
              </a:pathLst>
            </a:custGeom>
            <a:grpFill/>
            <a:ln w="9525" cap="flat">
              <a:noFill/>
              <a:prstDash val="solid"/>
              <a:miter/>
            </a:ln>
          </p:spPr>
          <p:txBody>
            <a:bodyPr rtlCol="0" anchor="ctr"/>
            <a:lstStyle/>
            <a:p>
              <a:endParaRPr lang="en-US" dirty="0"/>
            </a:p>
          </p:txBody>
        </p:sp>
        <p:sp>
          <p:nvSpPr>
            <p:cNvPr id="96" name="Freeform: Shape 112">
              <a:extLst>
                <a:ext uri="{FF2B5EF4-FFF2-40B4-BE49-F238E27FC236}">
                  <a16:creationId xmlns:a16="http://schemas.microsoft.com/office/drawing/2014/main" id="{10EEF862-4A52-CB47-84DD-73DD4CC939A4}"/>
                </a:ext>
              </a:extLst>
            </p:cNvPr>
            <p:cNvSpPr/>
            <p:nvPr/>
          </p:nvSpPr>
          <p:spPr>
            <a:xfrm>
              <a:off x="3922509" y="3897085"/>
              <a:ext cx="95250" cy="47625"/>
            </a:xfrm>
            <a:custGeom>
              <a:avLst/>
              <a:gdLst>
                <a:gd name="connsiteX0" fmla="*/ 7144 w 95250"/>
                <a:gd name="connsiteY0" fmla="*/ 26194 h 47625"/>
                <a:gd name="connsiteX1" fmla="*/ 49244 w 95250"/>
                <a:gd name="connsiteY1" fmla="*/ 45244 h 47625"/>
                <a:gd name="connsiteX2" fmla="*/ 91249 w 95250"/>
                <a:gd name="connsiteY2" fmla="*/ 26194 h 47625"/>
                <a:gd name="connsiteX3" fmla="*/ 49244 w 95250"/>
                <a:gd name="connsiteY3" fmla="*/ 7144 h 47625"/>
                <a:gd name="connsiteX4" fmla="*/ 7144 w 95250"/>
                <a:gd name="connsiteY4" fmla="*/ 2619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47625">
                  <a:moveTo>
                    <a:pt x="7144" y="26194"/>
                  </a:moveTo>
                  <a:cubicBezTo>
                    <a:pt x="7144" y="36576"/>
                    <a:pt x="26194" y="45244"/>
                    <a:pt x="49244" y="45244"/>
                  </a:cubicBezTo>
                  <a:cubicBezTo>
                    <a:pt x="72295" y="45244"/>
                    <a:pt x="91249" y="36767"/>
                    <a:pt x="91249" y="26194"/>
                  </a:cubicBezTo>
                  <a:cubicBezTo>
                    <a:pt x="91249" y="15621"/>
                    <a:pt x="72199" y="7144"/>
                    <a:pt x="49244" y="7144"/>
                  </a:cubicBezTo>
                  <a:cubicBezTo>
                    <a:pt x="26289" y="7144"/>
                    <a:pt x="7144" y="15716"/>
                    <a:pt x="7144" y="26194"/>
                  </a:cubicBezTo>
                  <a:close/>
                </a:path>
              </a:pathLst>
            </a:custGeom>
            <a:grpFill/>
            <a:ln w="9525" cap="flat">
              <a:noFill/>
              <a:prstDash val="solid"/>
              <a:miter/>
            </a:ln>
          </p:spPr>
          <p:txBody>
            <a:bodyPr rtlCol="0" anchor="ctr"/>
            <a:lstStyle/>
            <a:p>
              <a:endParaRPr lang="en-US" dirty="0"/>
            </a:p>
          </p:txBody>
        </p:sp>
      </p:grpSp>
      <p:grpSp>
        <p:nvGrpSpPr>
          <p:cNvPr id="97" name="Graphic 1889308">
            <a:extLst>
              <a:ext uri="{FF2B5EF4-FFF2-40B4-BE49-F238E27FC236}">
                <a16:creationId xmlns:a16="http://schemas.microsoft.com/office/drawing/2014/main" id="{2A066F6D-4EA7-5944-A40D-7FF8F976014C}"/>
              </a:ext>
            </a:extLst>
          </p:cNvPr>
          <p:cNvGrpSpPr/>
          <p:nvPr/>
        </p:nvGrpSpPr>
        <p:grpSpPr>
          <a:xfrm>
            <a:off x="6179793" y="3093429"/>
            <a:ext cx="504825" cy="647700"/>
            <a:chOff x="5474347" y="3543545"/>
            <a:chExt cx="504825" cy="647700"/>
          </a:xfrm>
          <a:solidFill>
            <a:srgbClr val="00B29F"/>
          </a:solidFill>
        </p:grpSpPr>
        <p:sp>
          <p:nvSpPr>
            <p:cNvPr id="98" name="Freeform: Shape 118">
              <a:extLst>
                <a:ext uri="{FF2B5EF4-FFF2-40B4-BE49-F238E27FC236}">
                  <a16:creationId xmlns:a16="http://schemas.microsoft.com/office/drawing/2014/main" id="{455E69D3-8609-6B4D-ABD6-DFBF253D5E56}"/>
                </a:ext>
              </a:extLst>
            </p:cNvPr>
            <p:cNvSpPr/>
            <p:nvPr/>
          </p:nvSpPr>
          <p:spPr>
            <a:xfrm>
              <a:off x="5748857" y="3755476"/>
              <a:ext cx="161925" cy="38100"/>
            </a:xfrm>
            <a:custGeom>
              <a:avLst/>
              <a:gdLst>
                <a:gd name="connsiteX0" fmla="*/ 21431 w 161925"/>
                <a:gd name="connsiteY0" fmla="*/ 35719 h 38100"/>
                <a:gd name="connsiteX1" fmla="*/ 147066 w 161925"/>
                <a:gd name="connsiteY1" fmla="*/ 35719 h 38100"/>
                <a:gd name="connsiteX2" fmla="*/ 161353 w 161925"/>
                <a:gd name="connsiteY2" fmla="*/ 21431 h 38100"/>
                <a:gd name="connsiteX3" fmla="*/ 147066 w 161925"/>
                <a:gd name="connsiteY3" fmla="*/ 7144 h 38100"/>
                <a:gd name="connsiteX4" fmla="*/ 21431 w 161925"/>
                <a:gd name="connsiteY4" fmla="*/ 7144 h 38100"/>
                <a:gd name="connsiteX5" fmla="*/ 7144 w 161925"/>
                <a:gd name="connsiteY5" fmla="*/ 21431 h 38100"/>
                <a:gd name="connsiteX6" fmla="*/ 21431 w 161925"/>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38100">
                  <a:moveTo>
                    <a:pt x="21431" y="35719"/>
                  </a:moveTo>
                  <a:lnTo>
                    <a:pt x="147066" y="35719"/>
                  </a:lnTo>
                  <a:cubicBezTo>
                    <a:pt x="154957" y="35719"/>
                    <a:pt x="161353" y="29322"/>
                    <a:pt x="161353" y="21431"/>
                  </a:cubicBezTo>
                  <a:cubicBezTo>
                    <a:pt x="161353" y="13541"/>
                    <a:pt x="154957" y="7144"/>
                    <a:pt x="147066" y="7144"/>
                  </a:cubicBezTo>
                  <a:lnTo>
                    <a:pt x="21431" y="7144"/>
                  </a:lnTo>
                  <a:cubicBezTo>
                    <a:pt x="13541" y="7144"/>
                    <a:pt x="7144" y="13541"/>
                    <a:pt x="7144" y="21431"/>
                  </a:cubicBezTo>
                  <a:cubicBezTo>
                    <a:pt x="7144" y="29322"/>
                    <a:pt x="13541" y="35719"/>
                    <a:pt x="21431" y="35719"/>
                  </a:cubicBezTo>
                  <a:close/>
                </a:path>
              </a:pathLst>
            </a:custGeom>
            <a:grpFill/>
            <a:ln w="9525" cap="flat">
              <a:noFill/>
              <a:prstDash val="solid"/>
              <a:miter/>
            </a:ln>
          </p:spPr>
          <p:txBody>
            <a:bodyPr rtlCol="0" anchor="ctr"/>
            <a:lstStyle/>
            <a:p>
              <a:endParaRPr lang="en-US" dirty="0"/>
            </a:p>
          </p:txBody>
        </p:sp>
        <p:sp>
          <p:nvSpPr>
            <p:cNvPr id="99" name="Freeform: Shape 119">
              <a:extLst>
                <a:ext uri="{FF2B5EF4-FFF2-40B4-BE49-F238E27FC236}">
                  <a16:creationId xmlns:a16="http://schemas.microsoft.com/office/drawing/2014/main" id="{21230563-85DA-094C-91AF-9335DDAD5B6D}"/>
                </a:ext>
              </a:extLst>
            </p:cNvPr>
            <p:cNvSpPr/>
            <p:nvPr/>
          </p:nvSpPr>
          <p:spPr>
            <a:xfrm>
              <a:off x="5748857" y="3860156"/>
              <a:ext cx="161925" cy="38100"/>
            </a:xfrm>
            <a:custGeom>
              <a:avLst/>
              <a:gdLst>
                <a:gd name="connsiteX0" fmla="*/ 161449 w 161925"/>
                <a:gd name="connsiteY0" fmla="*/ 21431 h 38100"/>
                <a:gd name="connsiteX1" fmla="*/ 147161 w 161925"/>
                <a:gd name="connsiteY1" fmla="*/ 7144 h 38100"/>
                <a:gd name="connsiteX2" fmla="*/ 21431 w 161925"/>
                <a:gd name="connsiteY2" fmla="*/ 7144 h 38100"/>
                <a:gd name="connsiteX3" fmla="*/ 7144 w 161925"/>
                <a:gd name="connsiteY3" fmla="*/ 21431 h 38100"/>
                <a:gd name="connsiteX4" fmla="*/ 21431 w 161925"/>
                <a:gd name="connsiteY4" fmla="*/ 35719 h 38100"/>
                <a:gd name="connsiteX5" fmla="*/ 147161 w 161925"/>
                <a:gd name="connsiteY5" fmla="*/ 35719 h 38100"/>
                <a:gd name="connsiteX6" fmla="*/ 161449 w 161925"/>
                <a:gd name="connsiteY6" fmla="*/ 2143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38100">
                  <a:moveTo>
                    <a:pt x="161449" y="21431"/>
                  </a:moveTo>
                  <a:cubicBezTo>
                    <a:pt x="161449" y="13541"/>
                    <a:pt x="155052" y="7144"/>
                    <a:pt x="147161" y="7144"/>
                  </a:cubicBezTo>
                  <a:lnTo>
                    <a:pt x="21431" y="7144"/>
                  </a:lnTo>
                  <a:cubicBezTo>
                    <a:pt x="13541" y="7144"/>
                    <a:pt x="7144" y="13541"/>
                    <a:pt x="7144" y="21431"/>
                  </a:cubicBezTo>
                  <a:cubicBezTo>
                    <a:pt x="7144" y="29322"/>
                    <a:pt x="13541" y="35719"/>
                    <a:pt x="21431" y="35719"/>
                  </a:cubicBezTo>
                  <a:lnTo>
                    <a:pt x="147161" y="35719"/>
                  </a:lnTo>
                  <a:cubicBezTo>
                    <a:pt x="155052" y="35719"/>
                    <a:pt x="161449" y="29322"/>
                    <a:pt x="161449" y="21431"/>
                  </a:cubicBezTo>
                  <a:close/>
                </a:path>
              </a:pathLst>
            </a:custGeom>
            <a:grpFill/>
            <a:ln w="9525" cap="flat">
              <a:noFill/>
              <a:prstDash val="solid"/>
              <a:miter/>
            </a:ln>
          </p:spPr>
          <p:txBody>
            <a:bodyPr rtlCol="0" anchor="ctr"/>
            <a:lstStyle/>
            <a:p>
              <a:endParaRPr lang="en-US" dirty="0"/>
            </a:p>
          </p:txBody>
        </p:sp>
        <p:sp>
          <p:nvSpPr>
            <p:cNvPr id="100" name="Freeform: Shape 120">
              <a:extLst>
                <a:ext uri="{FF2B5EF4-FFF2-40B4-BE49-F238E27FC236}">
                  <a16:creationId xmlns:a16="http://schemas.microsoft.com/office/drawing/2014/main" id="{A6880AD6-37B3-1E46-8B3B-31B5734824E2}"/>
                </a:ext>
              </a:extLst>
            </p:cNvPr>
            <p:cNvSpPr/>
            <p:nvPr/>
          </p:nvSpPr>
          <p:spPr>
            <a:xfrm>
              <a:off x="5537375" y="3744112"/>
              <a:ext cx="161925" cy="123825"/>
            </a:xfrm>
            <a:custGeom>
              <a:avLst/>
              <a:gdLst>
                <a:gd name="connsiteX0" fmla="*/ 135568 w 161925"/>
                <a:gd name="connsiteY0" fmla="*/ 11650 h 123825"/>
                <a:gd name="connsiteX1" fmla="*/ 60130 w 161925"/>
                <a:gd name="connsiteY1" fmla="*/ 83373 h 123825"/>
                <a:gd name="connsiteX2" fmla="*/ 31555 w 161925"/>
                <a:gd name="connsiteY2" fmla="*/ 54798 h 123825"/>
                <a:gd name="connsiteX3" fmla="*/ 11362 w 161925"/>
                <a:gd name="connsiteY3" fmla="*/ 54798 h 123825"/>
                <a:gd name="connsiteX4" fmla="*/ 11240 w 161925"/>
                <a:gd name="connsiteY4" fmla="*/ 74868 h 123825"/>
                <a:gd name="connsiteX5" fmla="*/ 11362 w 161925"/>
                <a:gd name="connsiteY5" fmla="*/ 74991 h 123825"/>
                <a:gd name="connsiteX6" fmla="*/ 49462 w 161925"/>
                <a:gd name="connsiteY6" fmla="*/ 113091 h 123825"/>
                <a:gd name="connsiteX7" fmla="*/ 69369 w 161925"/>
                <a:gd name="connsiteY7" fmla="*/ 113091 h 123825"/>
                <a:gd name="connsiteX8" fmla="*/ 155094 w 161925"/>
                <a:gd name="connsiteY8" fmla="*/ 31843 h 123825"/>
                <a:gd name="connsiteX9" fmla="*/ 155618 w 161925"/>
                <a:gd name="connsiteY9" fmla="*/ 11602 h 123825"/>
                <a:gd name="connsiteX10" fmla="*/ 135378 w 161925"/>
                <a:gd name="connsiteY10" fmla="*/ 1107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925" h="123825">
                  <a:moveTo>
                    <a:pt x="135568" y="11650"/>
                  </a:moveTo>
                  <a:lnTo>
                    <a:pt x="60130" y="83373"/>
                  </a:lnTo>
                  <a:lnTo>
                    <a:pt x="31555" y="54798"/>
                  </a:lnTo>
                  <a:cubicBezTo>
                    <a:pt x="25955" y="49279"/>
                    <a:pt x="16962" y="49279"/>
                    <a:pt x="11362" y="54798"/>
                  </a:cubicBezTo>
                  <a:cubicBezTo>
                    <a:pt x="5786" y="60307"/>
                    <a:pt x="5731" y="69293"/>
                    <a:pt x="11240" y="74868"/>
                  </a:cubicBezTo>
                  <a:cubicBezTo>
                    <a:pt x="11280" y="74910"/>
                    <a:pt x="11321" y="74950"/>
                    <a:pt x="11362" y="74991"/>
                  </a:cubicBezTo>
                  <a:lnTo>
                    <a:pt x="49462" y="113091"/>
                  </a:lnTo>
                  <a:cubicBezTo>
                    <a:pt x="54986" y="118525"/>
                    <a:pt x="63846" y="118525"/>
                    <a:pt x="69369" y="113091"/>
                  </a:cubicBezTo>
                  <a:lnTo>
                    <a:pt x="155094" y="31843"/>
                  </a:lnTo>
                  <a:cubicBezTo>
                    <a:pt x="160828" y="26399"/>
                    <a:pt x="161063" y="17337"/>
                    <a:pt x="155618" y="11602"/>
                  </a:cubicBezTo>
                  <a:cubicBezTo>
                    <a:pt x="150174" y="5868"/>
                    <a:pt x="141112" y="5634"/>
                    <a:pt x="135378" y="11079"/>
                  </a:cubicBezTo>
                  <a:close/>
                </a:path>
              </a:pathLst>
            </a:custGeom>
            <a:grpFill/>
            <a:ln w="9525" cap="flat">
              <a:noFill/>
              <a:prstDash val="solid"/>
              <a:miter/>
            </a:ln>
          </p:spPr>
          <p:txBody>
            <a:bodyPr rtlCol="0" anchor="ctr"/>
            <a:lstStyle/>
            <a:p>
              <a:endParaRPr lang="en-US" dirty="0"/>
            </a:p>
          </p:txBody>
        </p:sp>
        <p:sp>
          <p:nvSpPr>
            <p:cNvPr id="101" name="Freeform: Shape 121">
              <a:extLst>
                <a:ext uri="{FF2B5EF4-FFF2-40B4-BE49-F238E27FC236}">
                  <a16:creationId xmlns:a16="http://schemas.microsoft.com/office/drawing/2014/main" id="{2F88D201-2B13-584D-9D63-5C065B97E95D}"/>
                </a:ext>
              </a:extLst>
            </p:cNvPr>
            <p:cNvSpPr/>
            <p:nvPr/>
          </p:nvSpPr>
          <p:spPr>
            <a:xfrm>
              <a:off x="5537263" y="3848820"/>
              <a:ext cx="161925" cy="123825"/>
            </a:xfrm>
            <a:custGeom>
              <a:avLst/>
              <a:gdLst>
                <a:gd name="connsiteX0" fmla="*/ 135585 w 161925"/>
                <a:gd name="connsiteY0" fmla="*/ 12098 h 123825"/>
                <a:gd name="connsiteX1" fmla="*/ 60051 w 161925"/>
                <a:gd name="connsiteY1" fmla="*/ 83821 h 123825"/>
                <a:gd name="connsiteX2" fmla="*/ 31476 w 161925"/>
                <a:gd name="connsiteY2" fmla="*/ 55246 h 123825"/>
                <a:gd name="connsiteX3" fmla="*/ 11406 w 161925"/>
                <a:gd name="connsiteY3" fmla="*/ 55123 h 123825"/>
                <a:gd name="connsiteX4" fmla="*/ 11283 w 161925"/>
                <a:gd name="connsiteY4" fmla="*/ 55246 h 123825"/>
                <a:gd name="connsiteX5" fmla="*/ 11283 w 161925"/>
                <a:gd name="connsiteY5" fmla="*/ 75439 h 123825"/>
                <a:gd name="connsiteX6" fmla="*/ 49860 w 161925"/>
                <a:gd name="connsiteY6" fmla="*/ 113539 h 123825"/>
                <a:gd name="connsiteX7" fmla="*/ 59956 w 161925"/>
                <a:gd name="connsiteY7" fmla="*/ 117730 h 123825"/>
                <a:gd name="connsiteX8" fmla="*/ 69481 w 161925"/>
                <a:gd name="connsiteY8" fmla="*/ 113825 h 123825"/>
                <a:gd name="connsiteX9" fmla="*/ 155206 w 161925"/>
                <a:gd name="connsiteY9" fmla="*/ 32481 h 123825"/>
                <a:gd name="connsiteX10" fmla="*/ 157198 w 161925"/>
                <a:gd name="connsiteY10" fmla="*/ 12374 h 123825"/>
                <a:gd name="connsiteX11" fmla="*/ 137090 w 161925"/>
                <a:gd name="connsiteY11" fmla="*/ 10382 h 123825"/>
                <a:gd name="connsiteX12" fmla="*/ 135585 w 161925"/>
                <a:gd name="connsiteY12" fmla="*/ 1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25" h="123825">
                  <a:moveTo>
                    <a:pt x="135585" y="12098"/>
                  </a:moveTo>
                  <a:lnTo>
                    <a:pt x="60051" y="83821"/>
                  </a:lnTo>
                  <a:lnTo>
                    <a:pt x="31476" y="55246"/>
                  </a:lnTo>
                  <a:cubicBezTo>
                    <a:pt x="25968" y="49670"/>
                    <a:pt x="16982" y="49615"/>
                    <a:pt x="11406" y="55123"/>
                  </a:cubicBezTo>
                  <a:cubicBezTo>
                    <a:pt x="11365" y="55164"/>
                    <a:pt x="11324" y="55205"/>
                    <a:pt x="11283" y="55246"/>
                  </a:cubicBezTo>
                  <a:cubicBezTo>
                    <a:pt x="5764" y="60846"/>
                    <a:pt x="5764" y="69839"/>
                    <a:pt x="11283" y="75439"/>
                  </a:cubicBezTo>
                  <a:lnTo>
                    <a:pt x="49860" y="113539"/>
                  </a:lnTo>
                  <a:cubicBezTo>
                    <a:pt x="52530" y="116228"/>
                    <a:pt x="56166" y="117738"/>
                    <a:pt x="59956" y="117730"/>
                  </a:cubicBezTo>
                  <a:cubicBezTo>
                    <a:pt x="63504" y="117648"/>
                    <a:pt x="66897" y="116258"/>
                    <a:pt x="69481" y="113825"/>
                  </a:cubicBezTo>
                  <a:lnTo>
                    <a:pt x="155206" y="32481"/>
                  </a:lnTo>
                  <a:cubicBezTo>
                    <a:pt x="161309" y="27479"/>
                    <a:pt x="162200" y="18477"/>
                    <a:pt x="157198" y="12374"/>
                  </a:cubicBezTo>
                  <a:cubicBezTo>
                    <a:pt x="152195" y="6271"/>
                    <a:pt x="143192" y="5380"/>
                    <a:pt x="137090" y="10382"/>
                  </a:cubicBezTo>
                  <a:cubicBezTo>
                    <a:pt x="136554" y="10822"/>
                    <a:pt x="136051" y="11300"/>
                    <a:pt x="135585" y="11812"/>
                  </a:cubicBezTo>
                  <a:close/>
                </a:path>
              </a:pathLst>
            </a:custGeom>
            <a:grpFill/>
            <a:ln w="9525" cap="flat">
              <a:noFill/>
              <a:prstDash val="solid"/>
              <a:miter/>
            </a:ln>
          </p:spPr>
          <p:txBody>
            <a:bodyPr rtlCol="0" anchor="ctr"/>
            <a:lstStyle/>
            <a:p>
              <a:endParaRPr lang="en-US" dirty="0"/>
            </a:p>
          </p:txBody>
        </p:sp>
        <p:sp>
          <p:nvSpPr>
            <p:cNvPr id="102" name="Freeform: Shape 122">
              <a:extLst>
                <a:ext uri="{FF2B5EF4-FFF2-40B4-BE49-F238E27FC236}">
                  <a16:creationId xmlns:a16="http://schemas.microsoft.com/office/drawing/2014/main" id="{91E0E5DA-09BD-8D42-BA39-E23AB05EBF0E}"/>
                </a:ext>
              </a:extLst>
            </p:cNvPr>
            <p:cNvSpPr/>
            <p:nvPr/>
          </p:nvSpPr>
          <p:spPr>
            <a:xfrm>
              <a:off x="5536718" y="3953881"/>
              <a:ext cx="161925" cy="123825"/>
            </a:xfrm>
            <a:custGeom>
              <a:avLst/>
              <a:gdLst>
                <a:gd name="connsiteX0" fmla="*/ 136035 w 161925"/>
                <a:gd name="connsiteY0" fmla="*/ 12193 h 123825"/>
                <a:gd name="connsiteX1" fmla="*/ 60502 w 161925"/>
                <a:gd name="connsiteY1" fmla="*/ 83916 h 123825"/>
                <a:gd name="connsiteX2" fmla="*/ 31927 w 161925"/>
                <a:gd name="connsiteY2" fmla="*/ 55341 h 123825"/>
                <a:gd name="connsiteX3" fmla="*/ 11737 w 161925"/>
                <a:gd name="connsiteY3" fmla="*/ 54539 h 123825"/>
                <a:gd name="connsiteX4" fmla="*/ 10936 w 161925"/>
                <a:gd name="connsiteY4" fmla="*/ 74729 h 123825"/>
                <a:gd name="connsiteX5" fmla="*/ 11639 w 161925"/>
                <a:gd name="connsiteY5" fmla="*/ 75439 h 123825"/>
                <a:gd name="connsiteX6" fmla="*/ 49739 w 161925"/>
                <a:gd name="connsiteY6" fmla="*/ 113539 h 123825"/>
                <a:gd name="connsiteX7" fmla="*/ 59835 w 161925"/>
                <a:gd name="connsiteY7" fmla="*/ 117730 h 123825"/>
                <a:gd name="connsiteX8" fmla="*/ 69360 w 161925"/>
                <a:gd name="connsiteY8" fmla="*/ 113825 h 123825"/>
                <a:gd name="connsiteX9" fmla="*/ 155085 w 161925"/>
                <a:gd name="connsiteY9" fmla="*/ 32481 h 123825"/>
                <a:gd name="connsiteX10" fmla="*/ 157077 w 161925"/>
                <a:gd name="connsiteY10" fmla="*/ 12374 h 123825"/>
                <a:gd name="connsiteX11" fmla="*/ 136970 w 161925"/>
                <a:gd name="connsiteY11" fmla="*/ 10383 h 123825"/>
                <a:gd name="connsiteX12" fmla="*/ 135464 w 161925"/>
                <a:gd name="connsiteY12" fmla="*/ 1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25" h="123825">
                  <a:moveTo>
                    <a:pt x="136035" y="12193"/>
                  </a:moveTo>
                  <a:lnTo>
                    <a:pt x="60502" y="83916"/>
                  </a:lnTo>
                  <a:lnTo>
                    <a:pt x="31927" y="55341"/>
                  </a:lnTo>
                  <a:cubicBezTo>
                    <a:pt x="26573" y="49544"/>
                    <a:pt x="17534" y="49186"/>
                    <a:pt x="11737" y="54539"/>
                  </a:cubicBezTo>
                  <a:cubicBezTo>
                    <a:pt x="5941" y="59893"/>
                    <a:pt x="5582" y="68932"/>
                    <a:pt x="10936" y="74729"/>
                  </a:cubicBezTo>
                  <a:cubicBezTo>
                    <a:pt x="11162" y="74974"/>
                    <a:pt x="11396" y="75210"/>
                    <a:pt x="11639" y="75439"/>
                  </a:cubicBezTo>
                  <a:lnTo>
                    <a:pt x="49739" y="113539"/>
                  </a:lnTo>
                  <a:cubicBezTo>
                    <a:pt x="52422" y="116211"/>
                    <a:pt x="56049" y="117717"/>
                    <a:pt x="59835" y="117730"/>
                  </a:cubicBezTo>
                  <a:cubicBezTo>
                    <a:pt x="63378" y="117621"/>
                    <a:pt x="66761" y="116234"/>
                    <a:pt x="69360" y="113825"/>
                  </a:cubicBezTo>
                  <a:lnTo>
                    <a:pt x="155085" y="32481"/>
                  </a:lnTo>
                  <a:cubicBezTo>
                    <a:pt x="161188" y="27479"/>
                    <a:pt x="162079" y="18477"/>
                    <a:pt x="157077" y="12374"/>
                  </a:cubicBezTo>
                  <a:cubicBezTo>
                    <a:pt x="152074" y="6271"/>
                    <a:pt x="143071" y="5380"/>
                    <a:pt x="136970" y="10383"/>
                  </a:cubicBezTo>
                  <a:cubicBezTo>
                    <a:pt x="136433" y="10822"/>
                    <a:pt x="135930" y="11299"/>
                    <a:pt x="135464" y="11812"/>
                  </a:cubicBezTo>
                  <a:close/>
                </a:path>
              </a:pathLst>
            </a:custGeom>
            <a:grpFill/>
            <a:ln w="9525" cap="flat">
              <a:noFill/>
              <a:prstDash val="solid"/>
              <a:miter/>
            </a:ln>
          </p:spPr>
          <p:txBody>
            <a:bodyPr rtlCol="0" anchor="ctr"/>
            <a:lstStyle/>
            <a:p>
              <a:endParaRPr lang="en-US" dirty="0"/>
            </a:p>
          </p:txBody>
        </p:sp>
        <p:sp>
          <p:nvSpPr>
            <p:cNvPr id="103" name="Freeform: Shape 123">
              <a:extLst>
                <a:ext uri="{FF2B5EF4-FFF2-40B4-BE49-F238E27FC236}">
                  <a16:creationId xmlns:a16="http://schemas.microsoft.com/office/drawing/2014/main" id="{933BDEC3-529E-BB45-B2FA-C09C517D2DC4}"/>
                </a:ext>
              </a:extLst>
            </p:cNvPr>
            <p:cNvSpPr/>
            <p:nvPr/>
          </p:nvSpPr>
          <p:spPr>
            <a:xfrm>
              <a:off x="5467203" y="3536401"/>
              <a:ext cx="514350" cy="657225"/>
            </a:xfrm>
            <a:custGeom>
              <a:avLst/>
              <a:gdLst>
                <a:gd name="connsiteX0" fmla="*/ 508254 w 514350"/>
                <a:gd name="connsiteY0" fmla="*/ 484632 h 657225"/>
                <a:gd name="connsiteX1" fmla="*/ 508826 w 514350"/>
                <a:gd name="connsiteY1" fmla="*/ 481965 h 657225"/>
                <a:gd name="connsiteX2" fmla="*/ 508826 w 514350"/>
                <a:gd name="connsiteY2" fmla="*/ 480917 h 657225"/>
                <a:gd name="connsiteX3" fmla="*/ 508826 w 514350"/>
                <a:gd name="connsiteY3" fmla="*/ 480155 h 657225"/>
                <a:gd name="connsiteX4" fmla="*/ 505397 w 514350"/>
                <a:gd name="connsiteY4" fmla="*/ 118205 h 657225"/>
                <a:gd name="connsiteX5" fmla="*/ 462439 w 514350"/>
                <a:gd name="connsiteY5" fmla="*/ 75819 h 657225"/>
                <a:gd name="connsiteX6" fmla="*/ 462439 w 514350"/>
                <a:gd name="connsiteY6" fmla="*/ 75819 h 657225"/>
                <a:gd name="connsiteX7" fmla="*/ 417481 w 514350"/>
                <a:gd name="connsiteY7" fmla="*/ 75819 h 657225"/>
                <a:gd name="connsiteX8" fmla="*/ 417481 w 514350"/>
                <a:gd name="connsiteY8" fmla="*/ 54769 h 657225"/>
                <a:gd name="connsiteX9" fmla="*/ 376128 w 514350"/>
                <a:gd name="connsiteY9" fmla="*/ 9349 h 657225"/>
                <a:gd name="connsiteX10" fmla="*/ 330708 w 514350"/>
                <a:gd name="connsiteY10" fmla="*/ 50702 h 657225"/>
                <a:gd name="connsiteX11" fmla="*/ 330708 w 514350"/>
                <a:gd name="connsiteY11" fmla="*/ 54769 h 657225"/>
                <a:gd name="connsiteX12" fmla="*/ 330708 w 514350"/>
                <a:gd name="connsiteY12" fmla="*/ 76867 h 657225"/>
                <a:gd name="connsiteX13" fmla="*/ 182118 w 514350"/>
                <a:gd name="connsiteY13" fmla="*/ 78105 h 657225"/>
                <a:gd name="connsiteX14" fmla="*/ 182118 w 514350"/>
                <a:gd name="connsiteY14" fmla="*/ 50578 h 657225"/>
                <a:gd name="connsiteX15" fmla="*/ 138684 w 514350"/>
                <a:gd name="connsiteY15" fmla="*/ 7144 h 657225"/>
                <a:gd name="connsiteX16" fmla="*/ 95250 w 514350"/>
                <a:gd name="connsiteY16" fmla="*/ 50578 h 657225"/>
                <a:gd name="connsiteX17" fmla="*/ 95250 w 514350"/>
                <a:gd name="connsiteY17" fmla="*/ 79153 h 657225"/>
                <a:gd name="connsiteX18" fmla="*/ 50197 w 514350"/>
                <a:gd name="connsiteY18" fmla="*/ 79153 h 657225"/>
                <a:gd name="connsiteX19" fmla="*/ 7144 w 514350"/>
                <a:gd name="connsiteY19" fmla="*/ 122586 h 657225"/>
                <a:gd name="connsiteX20" fmla="*/ 7144 w 514350"/>
                <a:gd name="connsiteY20" fmla="*/ 122587 h 657225"/>
                <a:gd name="connsiteX21" fmla="*/ 11621 w 514350"/>
                <a:gd name="connsiteY21" fmla="*/ 614077 h 657225"/>
                <a:gd name="connsiteX22" fmla="*/ 54769 w 514350"/>
                <a:gd name="connsiteY22" fmla="*/ 656844 h 657225"/>
                <a:gd name="connsiteX23" fmla="*/ 54769 w 514350"/>
                <a:gd name="connsiteY23" fmla="*/ 656844 h 657225"/>
                <a:gd name="connsiteX24" fmla="*/ 379953 w 514350"/>
                <a:gd name="connsiteY24" fmla="*/ 654272 h 657225"/>
                <a:gd name="connsiteX25" fmla="*/ 383001 w 514350"/>
                <a:gd name="connsiteY25" fmla="*/ 654272 h 657225"/>
                <a:gd name="connsiteX26" fmla="*/ 383763 w 514350"/>
                <a:gd name="connsiteY26" fmla="*/ 654272 h 657225"/>
                <a:gd name="connsiteX27" fmla="*/ 385953 w 514350"/>
                <a:gd name="connsiteY27" fmla="*/ 653415 h 657225"/>
                <a:gd name="connsiteX28" fmla="*/ 386811 w 514350"/>
                <a:gd name="connsiteY28" fmla="*/ 652939 h 657225"/>
                <a:gd name="connsiteX29" fmla="*/ 388620 w 514350"/>
                <a:gd name="connsiteY29" fmla="*/ 651796 h 657225"/>
                <a:gd name="connsiteX30" fmla="*/ 389478 w 514350"/>
                <a:gd name="connsiteY30" fmla="*/ 651034 h 657225"/>
                <a:gd name="connsiteX31" fmla="*/ 391002 w 514350"/>
                <a:gd name="connsiteY31" fmla="*/ 649319 h 657225"/>
                <a:gd name="connsiteX32" fmla="*/ 391478 w 514350"/>
                <a:gd name="connsiteY32" fmla="*/ 649319 h 657225"/>
                <a:gd name="connsiteX33" fmla="*/ 505778 w 514350"/>
                <a:gd name="connsiteY33" fmla="*/ 489680 h 657225"/>
                <a:gd name="connsiteX34" fmla="*/ 505778 w 514350"/>
                <a:gd name="connsiteY34" fmla="*/ 489680 h 657225"/>
                <a:gd name="connsiteX35" fmla="*/ 507397 w 514350"/>
                <a:gd name="connsiteY35" fmla="*/ 486632 h 657225"/>
                <a:gd name="connsiteX36" fmla="*/ 508254 w 514350"/>
                <a:gd name="connsiteY36" fmla="*/ 484632 h 657225"/>
                <a:gd name="connsiteX37" fmla="*/ 358998 w 514350"/>
                <a:gd name="connsiteY37" fmla="*/ 54769 h 657225"/>
                <a:gd name="connsiteX38" fmla="*/ 372620 w 514350"/>
                <a:gd name="connsiteY38" fmla="*/ 38769 h 657225"/>
                <a:gd name="connsiteX39" fmla="*/ 388620 w 514350"/>
                <a:gd name="connsiteY39" fmla="*/ 52391 h 657225"/>
                <a:gd name="connsiteX40" fmla="*/ 388620 w 514350"/>
                <a:gd name="connsiteY40" fmla="*/ 54769 h 657225"/>
                <a:gd name="connsiteX41" fmla="*/ 388620 w 514350"/>
                <a:gd name="connsiteY41" fmla="*/ 98679 h 657225"/>
                <a:gd name="connsiteX42" fmla="*/ 372620 w 514350"/>
                <a:gd name="connsiteY42" fmla="*/ 112302 h 657225"/>
                <a:gd name="connsiteX43" fmla="*/ 358998 w 514350"/>
                <a:gd name="connsiteY43" fmla="*/ 98679 h 657225"/>
                <a:gd name="connsiteX44" fmla="*/ 123540 w 514350"/>
                <a:gd name="connsiteY44" fmla="*/ 50578 h 657225"/>
                <a:gd name="connsiteX45" fmla="*/ 138399 w 514350"/>
                <a:gd name="connsiteY45" fmla="*/ 35719 h 657225"/>
                <a:gd name="connsiteX46" fmla="*/ 153258 w 514350"/>
                <a:gd name="connsiteY46" fmla="*/ 50578 h 657225"/>
                <a:gd name="connsiteX47" fmla="*/ 153258 w 514350"/>
                <a:gd name="connsiteY47" fmla="*/ 94774 h 657225"/>
                <a:gd name="connsiteX48" fmla="*/ 138399 w 514350"/>
                <a:gd name="connsiteY48" fmla="*/ 109633 h 657225"/>
                <a:gd name="connsiteX49" fmla="*/ 123540 w 514350"/>
                <a:gd name="connsiteY49" fmla="*/ 94774 h 657225"/>
                <a:gd name="connsiteX50" fmla="*/ 54769 w 514350"/>
                <a:gd name="connsiteY50" fmla="*/ 628269 h 657225"/>
                <a:gd name="connsiteX51" fmla="*/ 54769 w 514350"/>
                <a:gd name="connsiteY51" fmla="*/ 628269 h 657225"/>
                <a:gd name="connsiteX52" fmla="*/ 40196 w 514350"/>
                <a:gd name="connsiteY52" fmla="*/ 613791 h 657225"/>
                <a:gd name="connsiteX53" fmla="*/ 35719 w 514350"/>
                <a:gd name="connsiteY53" fmla="*/ 122301 h 657225"/>
                <a:gd name="connsiteX54" fmla="*/ 50197 w 514350"/>
                <a:gd name="connsiteY54" fmla="*/ 107633 h 657225"/>
                <a:gd name="connsiteX55" fmla="*/ 50197 w 514350"/>
                <a:gd name="connsiteY55" fmla="*/ 107633 h 657225"/>
                <a:gd name="connsiteX56" fmla="*/ 97060 w 514350"/>
                <a:gd name="connsiteY56" fmla="*/ 107633 h 657225"/>
                <a:gd name="connsiteX57" fmla="*/ 150735 w 514350"/>
                <a:gd name="connsiteY57" fmla="*/ 136659 h 657225"/>
                <a:gd name="connsiteX58" fmla="*/ 179928 w 514350"/>
                <a:gd name="connsiteY58" fmla="*/ 107061 h 657225"/>
                <a:gd name="connsiteX59" fmla="*/ 330994 w 514350"/>
                <a:gd name="connsiteY59" fmla="*/ 105442 h 657225"/>
                <a:gd name="connsiteX60" fmla="*/ 379097 w 514350"/>
                <a:gd name="connsiteY60" fmla="*/ 142986 h 657225"/>
                <a:gd name="connsiteX61" fmla="*/ 416719 w 514350"/>
                <a:gd name="connsiteY61" fmla="*/ 104775 h 657225"/>
                <a:gd name="connsiteX62" fmla="*/ 462534 w 514350"/>
                <a:gd name="connsiteY62" fmla="*/ 104775 h 657225"/>
                <a:gd name="connsiteX63" fmla="*/ 462534 w 514350"/>
                <a:gd name="connsiteY63" fmla="*/ 104775 h 657225"/>
                <a:gd name="connsiteX64" fmla="*/ 477108 w 514350"/>
                <a:gd name="connsiteY64" fmla="*/ 119253 h 657225"/>
                <a:gd name="connsiteX65" fmla="*/ 480441 w 514350"/>
                <a:gd name="connsiteY65" fmla="*/ 466535 h 657225"/>
                <a:gd name="connsiteX66" fmla="*/ 408051 w 514350"/>
                <a:gd name="connsiteY66" fmla="*/ 467106 h 657225"/>
                <a:gd name="connsiteX67" fmla="*/ 364903 w 514350"/>
                <a:gd name="connsiteY67" fmla="*/ 511016 h 657225"/>
                <a:gd name="connsiteX68" fmla="*/ 365760 w 514350"/>
                <a:gd name="connsiteY68" fmla="*/ 626269 h 657225"/>
                <a:gd name="connsiteX69" fmla="*/ 393954 w 514350"/>
                <a:gd name="connsiteY69" fmla="*/ 596075 h 657225"/>
                <a:gd name="connsiteX70" fmla="*/ 393288 w 514350"/>
                <a:gd name="connsiteY70" fmla="*/ 510350 h 657225"/>
                <a:gd name="connsiteX71" fmla="*/ 408051 w 514350"/>
                <a:gd name="connsiteY71" fmla="*/ 495300 h 657225"/>
                <a:gd name="connsiteX72" fmla="*/ 466630 w 514350"/>
                <a:gd name="connsiteY72" fmla="*/ 49530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14350" h="657225">
                  <a:moveTo>
                    <a:pt x="508254" y="484632"/>
                  </a:moveTo>
                  <a:cubicBezTo>
                    <a:pt x="508535" y="483765"/>
                    <a:pt x="508727" y="482871"/>
                    <a:pt x="508826" y="481965"/>
                  </a:cubicBezTo>
                  <a:cubicBezTo>
                    <a:pt x="508873" y="481617"/>
                    <a:pt x="508873" y="481265"/>
                    <a:pt x="508826" y="480917"/>
                  </a:cubicBezTo>
                  <a:cubicBezTo>
                    <a:pt x="508826" y="480917"/>
                    <a:pt x="508826" y="480441"/>
                    <a:pt x="508826" y="480155"/>
                  </a:cubicBezTo>
                  <a:lnTo>
                    <a:pt x="505397" y="118205"/>
                  </a:lnTo>
                  <a:cubicBezTo>
                    <a:pt x="504933" y="94769"/>
                    <a:pt x="485880" y="75969"/>
                    <a:pt x="462439" y="75819"/>
                  </a:cubicBezTo>
                  <a:lnTo>
                    <a:pt x="462439" y="75819"/>
                  </a:lnTo>
                  <a:lnTo>
                    <a:pt x="417481" y="75819"/>
                  </a:lnTo>
                  <a:lnTo>
                    <a:pt x="417481" y="54769"/>
                  </a:lnTo>
                  <a:cubicBezTo>
                    <a:pt x="418604" y="30807"/>
                    <a:pt x="400090" y="10472"/>
                    <a:pt x="376128" y="9349"/>
                  </a:cubicBezTo>
                  <a:cubicBezTo>
                    <a:pt x="352166" y="8226"/>
                    <a:pt x="331831" y="26740"/>
                    <a:pt x="330708" y="50702"/>
                  </a:cubicBezTo>
                  <a:cubicBezTo>
                    <a:pt x="330645" y="52057"/>
                    <a:pt x="330645" y="53414"/>
                    <a:pt x="330708" y="54769"/>
                  </a:cubicBezTo>
                  <a:lnTo>
                    <a:pt x="330708" y="76867"/>
                  </a:lnTo>
                  <a:lnTo>
                    <a:pt x="182118" y="78105"/>
                  </a:lnTo>
                  <a:lnTo>
                    <a:pt x="182118" y="50578"/>
                  </a:lnTo>
                  <a:cubicBezTo>
                    <a:pt x="182118" y="26590"/>
                    <a:pt x="162672" y="7144"/>
                    <a:pt x="138684" y="7144"/>
                  </a:cubicBezTo>
                  <a:cubicBezTo>
                    <a:pt x="114697" y="7144"/>
                    <a:pt x="95250" y="26590"/>
                    <a:pt x="95250" y="50578"/>
                  </a:cubicBezTo>
                  <a:lnTo>
                    <a:pt x="95250" y="79153"/>
                  </a:lnTo>
                  <a:lnTo>
                    <a:pt x="50197" y="79153"/>
                  </a:lnTo>
                  <a:cubicBezTo>
                    <a:pt x="26315" y="79258"/>
                    <a:pt x="7039" y="98703"/>
                    <a:pt x="7144" y="122586"/>
                  </a:cubicBezTo>
                  <a:cubicBezTo>
                    <a:pt x="7144" y="122586"/>
                    <a:pt x="7144" y="122587"/>
                    <a:pt x="7144" y="122587"/>
                  </a:cubicBezTo>
                  <a:lnTo>
                    <a:pt x="11621" y="614077"/>
                  </a:lnTo>
                  <a:cubicBezTo>
                    <a:pt x="11778" y="637780"/>
                    <a:pt x="31066" y="656897"/>
                    <a:pt x="54769" y="656844"/>
                  </a:cubicBezTo>
                  <a:lnTo>
                    <a:pt x="54769" y="656844"/>
                  </a:lnTo>
                  <a:lnTo>
                    <a:pt x="379953" y="654272"/>
                  </a:lnTo>
                  <a:cubicBezTo>
                    <a:pt x="380966" y="654371"/>
                    <a:pt x="381987" y="654371"/>
                    <a:pt x="383001" y="654272"/>
                  </a:cubicBezTo>
                  <a:lnTo>
                    <a:pt x="383763" y="654272"/>
                  </a:lnTo>
                  <a:cubicBezTo>
                    <a:pt x="384514" y="654045"/>
                    <a:pt x="385247" y="653758"/>
                    <a:pt x="385953" y="653415"/>
                  </a:cubicBezTo>
                  <a:lnTo>
                    <a:pt x="386811" y="652939"/>
                  </a:lnTo>
                  <a:lnTo>
                    <a:pt x="388620" y="651796"/>
                  </a:lnTo>
                  <a:lnTo>
                    <a:pt x="389478" y="651034"/>
                  </a:lnTo>
                  <a:cubicBezTo>
                    <a:pt x="390058" y="650531"/>
                    <a:pt x="390570" y="649955"/>
                    <a:pt x="391002" y="649319"/>
                  </a:cubicBezTo>
                  <a:lnTo>
                    <a:pt x="391478" y="649319"/>
                  </a:lnTo>
                  <a:lnTo>
                    <a:pt x="505778" y="489680"/>
                  </a:lnTo>
                  <a:lnTo>
                    <a:pt x="505778" y="489680"/>
                  </a:lnTo>
                  <a:cubicBezTo>
                    <a:pt x="506447" y="488738"/>
                    <a:pt x="506990" y="487713"/>
                    <a:pt x="507397" y="486632"/>
                  </a:cubicBezTo>
                  <a:cubicBezTo>
                    <a:pt x="507927" y="486099"/>
                    <a:pt x="508233" y="485384"/>
                    <a:pt x="508254" y="484632"/>
                  </a:cubicBezTo>
                  <a:close/>
                  <a:moveTo>
                    <a:pt x="358998" y="54769"/>
                  </a:moveTo>
                  <a:cubicBezTo>
                    <a:pt x="358341" y="46589"/>
                    <a:pt x="364440" y="39425"/>
                    <a:pt x="372620" y="38769"/>
                  </a:cubicBezTo>
                  <a:cubicBezTo>
                    <a:pt x="380800" y="38112"/>
                    <a:pt x="387964" y="44211"/>
                    <a:pt x="388620" y="52391"/>
                  </a:cubicBezTo>
                  <a:cubicBezTo>
                    <a:pt x="388684" y="53183"/>
                    <a:pt x="388684" y="53978"/>
                    <a:pt x="388620" y="54769"/>
                  </a:cubicBezTo>
                  <a:lnTo>
                    <a:pt x="388620" y="98679"/>
                  </a:lnTo>
                  <a:cubicBezTo>
                    <a:pt x="387964" y="106859"/>
                    <a:pt x="380800" y="112958"/>
                    <a:pt x="372620" y="112302"/>
                  </a:cubicBezTo>
                  <a:cubicBezTo>
                    <a:pt x="365352" y="111719"/>
                    <a:pt x="359581" y="105948"/>
                    <a:pt x="358998" y="98679"/>
                  </a:cubicBezTo>
                  <a:close/>
                  <a:moveTo>
                    <a:pt x="123540" y="50578"/>
                  </a:moveTo>
                  <a:cubicBezTo>
                    <a:pt x="123540" y="42371"/>
                    <a:pt x="130192" y="35719"/>
                    <a:pt x="138399" y="35719"/>
                  </a:cubicBezTo>
                  <a:cubicBezTo>
                    <a:pt x="146605" y="35719"/>
                    <a:pt x="153258" y="42371"/>
                    <a:pt x="153258" y="50578"/>
                  </a:cubicBezTo>
                  <a:lnTo>
                    <a:pt x="153258" y="94774"/>
                  </a:lnTo>
                  <a:cubicBezTo>
                    <a:pt x="153258" y="102980"/>
                    <a:pt x="146605" y="109633"/>
                    <a:pt x="138399" y="109633"/>
                  </a:cubicBezTo>
                  <a:cubicBezTo>
                    <a:pt x="130192" y="109633"/>
                    <a:pt x="123540" y="102980"/>
                    <a:pt x="123540" y="94774"/>
                  </a:cubicBezTo>
                  <a:close/>
                  <a:moveTo>
                    <a:pt x="54769" y="628269"/>
                  </a:moveTo>
                  <a:lnTo>
                    <a:pt x="54769" y="628269"/>
                  </a:lnTo>
                  <a:cubicBezTo>
                    <a:pt x="46758" y="628269"/>
                    <a:pt x="40248" y="621802"/>
                    <a:pt x="40196" y="613791"/>
                  </a:cubicBezTo>
                  <a:lnTo>
                    <a:pt x="35719" y="122301"/>
                  </a:lnTo>
                  <a:cubicBezTo>
                    <a:pt x="35666" y="114252"/>
                    <a:pt x="42148" y="107685"/>
                    <a:pt x="50197" y="107633"/>
                  </a:cubicBezTo>
                  <a:cubicBezTo>
                    <a:pt x="50197" y="107633"/>
                    <a:pt x="50197" y="107633"/>
                    <a:pt x="50197" y="107633"/>
                  </a:cubicBezTo>
                  <a:lnTo>
                    <a:pt x="97060" y="107633"/>
                  </a:lnTo>
                  <a:cubicBezTo>
                    <a:pt x="103867" y="130470"/>
                    <a:pt x="127898" y="143466"/>
                    <a:pt x="150735" y="136659"/>
                  </a:cubicBezTo>
                  <a:cubicBezTo>
                    <a:pt x="164891" y="132440"/>
                    <a:pt x="175904" y="121273"/>
                    <a:pt x="179928" y="107061"/>
                  </a:cubicBezTo>
                  <a:lnTo>
                    <a:pt x="330994" y="105442"/>
                  </a:lnTo>
                  <a:cubicBezTo>
                    <a:pt x="333910" y="129093"/>
                    <a:pt x="355447" y="145902"/>
                    <a:pt x="379097" y="142986"/>
                  </a:cubicBezTo>
                  <a:cubicBezTo>
                    <a:pt x="398991" y="140534"/>
                    <a:pt x="414576" y="124704"/>
                    <a:pt x="416719" y="104775"/>
                  </a:cubicBezTo>
                  <a:lnTo>
                    <a:pt x="462534" y="104775"/>
                  </a:lnTo>
                  <a:lnTo>
                    <a:pt x="462534" y="104775"/>
                  </a:lnTo>
                  <a:cubicBezTo>
                    <a:pt x="470546" y="104775"/>
                    <a:pt x="477055" y="111242"/>
                    <a:pt x="477108" y="119253"/>
                  </a:cubicBezTo>
                  <a:lnTo>
                    <a:pt x="480441" y="466535"/>
                  </a:lnTo>
                  <a:lnTo>
                    <a:pt x="408051" y="467106"/>
                  </a:lnTo>
                  <a:cubicBezTo>
                    <a:pt x="384032" y="467368"/>
                    <a:pt x="364744" y="486997"/>
                    <a:pt x="364903" y="511016"/>
                  </a:cubicBezTo>
                  <a:lnTo>
                    <a:pt x="365760" y="626269"/>
                  </a:lnTo>
                  <a:close/>
                  <a:moveTo>
                    <a:pt x="393954" y="596075"/>
                  </a:moveTo>
                  <a:lnTo>
                    <a:pt x="393288" y="510350"/>
                  </a:lnTo>
                  <a:cubicBezTo>
                    <a:pt x="393234" y="502128"/>
                    <a:pt x="399829" y="495405"/>
                    <a:pt x="408051" y="495300"/>
                  </a:cubicBezTo>
                  <a:lnTo>
                    <a:pt x="466630" y="495300"/>
                  </a:lnTo>
                  <a:close/>
                </a:path>
              </a:pathLst>
            </a:custGeom>
            <a:grpFill/>
            <a:ln w="9525" cap="flat">
              <a:noFill/>
              <a:prstDash val="solid"/>
              <a:miter/>
            </a:ln>
          </p:spPr>
          <p:txBody>
            <a:bodyPr rtlCol="0" anchor="ctr"/>
            <a:lstStyle/>
            <a:p>
              <a:endParaRPr lang="en-US" dirty="0"/>
            </a:p>
          </p:txBody>
        </p:sp>
      </p:grpSp>
      <p:grpSp>
        <p:nvGrpSpPr>
          <p:cNvPr id="104" name="Graphic 1889322">
            <a:extLst>
              <a:ext uri="{FF2B5EF4-FFF2-40B4-BE49-F238E27FC236}">
                <a16:creationId xmlns:a16="http://schemas.microsoft.com/office/drawing/2014/main" id="{EDA65A9B-1047-3A48-B98E-E66EA1096207}"/>
              </a:ext>
            </a:extLst>
          </p:cNvPr>
          <p:cNvGrpSpPr/>
          <p:nvPr/>
        </p:nvGrpSpPr>
        <p:grpSpPr>
          <a:xfrm>
            <a:off x="7308298" y="3169629"/>
            <a:ext cx="638175" cy="495300"/>
            <a:chOff x="7318707" y="3638402"/>
            <a:chExt cx="638175" cy="495300"/>
          </a:xfrm>
          <a:solidFill>
            <a:srgbClr val="00B29F"/>
          </a:solidFill>
        </p:grpSpPr>
        <p:sp>
          <p:nvSpPr>
            <p:cNvPr id="105" name="Freeform: Shape 126">
              <a:extLst>
                <a:ext uri="{FF2B5EF4-FFF2-40B4-BE49-F238E27FC236}">
                  <a16:creationId xmlns:a16="http://schemas.microsoft.com/office/drawing/2014/main" id="{CCEABD48-8E9B-6C4D-87AF-0F8D5104C982}"/>
                </a:ext>
              </a:extLst>
            </p:cNvPr>
            <p:cNvSpPr/>
            <p:nvPr/>
          </p:nvSpPr>
          <p:spPr>
            <a:xfrm>
              <a:off x="7600171" y="3793183"/>
              <a:ext cx="85725" cy="95250"/>
            </a:xfrm>
            <a:custGeom>
              <a:avLst/>
              <a:gdLst>
                <a:gd name="connsiteX0" fmla="*/ 82487 w 85725"/>
                <a:gd name="connsiteY0" fmla="*/ 76771 h 95250"/>
                <a:gd name="connsiteX1" fmla="*/ 82487 w 85725"/>
                <a:gd name="connsiteY1" fmla="*/ 21431 h 95250"/>
                <a:gd name="connsiteX2" fmla="*/ 68199 w 85725"/>
                <a:gd name="connsiteY2" fmla="*/ 7144 h 95250"/>
                <a:gd name="connsiteX3" fmla="*/ 21431 w 85725"/>
                <a:gd name="connsiteY3" fmla="*/ 7144 h 95250"/>
                <a:gd name="connsiteX4" fmla="*/ 7144 w 85725"/>
                <a:gd name="connsiteY4" fmla="*/ 21431 h 95250"/>
                <a:gd name="connsiteX5" fmla="*/ 7144 w 85725"/>
                <a:gd name="connsiteY5" fmla="*/ 76771 h 95250"/>
                <a:gd name="connsiteX6" fmla="*/ 21431 w 85725"/>
                <a:gd name="connsiteY6" fmla="*/ 91059 h 95250"/>
                <a:gd name="connsiteX7" fmla="*/ 68199 w 85725"/>
                <a:gd name="connsiteY7" fmla="*/ 91059 h 95250"/>
                <a:gd name="connsiteX8" fmla="*/ 82487 w 85725"/>
                <a:gd name="connsiteY8" fmla="*/ 76771 h 95250"/>
                <a:gd name="connsiteX9" fmla="*/ 53912 w 85725"/>
                <a:gd name="connsiteY9" fmla="*/ 62484 h 95250"/>
                <a:gd name="connsiteX10" fmla="*/ 35719 w 85725"/>
                <a:gd name="connsiteY10" fmla="*/ 62484 h 95250"/>
                <a:gd name="connsiteX11" fmla="*/ 35719 w 85725"/>
                <a:gd name="connsiteY11" fmla="*/ 35719 h 95250"/>
                <a:gd name="connsiteX12" fmla="*/ 53912 w 85725"/>
                <a:gd name="connsiteY12" fmla="*/ 3571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95250">
                  <a:moveTo>
                    <a:pt x="82487" y="76771"/>
                  </a:moveTo>
                  <a:lnTo>
                    <a:pt x="82487" y="21431"/>
                  </a:lnTo>
                  <a:cubicBezTo>
                    <a:pt x="82487" y="13541"/>
                    <a:pt x="76090" y="7144"/>
                    <a:pt x="68199" y="7144"/>
                  </a:cubicBezTo>
                  <a:lnTo>
                    <a:pt x="21431" y="7144"/>
                  </a:lnTo>
                  <a:cubicBezTo>
                    <a:pt x="13541" y="7144"/>
                    <a:pt x="7144" y="13541"/>
                    <a:pt x="7144" y="21431"/>
                  </a:cubicBezTo>
                  <a:lnTo>
                    <a:pt x="7144" y="76771"/>
                  </a:lnTo>
                  <a:cubicBezTo>
                    <a:pt x="7144" y="84662"/>
                    <a:pt x="13541" y="91059"/>
                    <a:pt x="21431" y="91059"/>
                  </a:cubicBezTo>
                  <a:lnTo>
                    <a:pt x="68199" y="91059"/>
                  </a:lnTo>
                  <a:cubicBezTo>
                    <a:pt x="76090" y="91059"/>
                    <a:pt x="82487" y="84662"/>
                    <a:pt x="82487" y="76771"/>
                  </a:cubicBezTo>
                  <a:close/>
                  <a:moveTo>
                    <a:pt x="53912" y="62484"/>
                  </a:moveTo>
                  <a:lnTo>
                    <a:pt x="35719" y="62484"/>
                  </a:lnTo>
                  <a:lnTo>
                    <a:pt x="35719" y="35719"/>
                  </a:lnTo>
                  <a:lnTo>
                    <a:pt x="53912" y="35719"/>
                  </a:lnTo>
                  <a:close/>
                </a:path>
              </a:pathLst>
            </a:custGeom>
            <a:grpFill/>
            <a:ln w="9525" cap="flat">
              <a:noFill/>
              <a:prstDash val="solid"/>
              <a:miter/>
            </a:ln>
          </p:spPr>
          <p:txBody>
            <a:bodyPr rtlCol="0" anchor="ctr"/>
            <a:lstStyle/>
            <a:p>
              <a:endParaRPr lang="en-US" dirty="0"/>
            </a:p>
          </p:txBody>
        </p:sp>
        <p:sp>
          <p:nvSpPr>
            <p:cNvPr id="106" name="Freeform: Shape 1889343">
              <a:extLst>
                <a:ext uri="{FF2B5EF4-FFF2-40B4-BE49-F238E27FC236}">
                  <a16:creationId xmlns:a16="http://schemas.microsoft.com/office/drawing/2014/main" id="{981D9B1F-5B85-6440-A2D2-DA5D256F6918}"/>
                </a:ext>
              </a:extLst>
            </p:cNvPr>
            <p:cNvSpPr/>
            <p:nvPr/>
          </p:nvSpPr>
          <p:spPr>
            <a:xfrm>
              <a:off x="7311563" y="3631258"/>
              <a:ext cx="647700" cy="504825"/>
            </a:xfrm>
            <a:custGeom>
              <a:avLst/>
              <a:gdLst>
                <a:gd name="connsiteX0" fmla="*/ 646176 w 647700"/>
                <a:gd name="connsiteY0" fmla="*/ 153734 h 504825"/>
                <a:gd name="connsiteX1" fmla="*/ 628936 w 647700"/>
                <a:gd name="connsiteY1" fmla="*/ 130397 h 504825"/>
                <a:gd name="connsiteX2" fmla="*/ 631984 w 647700"/>
                <a:gd name="connsiteY2" fmla="*/ 121444 h 504825"/>
                <a:gd name="connsiteX3" fmla="*/ 631984 w 647700"/>
                <a:gd name="connsiteY3" fmla="*/ 54769 h 504825"/>
                <a:gd name="connsiteX4" fmla="*/ 617696 w 647700"/>
                <a:gd name="connsiteY4" fmla="*/ 40481 h 504825"/>
                <a:gd name="connsiteX5" fmla="*/ 581406 w 647700"/>
                <a:gd name="connsiteY5" fmla="*/ 40481 h 504825"/>
                <a:gd name="connsiteX6" fmla="*/ 569119 w 647700"/>
                <a:gd name="connsiteY6" fmla="*/ 48768 h 504825"/>
                <a:gd name="connsiteX7" fmla="*/ 542258 w 647700"/>
                <a:gd name="connsiteY7" fmla="*/ 12954 h 504825"/>
                <a:gd name="connsiteX8" fmla="*/ 531019 w 647700"/>
                <a:gd name="connsiteY8" fmla="*/ 7144 h 504825"/>
                <a:gd name="connsiteX9" fmla="*/ 531019 w 647700"/>
                <a:gd name="connsiteY9" fmla="*/ 7144 h 504825"/>
                <a:gd name="connsiteX10" fmla="*/ 519494 w 647700"/>
                <a:gd name="connsiteY10" fmla="*/ 13049 h 504825"/>
                <a:gd name="connsiteX11" fmla="*/ 430149 w 647700"/>
                <a:gd name="connsiteY11" fmla="*/ 136874 h 504825"/>
                <a:gd name="connsiteX12" fmla="*/ 425291 w 647700"/>
                <a:gd name="connsiteY12" fmla="*/ 130207 h 504825"/>
                <a:gd name="connsiteX13" fmla="*/ 428339 w 647700"/>
                <a:gd name="connsiteY13" fmla="*/ 121444 h 504825"/>
                <a:gd name="connsiteX14" fmla="*/ 428339 w 647700"/>
                <a:gd name="connsiteY14" fmla="*/ 54769 h 504825"/>
                <a:gd name="connsiteX15" fmla="*/ 414052 w 647700"/>
                <a:gd name="connsiteY15" fmla="*/ 40481 h 504825"/>
                <a:gd name="connsiteX16" fmla="*/ 377476 w 647700"/>
                <a:gd name="connsiteY16" fmla="*/ 40481 h 504825"/>
                <a:gd name="connsiteX17" fmla="*/ 364808 w 647700"/>
                <a:gd name="connsiteY17" fmla="*/ 48292 h 504825"/>
                <a:gd name="connsiteX18" fmla="*/ 338328 w 647700"/>
                <a:gd name="connsiteY18" fmla="*/ 12954 h 504825"/>
                <a:gd name="connsiteX19" fmla="*/ 326803 w 647700"/>
                <a:gd name="connsiteY19" fmla="*/ 7144 h 504825"/>
                <a:gd name="connsiteX20" fmla="*/ 326803 w 647700"/>
                <a:gd name="connsiteY20" fmla="*/ 7144 h 504825"/>
                <a:gd name="connsiteX21" fmla="*/ 315278 w 647700"/>
                <a:gd name="connsiteY21" fmla="*/ 13049 h 504825"/>
                <a:gd name="connsiteX22" fmla="*/ 226219 w 647700"/>
                <a:gd name="connsiteY22" fmla="*/ 137065 h 504825"/>
                <a:gd name="connsiteX23" fmla="*/ 221266 w 647700"/>
                <a:gd name="connsiteY23" fmla="*/ 130397 h 504825"/>
                <a:gd name="connsiteX24" fmla="*/ 224314 w 647700"/>
                <a:gd name="connsiteY24" fmla="*/ 121634 h 504825"/>
                <a:gd name="connsiteX25" fmla="*/ 224314 w 647700"/>
                <a:gd name="connsiteY25" fmla="*/ 54959 h 504825"/>
                <a:gd name="connsiteX26" fmla="*/ 210026 w 647700"/>
                <a:gd name="connsiteY26" fmla="*/ 40672 h 504825"/>
                <a:gd name="connsiteX27" fmla="*/ 173831 w 647700"/>
                <a:gd name="connsiteY27" fmla="*/ 40672 h 504825"/>
                <a:gd name="connsiteX28" fmla="*/ 161068 w 647700"/>
                <a:gd name="connsiteY28" fmla="*/ 48482 h 504825"/>
                <a:gd name="connsiteX29" fmla="*/ 134398 w 647700"/>
                <a:gd name="connsiteY29" fmla="*/ 12954 h 504825"/>
                <a:gd name="connsiteX30" fmla="*/ 122873 w 647700"/>
                <a:gd name="connsiteY30" fmla="*/ 7144 h 504825"/>
                <a:gd name="connsiteX31" fmla="*/ 122873 w 647700"/>
                <a:gd name="connsiteY31" fmla="*/ 7144 h 504825"/>
                <a:gd name="connsiteX32" fmla="*/ 111347 w 647700"/>
                <a:gd name="connsiteY32" fmla="*/ 13049 h 504825"/>
                <a:gd name="connsiteX33" fmla="*/ 9811 w 647700"/>
                <a:gd name="connsiteY33" fmla="*/ 153924 h 504825"/>
                <a:gd name="connsiteX34" fmla="*/ 7144 w 647700"/>
                <a:gd name="connsiteY34" fmla="*/ 162211 h 504825"/>
                <a:gd name="connsiteX35" fmla="*/ 7144 w 647700"/>
                <a:gd name="connsiteY35" fmla="*/ 490728 h 504825"/>
                <a:gd name="connsiteX36" fmla="*/ 21431 w 647700"/>
                <a:gd name="connsiteY36" fmla="*/ 505016 h 504825"/>
                <a:gd name="connsiteX37" fmla="*/ 67913 w 647700"/>
                <a:gd name="connsiteY37" fmla="*/ 505016 h 504825"/>
                <a:gd name="connsiteX38" fmla="*/ 82201 w 647700"/>
                <a:gd name="connsiteY38" fmla="*/ 490728 h 504825"/>
                <a:gd name="connsiteX39" fmla="*/ 82201 w 647700"/>
                <a:gd name="connsiteY39" fmla="*/ 381572 h 504825"/>
                <a:gd name="connsiteX40" fmla="*/ 121444 w 647700"/>
                <a:gd name="connsiteY40" fmla="*/ 381572 h 504825"/>
                <a:gd name="connsiteX41" fmla="*/ 121444 w 647700"/>
                <a:gd name="connsiteY41" fmla="*/ 490728 h 504825"/>
                <a:gd name="connsiteX42" fmla="*/ 135731 w 647700"/>
                <a:gd name="connsiteY42" fmla="*/ 505016 h 504825"/>
                <a:gd name="connsiteX43" fmla="*/ 271844 w 647700"/>
                <a:gd name="connsiteY43" fmla="*/ 505016 h 504825"/>
                <a:gd name="connsiteX44" fmla="*/ 286131 w 647700"/>
                <a:gd name="connsiteY44" fmla="*/ 490728 h 504825"/>
                <a:gd name="connsiteX45" fmla="*/ 286131 w 647700"/>
                <a:gd name="connsiteY45" fmla="*/ 381572 h 504825"/>
                <a:gd name="connsiteX46" fmla="*/ 325184 w 647700"/>
                <a:gd name="connsiteY46" fmla="*/ 381572 h 504825"/>
                <a:gd name="connsiteX47" fmla="*/ 325184 w 647700"/>
                <a:gd name="connsiteY47" fmla="*/ 490728 h 504825"/>
                <a:gd name="connsiteX48" fmla="*/ 339471 w 647700"/>
                <a:gd name="connsiteY48" fmla="*/ 505016 h 504825"/>
                <a:gd name="connsiteX49" fmla="*/ 475869 w 647700"/>
                <a:gd name="connsiteY49" fmla="*/ 505016 h 504825"/>
                <a:gd name="connsiteX50" fmla="*/ 490157 w 647700"/>
                <a:gd name="connsiteY50" fmla="*/ 490728 h 504825"/>
                <a:gd name="connsiteX51" fmla="*/ 490157 w 647700"/>
                <a:gd name="connsiteY51" fmla="*/ 381572 h 504825"/>
                <a:gd name="connsiteX52" fmla="*/ 529114 w 647700"/>
                <a:gd name="connsiteY52" fmla="*/ 381572 h 504825"/>
                <a:gd name="connsiteX53" fmla="*/ 529114 w 647700"/>
                <a:gd name="connsiteY53" fmla="*/ 490728 h 504825"/>
                <a:gd name="connsiteX54" fmla="*/ 543401 w 647700"/>
                <a:gd name="connsiteY54" fmla="*/ 505016 h 504825"/>
                <a:gd name="connsiteX55" fmla="*/ 634746 w 647700"/>
                <a:gd name="connsiteY55" fmla="*/ 505016 h 504825"/>
                <a:gd name="connsiteX56" fmla="*/ 649034 w 647700"/>
                <a:gd name="connsiteY56" fmla="*/ 490728 h 504825"/>
                <a:gd name="connsiteX57" fmla="*/ 649034 w 647700"/>
                <a:gd name="connsiteY57" fmla="*/ 162211 h 504825"/>
                <a:gd name="connsiteX58" fmla="*/ 646176 w 647700"/>
                <a:gd name="connsiteY58" fmla="*/ 153734 h 504825"/>
                <a:gd name="connsiteX59" fmla="*/ 595694 w 647700"/>
                <a:gd name="connsiteY59" fmla="*/ 83344 h 504825"/>
                <a:gd name="connsiteX60" fmla="*/ 595694 w 647700"/>
                <a:gd name="connsiteY60" fmla="*/ 69533 h 504825"/>
                <a:gd name="connsiteX61" fmla="*/ 603409 w 647700"/>
                <a:gd name="connsiteY61" fmla="*/ 69533 h 504825"/>
                <a:gd name="connsiteX62" fmla="*/ 603409 w 647700"/>
                <a:gd name="connsiteY62" fmla="*/ 95822 h 504825"/>
                <a:gd name="connsiteX63" fmla="*/ 595598 w 647700"/>
                <a:gd name="connsiteY63" fmla="*/ 85154 h 504825"/>
                <a:gd name="connsiteX64" fmla="*/ 595694 w 647700"/>
                <a:gd name="connsiteY64" fmla="*/ 83344 h 504825"/>
                <a:gd name="connsiteX65" fmla="*/ 391763 w 647700"/>
                <a:gd name="connsiteY65" fmla="*/ 83344 h 504825"/>
                <a:gd name="connsiteX66" fmla="*/ 391763 w 647700"/>
                <a:gd name="connsiteY66" fmla="*/ 69533 h 504825"/>
                <a:gd name="connsiteX67" fmla="*/ 399479 w 647700"/>
                <a:gd name="connsiteY67" fmla="*/ 69533 h 504825"/>
                <a:gd name="connsiteX68" fmla="*/ 399479 w 647700"/>
                <a:gd name="connsiteY68" fmla="*/ 95822 h 504825"/>
                <a:gd name="connsiteX69" fmla="*/ 391573 w 647700"/>
                <a:gd name="connsiteY69" fmla="*/ 85154 h 504825"/>
                <a:gd name="connsiteX70" fmla="*/ 391763 w 647700"/>
                <a:gd name="connsiteY70" fmla="*/ 83344 h 504825"/>
                <a:gd name="connsiteX71" fmla="*/ 188119 w 647700"/>
                <a:gd name="connsiteY71" fmla="*/ 83344 h 504825"/>
                <a:gd name="connsiteX72" fmla="*/ 188119 w 647700"/>
                <a:gd name="connsiteY72" fmla="*/ 69533 h 504825"/>
                <a:gd name="connsiteX73" fmla="*/ 195739 w 647700"/>
                <a:gd name="connsiteY73" fmla="*/ 69533 h 504825"/>
                <a:gd name="connsiteX74" fmla="*/ 195739 w 647700"/>
                <a:gd name="connsiteY74" fmla="*/ 95822 h 504825"/>
                <a:gd name="connsiteX75" fmla="*/ 188119 w 647700"/>
                <a:gd name="connsiteY75" fmla="*/ 85154 h 504825"/>
                <a:gd name="connsiteX76" fmla="*/ 188119 w 647700"/>
                <a:gd name="connsiteY76" fmla="*/ 83344 h 504825"/>
                <a:gd name="connsiteX77" fmla="*/ 135731 w 647700"/>
                <a:gd name="connsiteY77" fmla="*/ 352997 h 504825"/>
                <a:gd name="connsiteX78" fmla="*/ 67913 w 647700"/>
                <a:gd name="connsiteY78" fmla="*/ 352997 h 504825"/>
                <a:gd name="connsiteX79" fmla="*/ 53626 w 647700"/>
                <a:gd name="connsiteY79" fmla="*/ 367284 h 504825"/>
                <a:gd name="connsiteX80" fmla="*/ 53626 w 647700"/>
                <a:gd name="connsiteY80" fmla="*/ 476441 h 504825"/>
                <a:gd name="connsiteX81" fmla="*/ 35719 w 647700"/>
                <a:gd name="connsiteY81" fmla="*/ 476441 h 504825"/>
                <a:gd name="connsiteX82" fmla="*/ 35719 w 647700"/>
                <a:gd name="connsiteY82" fmla="*/ 166878 h 504825"/>
                <a:gd name="connsiteX83" fmla="*/ 123063 w 647700"/>
                <a:gd name="connsiteY83" fmla="*/ 45720 h 504825"/>
                <a:gd name="connsiteX84" fmla="*/ 211074 w 647700"/>
                <a:gd name="connsiteY84" fmla="*/ 165068 h 504825"/>
                <a:gd name="connsiteX85" fmla="*/ 211074 w 647700"/>
                <a:gd name="connsiteY85" fmla="*/ 476441 h 504825"/>
                <a:gd name="connsiteX86" fmla="*/ 150019 w 647700"/>
                <a:gd name="connsiteY86" fmla="*/ 476441 h 504825"/>
                <a:gd name="connsiteX87" fmla="*/ 150019 w 647700"/>
                <a:gd name="connsiteY87" fmla="*/ 367284 h 504825"/>
                <a:gd name="connsiteX88" fmla="*/ 135734 w 647700"/>
                <a:gd name="connsiteY88" fmla="*/ 352994 h 504825"/>
                <a:gd name="connsiteX89" fmla="*/ 135446 w 647700"/>
                <a:gd name="connsiteY89" fmla="*/ 352997 h 504825"/>
                <a:gd name="connsiteX90" fmla="*/ 339757 w 647700"/>
                <a:gd name="connsiteY90" fmla="*/ 352997 h 504825"/>
                <a:gd name="connsiteX91" fmla="*/ 272129 w 647700"/>
                <a:gd name="connsiteY91" fmla="*/ 352997 h 504825"/>
                <a:gd name="connsiteX92" fmla="*/ 257842 w 647700"/>
                <a:gd name="connsiteY92" fmla="*/ 367284 h 504825"/>
                <a:gd name="connsiteX93" fmla="*/ 257842 w 647700"/>
                <a:gd name="connsiteY93" fmla="*/ 476441 h 504825"/>
                <a:gd name="connsiteX94" fmla="*/ 241078 w 647700"/>
                <a:gd name="connsiteY94" fmla="*/ 476441 h 504825"/>
                <a:gd name="connsiteX95" fmla="*/ 241078 w 647700"/>
                <a:gd name="connsiteY95" fmla="*/ 164973 h 504825"/>
                <a:gd name="connsiteX96" fmla="*/ 326803 w 647700"/>
                <a:gd name="connsiteY96" fmla="*/ 45720 h 504825"/>
                <a:gd name="connsiteX97" fmla="*/ 414909 w 647700"/>
                <a:gd name="connsiteY97" fmla="*/ 165068 h 504825"/>
                <a:gd name="connsiteX98" fmla="*/ 414909 w 647700"/>
                <a:gd name="connsiteY98" fmla="*/ 476441 h 504825"/>
                <a:gd name="connsiteX99" fmla="*/ 353759 w 647700"/>
                <a:gd name="connsiteY99" fmla="*/ 476441 h 504825"/>
                <a:gd name="connsiteX100" fmla="*/ 353759 w 647700"/>
                <a:gd name="connsiteY100" fmla="*/ 367284 h 504825"/>
                <a:gd name="connsiteX101" fmla="*/ 339471 w 647700"/>
                <a:gd name="connsiteY101" fmla="*/ 352997 h 504825"/>
                <a:gd name="connsiteX102" fmla="*/ 620744 w 647700"/>
                <a:gd name="connsiteY102" fmla="*/ 476822 h 504825"/>
                <a:gd name="connsiteX103" fmla="*/ 557689 w 647700"/>
                <a:gd name="connsiteY103" fmla="*/ 476822 h 504825"/>
                <a:gd name="connsiteX104" fmla="*/ 557689 w 647700"/>
                <a:gd name="connsiteY104" fmla="*/ 367284 h 504825"/>
                <a:gd name="connsiteX105" fmla="*/ 543401 w 647700"/>
                <a:gd name="connsiteY105" fmla="*/ 352997 h 504825"/>
                <a:gd name="connsiteX106" fmla="*/ 475869 w 647700"/>
                <a:gd name="connsiteY106" fmla="*/ 352997 h 504825"/>
                <a:gd name="connsiteX107" fmla="*/ 461582 w 647700"/>
                <a:gd name="connsiteY107" fmla="*/ 367284 h 504825"/>
                <a:gd name="connsiteX108" fmla="*/ 461582 w 647700"/>
                <a:gd name="connsiteY108" fmla="*/ 476441 h 504825"/>
                <a:gd name="connsiteX109" fmla="*/ 445294 w 647700"/>
                <a:gd name="connsiteY109" fmla="*/ 476441 h 504825"/>
                <a:gd name="connsiteX110" fmla="*/ 445294 w 647700"/>
                <a:gd name="connsiteY110" fmla="*/ 164973 h 504825"/>
                <a:gd name="connsiteX111" fmla="*/ 531019 w 647700"/>
                <a:gd name="connsiteY111" fmla="*/ 45720 h 504825"/>
                <a:gd name="connsiteX112" fmla="*/ 620554 w 647700"/>
                <a:gd name="connsiteY112" fmla="*/ 166973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47700" h="504825">
                  <a:moveTo>
                    <a:pt x="646176" y="153734"/>
                  </a:moveTo>
                  <a:lnTo>
                    <a:pt x="628936" y="130397"/>
                  </a:lnTo>
                  <a:cubicBezTo>
                    <a:pt x="630946" y="127849"/>
                    <a:pt x="632022" y="124689"/>
                    <a:pt x="631984" y="121444"/>
                  </a:cubicBezTo>
                  <a:lnTo>
                    <a:pt x="631984" y="54769"/>
                  </a:lnTo>
                  <a:cubicBezTo>
                    <a:pt x="631984" y="46878"/>
                    <a:pt x="625587" y="40481"/>
                    <a:pt x="617696" y="40481"/>
                  </a:cubicBezTo>
                  <a:lnTo>
                    <a:pt x="581406" y="40481"/>
                  </a:lnTo>
                  <a:cubicBezTo>
                    <a:pt x="576079" y="40716"/>
                    <a:pt x="571332" y="43917"/>
                    <a:pt x="569119" y="48768"/>
                  </a:cubicBezTo>
                  <a:lnTo>
                    <a:pt x="542258" y="12954"/>
                  </a:lnTo>
                  <a:cubicBezTo>
                    <a:pt x="539620" y="9374"/>
                    <a:pt x="535465" y="7226"/>
                    <a:pt x="531019" y="7144"/>
                  </a:cubicBezTo>
                  <a:lnTo>
                    <a:pt x="531019" y="7144"/>
                  </a:lnTo>
                  <a:cubicBezTo>
                    <a:pt x="526451" y="7143"/>
                    <a:pt x="522161" y="9341"/>
                    <a:pt x="519494" y="13049"/>
                  </a:cubicBezTo>
                  <a:lnTo>
                    <a:pt x="430149" y="136874"/>
                  </a:lnTo>
                  <a:lnTo>
                    <a:pt x="425291" y="130207"/>
                  </a:lnTo>
                  <a:cubicBezTo>
                    <a:pt x="427223" y="127689"/>
                    <a:pt x="428292" y="124617"/>
                    <a:pt x="428339" y="121444"/>
                  </a:cubicBezTo>
                  <a:lnTo>
                    <a:pt x="428339" y="54769"/>
                  </a:lnTo>
                  <a:cubicBezTo>
                    <a:pt x="428339" y="46878"/>
                    <a:pt x="421942" y="40481"/>
                    <a:pt x="414052" y="40481"/>
                  </a:cubicBezTo>
                  <a:lnTo>
                    <a:pt x="377476" y="40481"/>
                  </a:lnTo>
                  <a:cubicBezTo>
                    <a:pt x="372117" y="40484"/>
                    <a:pt x="367217" y="43505"/>
                    <a:pt x="364808" y="48292"/>
                  </a:cubicBezTo>
                  <a:lnTo>
                    <a:pt x="338328" y="12954"/>
                  </a:lnTo>
                  <a:cubicBezTo>
                    <a:pt x="335620" y="9305"/>
                    <a:pt x="331346" y="7151"/>
                    <a:pt x="326803" y="7144"/>
                  </a:cubicBezTo>
                  <a:lnTo>
                    <a:pt x="326803" y="7144"/>
                  </a:lnTo>
                  <a:cubicBezTo>
                    <a:pt x="322235" y="7143"/>
                    <a:pt x="317945" y="9341"/>
                    <a:pt x="315278" y="13049"/>
                  </a:cubicBezTo>
                  <a:lnTo>
                    <a:pt x="226219" y="137065"/>
                  </a:lnTo>
                  <a:lnTo>
                    <a:pt x="221266" y="130397"/>
                  </a:lnTo>
                  <a:cubicBezTo>
                    <a:pt x="223235" y="127900"/>
                    <a:pt x="224308" y="124815"/>
                    <a:pt x="224314" y="121634"/>
                  </a:cubicBezTo>
                  <a:lnTo>
                    <a:pt x="224314" y="54959"/>
                  </a:lnTo>
                  <a:cubicBezTo>
                    <a:pt x="224314" y="47068"/>
                    <a:pt x="217917" y="40672"/>
                    <a:pt x="210026" y="40672"/>
                  </a:cubicBezTo>
                  <a:lnTo>
                    <a:pt x="173831" y="40672"/>
                  </a:lnTo>
                  <a:cubicBezTo>
                    <a:pt x="168438" y="40639"/>
                    <a:pt x="163493" y="43665"/>
                    <a:pt x="161068" y="48482"/>
                  </a:cubicBezTo>
                  <a:lnTo>
                    <a:pt x="134398" y="12954"/>
                  </a:lnTo>
                  <a:cubicBezTo>
                    <a:pt x="131690" y="9305"/>
                    <a:pt x="127416" y="7151"/>
                    <a:pt x="122873" y="7144"/>
                  </a:cubicBezTo>
                  <a:lnTo>
                    <a:pt x="122873" y="7144"/>
                  </a:lnTo>
                  <a:cubicBezTo>
                    <a:pt x="118304" y="7143"/>
                    <a:pt x="114014" y="9341"/>
                    <a:pt x="111347" y="13049"/>
                  </a:cubicBezTo>
                  <a:lnTo>
                    <a:pt x="9811" y="153924"/>
                  </a:lnTo>
                  <a:cubicBezTo>
                    <a:pt x="8081" y="156341"/>
                    <a:pt x="7149" y="159238"/>
                    <a:pt x="7144" y="162211"/>
                  </a:cubicBezTo>
                  <a:lnTo>
                    <a:pt x="7144" y="490728"/>
                  </a:lnTo>
                  <a:cubicBezTo>
                    <a:pt x="7144" y="498619"/>
                    <a:pt x="13540" y="505016"/>
                    <a:pt x="21431" y="505016"/>
                  </a:cubicBezTo>
                  <a:lnTo>
                    <a:pt x="67913" y="505016"/>
                  </a:lnTo>
                  <a:cubicBezTo>
                    <a:pt x="75804" y="505016"/>
                    <a:pt x="82201" y="498619"/>
                    <a:pt x="82201" y="490728"/>
                  </a:cubicBezTo>
                  <a:lnTo>
                    <a:pt x="82201" y="381572"/>
                  </a:lnTo>
                  <a:lnTo>
                    <a:pt x="121444" y="381572"/>
                  </a:lnTo>
                  <a:lnTo>
                    <a:pt x="121444" y="490728"/>
                  </a:lnTo>
                  <a:cubicBezTo>
                    <a:pt x="121444" y="498619"/>
                    <a:pt x="127841" y="505016"/>
                    <a:pt x="135731" y="505016"/>
                  </a:cubicBezTo>
                  <a:lnTo>
                    <a:pt x="271844" y="505016"/>
                  </a:lnTo>
                  <a:cubicBezTo>
                    <a:pt x="279734" y="505016"/>
                    <a:pt x="286131" y="498619"/>
                    <a:pt x="286131" y="490728"/>
                  </a:cubicBezTo>
                  <a:lnTo>
                    <a:pt x="286131" y="381572"/>
                  </a:lnTo>
                  <a:lnTo>
                    <a:pt x="325184" y="381572"/>
                  </a:lnTo>
                  <a:lnTo>
                    <a:pt x="325184" y="490728"/>
                  </a:lnTo>
                  <a:cubicBezTo>
                    <a:pt x="325184" y="498619"/>
                    <a:pt x="331581" y="505016"/>
                    <a:pt x="339471" y="505016"/>
                  </a:cubicBezTo>
                  <a:lnTo>
                    <a:pt x="475869" y="505016"/>
                  </a:lnTo>
                  <a:cubicBezTo>
                    <a:pt x="483760" y="505016"/>
                    <a:pt x="490157" y="498619"/>
                    <a:pt x="490157" y="490728"/>
                  </a:cubicBezTo>
                  <a:lnTo>
                    <a:pt x="490157" y="381572"/>
                  </a:lnTo>
                  <a:lnTo>
                    <a:pt x="529114" y="381572"/>
                  </a:lnTo>
                  <a:lnTo>
                    <a:pt x="529114" y="490728"/>
                  </a:lnTo>
                  <a:cubicBezTo>
                    <a:pt x="529114" y="498619"/>
                    <a:pt x="535511" y="505016"/>
                    <a:pt x="543401" y="505016"/>
                  </a:cubicBezTo>
                  <a:lnTo>
                    <a:pt x="634746" y="505016"/>
                  </a:lnTo>
                  <a:cubicBezTo>
                    <a:pt x="642637" y="505016"/>
                    <a:pt x="649034" y="498619"/>
                    <a:pt x="649034" y="490728"/>
                  </a:cubicBezTo>
                  <a:lnTo>
                    <a:pt x="649034" y="162211"/>
                  </a:lnTo>
                  <a:cubicBezTo>
                    <a:pt x="649006" y="159153"/>
                    <a:pt x="648006" y="156183"/>
                    <a:pt x="646176" y="153734"/>
                  </a:cubicBezTo>
                  <a:close/>
                  <a:moveTo>
                    <a:pt x="595694" y="83344"/>
                  </a:moveTo>
                  <a:lnTo>
                    <a:pt x="595694" y="69533"/>
                  </a:lnTo>
                  <a:lnTo>
                    <a:pt x="603409" y="69533"/>
                  </a:lnTo>
                  <a:lnTo>
                    <a:pt x="603409" y="95822"/>
                  </a:lnTo>
                  <a:lnTo>
                    <a:pt x="595598" y="85154"/>
                  </a:lnTo>
                  <a:cubicBezTo>
                    <a:pt x="595598" y="84582"/>
                    <a:pt x="595694" y="83915"/>
                    <a:pt x="595694" y="83344"/>
                  </a:cubicBezTo>
                  <a:close/>
                  <a:moveTo>
                    <a:pt x="391763" y="83344"/>
                  </a:moveTo>
                  <a:lnTo>
                    <a:pt x="391763" y="69533"/>
                  </a:lnTo>
                  <a:lnTo>
                    <a:pt x="399479" y="69533"/>
                  </a:lnTo>
                  <a:lnTo>
                    <a:pt x="399479" y="95822"/>
                  </a:lnTo>
                  <a:lnTo>
                    <a:pt x="391573" y="85154"/>
                  </a:lnTo>
                  <a:cubicBezTo>
                    <a:pt x="391683" y="84556"/>
                    <a:pt x="391747" y="83951"/>
                    <a:pt x="391763" y="83344"/>
                  </a:cubicBezTo>
                  <a:close/>
                  <a:moveTo>
                    <a:pt x="188119" y="83344"/>
                  </a:moveTo>
                  <a:lnTo>
                    <a:pt x="188119" y="69533"/>
                  </a:lnTo>
                  <a:lnTo>
                    <a:pt x="195739" y="69533"/>
                  </a:lnTo>
                  <a:lnTo>
                    <a:pt x="195739" y="95822"/>
                  </a:lnTo>
                  <a:lnTo>
                    <a:pt x="188119" y="85154"/>
                  </a:lnTo>
                  <a:cubicBezTo>
                    <a:pt x="188165" y="84551"/>
                    <a:pt x="188165" y="83946"/>
                    <a:pt x="188119" y="83344"/>
                  </a:cubicBezTo>
                  <a:close/>
                  <a:moveTo>
                    <a:pt x="135731" y="352997"/>
                  </a:moveTo>
                  <a:lnTo>
                    <a:pt x="67913" y="352997"/>
                  </a:lnTo>
                  <a:cubicBezTo>
                    <a:pt x="60022" y="352997"/>
                    <a:pt x="53626" y="359394"/>
                    <a:pt x="53626" y="367284"/>
                  </a:cubicBezTo>
                  <a:lnTo>
                    <a:pt x="53626" y="476441"/>
                  </a:lnTo>
                  <a:lnTo>
                    <a:pt x="35719" y="476441"/>
                  </a:lnTo>
                  <a:lnTo>
                    <a:pt x="35719" y="166878"/>
                  </a:lnTo>
                  <a:lnTo>
                    <a:pt x="123063" y="45720"/>
                  </a:lnTo>
                  <a:lnTo>
                    <a:pt x="211074" y="165068"/>
                  </a:lnTo>
                  <a:lnTo>
                    <a:pt x="211074" y="476441"/>
                  </a:lnTo>
                  <a:lnTo>
                    <a:pt x="150019" y="476441"/>
                  </a:lnTo>
                  <a:lnTo>
                    <a:pt x="150019" y="367284"/>
                  </a:lnTo>
                  <a:cubicBezTo>
                    <a:pt x="150021" y="359394"/>
                    <a:pt x="143625" y="352996"/>
                    <a:pt x="135734" y="352994"/>
                  </a:cubicBezTo>
                  <a:cubicBezTo>
                    <a:pt x="135638" y="352994"/>
                    <a:pt x="135542" y="352995"/>
                    <a:pt x="135446" y="352997"/>
                  </a:cubicBezTo>
                  <a:close/>
                  <a:moveTo>
                    <a:pt x="339757" y="352997"/>
                  </a:moveTo>
                  <a:lnTo>
                    <a:pt x="272129" y="352997"/>
                  </a:lnTo>
                  <a:cubicBezTo>
                    <a:pt x="264260" y="353049"/>
                    <a:pt x="257894" y="359414"/>
                    <a:pt x="257842" y="367284"/>
                  </a:cubicBezTo>
                  <a:lnTo>
                    <a:pt x="257842" y="476441"/>
                  </a:lnTo>
                  <a:lnTo>
                    <a:pt x="241078" y="476441"/>
                  </a:lnTo>
                  <a:lnTo>
                    <a:pt x="241078" y="164973"/>
                  </a:lnTo>
                  <a:lnTo>
                    <a:pt x="326803" y="45720"/>
                  </a:lnTo>
                  <a:lnTo>
                    <a:pt x="414909" y="165068"/>
                  </a:lnTo>
                  <a:lnTo>
                    <a:pt x="414909" y="476441"/>
                  </a:lnTo>
                  <a:lnTo>
                    <a:pt x="353759" y="476441"/>
                  </a:lnTo>
                  <a:lnTo>
                    <a:pt x="353759" y="367284"/>
                  </a:lnTo>
                  <a:cubicBezTo>
                    <a:pt x="353706" y="359414"/>
                    <a:pt x="347341" y="353049"/>
                    <a:pt x="339471" y="352997"/>
                  </a:cubicBezTo>
                  <a:close/>
                  <a:moveTo>
                    <a:pt x="620744" y="476822"/>
                  </a:moveTo>
                  <a:lnTo>
                    <a:pt x="557689" y="476822"/>
                  </a:lnTo>
                  <a:lnTo>
                    <a:pt x="557689" y="367284"/>
                  </a:lnTo>
                  <a:cubicBezTo>
                    <a:pt x="557689" y="359394"/>
                    <a:pt x="551292" y="352997"/>
                    <a:pt x="543401" y="352997"/>
                  </a:cubicBezTo>
                  <a:lnTo>
                    <a:pt x="475869" y="352997"/>
                  </a:lnTo>
                  <a:cubicBezTo>
                    <a:pt x="467979" y="352997"/>
                    <a:pt x="461582" y="359394"/>
                    <a:pt x="461582" y="367284"/>
                  </a:cubicBezTo>
                  <a:lnTo>
                    <a:pt x="461582" y="476441"/>
                  </a:lnTo>
                  <a:lnTo>
                    <a:pt x="445294" y="476441"/>
                  </a:lnTo>
                  <a:lnTo>
                    <a:pt x="445294" y="164973"/>
                  </a:lnTo>
                  <a:lnTo>
                    <a:pt x="531019" y="45720"/>
                  </a:lnTo>
                  <a:lnTo>
                    <a:pt x="620554" y="166973"/>
                  </a:lnTo>
                  <a:close/>
                </a:path>
              </a:pathLst>
            </a:custGeom>
            <a:grpFill/>
            <a:ln w="9525" cap="flat">
              <a:noFill/>
              <a:prstDash val="solid"/>
              <a:miter/>
            </a:ln>
          </p:spPr>
          <p:txBody>
            <a:bodyPr rtlCol="0" anchor="ctr"/>
            <a:lstStyle/>
            <a:p>
              <a:endParaRPr lang="en-US" dirty="0"/>
            </a:p>
          </p:txBody>
        </p:sp>
        <p:sp>
          <p:nvSpPr>
            <p:cNvPr id="107" name="Freeform: Shape 1889344">
              <a:extLst>
                <a:ext uri="{FF2B5EF4-FFF2-40B4-BE49-F238E27FC236}">
                  <a16:creationId xmlns:a16="http://schemas.microsoft.com/office/drawing/2014/main" id="{2A739861-5BBB-1749-8752-6FCA399F27D5}"/>
                </a:ext>
              </a:extLst>
            </p:cNvPr>
            <p:cNvSpPr/>
            <p:nvPr/>
          </p:nvSpPr>
          <p:spPr>
            <a:xfrm>
              <a:off x="7804101" y="3793183"/>
              <a:ext cx="85725" cy="95250"/>
            </a:xfrm>
            <a:custGeom>
              <a:avLst/>
              <a:gdLst>
                <a:gd name="connsiteX0" fmla="*/ 7144 w 85725"/>
                <a:gd name="connsiteY0" fmla="*/ 21431 h 95250"/>
                <a:gd name="connsiteX1" fmla="*/ 7144 w 85725"/>
                <a:gd name="connsiteY1" fmla="*/ 76771 h 95250"/>
                <a:gd name="connsiteX2" fmla="*/ 21431 w 85725"/>
                <a:gd name="connsiteY2" fmla="*/ 91059 h 95250"/>
                <a:gd name="connsiteX3" fmla="*/ 68294 w 85725"/>
                <a:gd name="connsiteY3" fmla="*/ 91059 h 95250"/>
                <a:gd name="connsiteX4" fmla="*/ 82582 w 85725"/>
                <a:gd name="connsiteY4" fmla="*/ 76771 h 95250"/>
                <a:gd name="connsiteX5" fmla="*/ 82582 w 85725"/>
                <a:gd name="connsiteY5" fmla="*/ 21431 h 95250"/>
                <a:gd name="connsiteX6" fmla="*/ 68294 w 85725"/>
                <a:gd name="connsiteY6" fmla="*/ 7144 h 95250"/>
                <a:gd name="connsiteX7" fmla="*/ 21431 w 85725"/>
                <a:gd name="connsiteY7" fmla="*/ 7144 h 95250"/>
                <a:gd name="connsiteX8" fmla="*/ 7144 w 85725"/>
                <a:gd name="connsiteY8" fmla="*/ 21431 h 95250"/>
                <a:gd name="connsiteX9" fmla="*/ 35719 w 85725"/>
                <a:gd name="connsiteY9" fmla="*/ 35719 h 95250"/>
                <a:gd name="connsiteX10" fmla="*/ 54007 w 85725"/>
                <a:gd name="connsiteY10" fmla="*/ 35719 h 95250"/>
                <a:gd name="connsiteX11" fmla="*/ 54007 w 85725"/>
                <a:gd name="connsiteY11" fmla="*/ 62484 h 95250"/>
                <a:gd name="connsiteX12" fmla="*/ 35719 w 85725"/>
                <a:gd name="connsiteY12" fmla="*/ 6248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95250">
                  <a:moveTo>
                    <a:pt x="7144" y="21431"/>
                  </a:moveTo>
                  <a:lnTo>
                    <a:pt x="7144" y="76771"/>
                  </a:lnTo>
                  <a:cubicBezTo>
                    <a:pt x="7144" y="84662"/>
                    <a:pt x="13541" y="91059"/>
                    <a:pt x="21431" y="91059"/>
                  </a:cubicBezTo>
                  <a:lnTo>
                    <a:pt x="68294" y="91059"/>
                  </a:lnTo>
                  <a:cubicBezTo>
                    <a:pt x="76185" y="91059"/>
                    <a:pt x="82582" y="84662"/>
                    <a:pt x="82582" y="76771"/>
                  </a:cubicBezTo>
                  <a:lnTo>
                    <a:pt x="82582" y="21431"/>
                  </a:lnTo>
                  <a:cubicBezTo>
                    <a:pt x="82582" y="13541"/>
                    <a:pt x="76185" y="7144"/>
                    <a:pt x="68294" y="7144"/>
                  </a:cubicBezTo>
                  <a:lnTo>
                    <a:pt x="21431" y="7144"/>
                  </a:lnTo>
                  <a:cubicBezTo>
                    <a:pt x="13541" y="7144"/>
                    <a:pt x="7144" y="13541"/>
                    <a:pt x="7144" y="21431"/>
                  </a:cubicBezTo>
                  <a:close/>
                  <a:moveTo>
                    <a:pt x="35719" y="35719"/>
                  </a:moveTo>
                  <a:lnTo>
                    <a:pt x="54007" y="35719"/>
                  </a:lnTo>
                  <a:lnTo>
                    <a:pt x="54007" y="62484"/>
                  </a:lnTo>
                  <a:lnTo>
                    <a:pt x="35719" y="62484"/>
                  </a:lnTo>
                  <a:close/>
                </a:path>
              </a:pathLst>
            </a:custGeom>
            <a:grpFill/>
            <a:ln w="9525" cap="flat">
              <a:noFill/>
              <a:prstDash val="solid"/>
              <a:miter/>
            </a:ln>
          </p:spPr>
          <p:txBody>
            <a:bodyPr rtlCol="0" anchor="ctr"/>
            <a:lstStyle/>
            <a:p>
              <a:endParaRPr lang="en-US" dirty="0"/>
            </a:p>
          </p:txBody>
        </p:sp>
        <p:sp>
          <p:nvSpPr>
            <p:cNvPr id="108" name="Freeform: Shape 1889345">
              <a:extLst>
                <a:ext uri="{FF2B5EF4-FFF2-40B4-BE49-F238E27FC236}">
                  <a16:creationId xmlns:a16="http://schemas.microsoft.com/office/drawing/2014/main" id="{84D40BAF-2DD3-5A41-9F02-A4A39BAAA57C}"/>
                </a:ext>
              </a:extLst>
            </p:cNvPr>
            <p:cNvSpPr/>
            <p:nvPr/>
          </p:nvSpPr>
          <p:spPr>
            <a:xfrm>
              <a:off x="7396241" y="3793183"/>
              <a:ext cx="85725" cy="95250"/>
            </a:xfrm>
            <a:custGeom>
              <a:avLst/>
              <a:gdLst>
                <a:gd name="connsiteX0" fmla="*/ 82486 w 85725"/>
                <a:gd name="connsiteY0" fmla="*/ 76771 h 95250"/>
                <a:gd name="connsiteX1" fmla="*/ 82486 w 85725"/>
                <a:gd name="connsiteY1" fmla="*/ 21431 h 95250"/>
                <a:gd name="connsiteX2" fmla="*/ 68199 w 85725"/>
                <a:gd name="connsiteY2" fmla="*/ 7144 h 95250"/>
                <a:gd name="connsiteX3" fmla="*/ 21431 w 85725"/>
                <a:gd name="connsiteY3" fmla="*/ 7144 h 95250"/>
                <a:gd name="connsiteX4" fmla="*/ 7144 w 85725"/>
                <a:gd name="connsiteY4" fmla="*/ 21431 h 95250"/>
                <a:gd name="connsiteX5" fmla="*/ 7144 w 85725"/>
                <a:gd name="connsiteY5" fmla="*/ 76771 h 95250"/>
                <a:gd name="connsiteX6" fmla="*/ 21431 w 85725"/>
                <a:gd name="connsiteY6" fmla="*/ 91059 h 95250"/>
                <a:gd name="connsiteX7" fmla="*/ 68199 w 85725"/>
                <a:gd name="connsiteY7" fmla="*/ 91059 h 95250"/>
                <a:gd name="connsiteX8" fmla="*/ 82486 w 85725"/>
                <a:gd name="connsiteY8" fmla="*/ 76771 h 95250"/>
                <a:gd name="connsiteX9" fmla="*/ 53912 w 85725"/>
                <a:gd name="connsiteY9" fmla="*/ 62484 h 95250"/>
                <a:gd name="connsiteX10" fmla="*/ 35719 w 85725"/>
                <a:gd name="connsiteY10" fmla="*/ 62484 h 95250"/>
                <a:gd name="connsiteX11" fmla="*/ 35719 w 85725"/>
                <a:gd name="connsiteY11" fmla="*/ 35719 h 95250"/>
                <a:gd name="connsiteX12" fmla="*/ 53912 w 85725"/>
                <a:gd name="connsiteY12" fmla="*/ 3571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95250">
                  <a:moveTo>
                    <a:pt x="82486" y="76771"/>
                  </a:moveTo>
                  <a:lnTo>
                    <a:pt x="82486" y="21431"/>
                  </a:lnTo>
                  <a:cubicBezTo>
                    <a:pt x="82486" y="13541"/>
                    <a:pt x="76090" y="7144"/>
                    <a:pt x="68199" y="7144"/>
                  </a:cubicBezTo>
                  <a:lnTo>
                    <a:pt x="21431" y="7144"/>
                  </a:lnTo>
                  <a:cubicBezTo>
                    <a:pt x="13540" y="7144"/>
                    <a:pt x="7144" y="13541"/>
                    <a:pt x="7144" y="21431"/>
                  </a:cubicBezTo>
                  <a:lnTo>
                    <a:pt x="7144" y="76771"/>
                  </a:lnTo>
                  <a:cubicBezTo>
                    <a:pt x="7144" y="84662"/>
                    <a:pt x="13540" y="91059"/>
                    <a:pt x="21431" y="91059"/>
                  </a:cubicBezTo>
                  <a:lnTo>
                    <a:pt x="68199" y="91059"/>
                  </a:lnTo>
                  <a:cubicBezTo>
                    <a:pt x="76090" y="91059"/>
                    <a:pt x="82486" y="84662"/>
                    <a:pt x="82486" y="76771"/>
                  </a:cubicBezTo>
                  <a:close/>
                  <a:moveTo>
                    <a:pt x="53912" y="62484"/>
                  </a:moveTo>
                  <a:lnTo>
                    <a:pt x="35719" y="62484"/>
                  </a:lnTo>
                  <a:lnTo>
                    <a:pt x="35719" y="35719"/>
                  </a:lnTo>
                  <a:lnTo>
                    <a:pt x="53912" y="35719"/>
                  </a:lnTo>
                  <a:close/>
                </a:path>
              </a:pathLst>
            </a:custGeom>
            <a:grpFill/>
            <a:ln w="9525" cap="flat">
              <a:noFill/>
              <a:prstDash val="solid"/>
              <a:miter/>
            </a:ln>
          </p:spPr>
          <p:txBody>
            <a:bodyPr rtlCol="0" anchor="ctr"/>
            <a:lstStyle/>
            <a:p>
              <a:endParaRPr lang="en-US" dirty="0"/>
            </a:p>
          </p:txBody>
        </p:sp>
      </p:grpSp>
      <p:sp>
        <p:nvSpPr>
          <p:cNvPr id="109" name="Graphic 1889354">
            <a:extLst>
              <a:ext uri="{FF2B5EF4-FFF2-40B4-BE49-F238E27FC236}">
                <a16:creationId xmlns:a16="http://schemas.microsoft.com/office/drawing/2014/main" id="{9E42247C-319A-2B45-B08E-3207A5F3D0E9}"/>
              </a:ext>
            </a:extLst>
          </p:cNvPr>
          <p:cNvSpPr/>
          <p:nvPr/>
        </p:nvSpPr>
        <p:spPr>
          <a:xfrm>
            <a:off x="8410518" y="3188679"/>
            <a:ext cx="638175" cy="457200"/>
          </a:xfrm>
          <a:custGeom>
            <a:avLst/>
            <a:gdLst>
              <a:gd name="connsiteX0" fmla="*/ 580646 w 638175"/>
              <a:gd name="connsiteY0" fmla="*/ 58151 h 457200"/>
              <a:gd name="connsiteX1" fmla="*/ 557215 w 638175"/>
              <a:gd name="connsiteY1" fmla="*/ 64438 h 457200"/>
              <a:gd name="connsiteX2" fmla="*/ 499255 w 638175"/>
              <a:gd name="connsiteY2" fmla="*/ 7145 h 457200"/>
              <a:gd name="connsiteX3" fmla="*/ 441962 w 638175"/>
              <a:gd name="connsiteY3" fmla="*/ 65104 h 457200"/>
              <a:gd name="connsiteX4" fmla="*/ 441962 w 638175"/>
              <a:gd name="connsiteY4" fmla="*/ 174356 h 457200"/>
              <a:gd name="connsiteX5" fmla="*/ 196503 w 638175"/>
              <a:gd name="connsiteY5" fmla="*/ 174356 h 457200"/>
              <a:gd name="connsiteX6" fmla="*/ 196503 w 638175"/>
              <a:gd name="connsiteY6" fmla="*/ 65200 h 457200"/>
              <a:gd name="connsiteX7" fmla="*/ 138924 w 638175"/>
              <a:gd name="connsiteY7" fmla="*/ 7621 h 457200"/>
              <a:gd name="connsiteX8" fmla="*/ 81346 w 638175"/>
              <a:gd name="connsiteY8" fmla="*/ 65200 h 457200"/>
              <a:gd name="connsiteX9" fmla="*/ 81346 w 638175"/>
              <a:gd name="connsiteY9" fmla="*/ 76344 h 457200"/>
              <a:gd name="connsiteX10" fmla="*/ 57914 w 638175"/>
              <a:gd name="connsiteY10" fmla="*/ 70343 h 457200"/>
              <a:gd name="connsiteX11" fmla="*/ 7144 w 638175"/>
              <a:gd name="connsiteY11" fmla="*/ 121109 h 457200"/>
              <a:gd name="connsiteX12" fmla="*/ 7146 w 638175"/>
              <a:gd name="connsiteY12" fmla="*/ 121588 h 457200"/>
              <a:gd name="connsiteX13" fmla="*/ 7146 w 638175"/>
              <a:gd name="connsiteY13" fmla="*/ 350188 h 457200"/>
              <a:gd name="connsiteX14" fmla="*/ 57914 w 638175"/>
              <a:gd name="connsiteY14" fmla="*/ 400861 h 457200"/>
              <a:gd name="connsiteX15" fmla="*/ 81346 w 638175"/>
              <a:gd name="connsiteY15" fmla="*/ 394860 h 457200"/>
              <a:gd name="connsiteX16" fmla="*/ 81346 w 638175"/>
              <a:gd name="connsiteY16" fmla="*/ 395622 h 457200"/>
              <a:gd name="connsiteX17" fmla="*/ 138924 w 638175"/>
              <a:gd name="connsiteY17" fmla="*/ 453200 h 457200"/>
              <a:gd name="connsiteX18" fmla="*/ 196503 w 638175"/>
              <a:gd name="connsiteY18" fmla="*/ 395622 h 457200"/>
              <a:gd name="connsiteX19" fmla="*/ 196503 w 638175"/>
              <a:gd name="connsiteY19" fmla="*/ 285703 h 457200"/>
              <a:gd name="connsiteX20" fmla="*/ 441962 w 638175"/>
              <a:gd name="connsiteY20" fmla="*/ 285703 h 457200"/>
              <a:gd name="connsiteX21" fmla="*/ 441962 w 638175"/>
              <a:gd name="connsiteY21" fmla="*/ 395050 h 457200"/>
              <a:gd name="connsiteX22" fmla="*/ 499589 w 638175"/>
              <a:gd name="connsiteY22" fmla="*/ 452677 h 457200"/>
              <a:gd name="connsiteX23" fmla="*/ 557215 w 638175"/>
              <a:gd name="connsiteY23" fmla="*/ 395050 h 457200"/>
              <a:gd name="connsiteX24" fmla="*/ 557215 w 638175"/>
              <a:gd name="connsiteY24" fmla="*/ 382477 h 457200"/>
              <a:gd name="connsiteX25" fmla="*/ 580646 w 638175"/>
              <a:gd name="connsiteY25" fmla="*/ 388478 h 457200"/>
              <a:gd name="connsiteX26" fmla="*/ 631415 w 638175"/>
              <a:gd name="connsiteY26" fmla="*/ 337710 h 457200"/>
              <a:gd name="connsiteX27" fmla="*/ 631415 w 638175"/>
              <a:gd name="connsiteY27" fmla="*/ 109110 h 457200"/>
              <a:gd name="connsiteX28" fmla="*/ 580837 w 638175"/>
              <a:gd name="connsiteY28" fmla="*/ 58151 h 457200"/>
              <a:gd name="connsiteX29" fmla="*/ 580646 w 638175"/>
              <a:gd name="connsiteY29" fmla="*/ 58151 h 457200"/>
              <a:gd name="connsiteX30" fmla="*/ 80012 w 638175"/>
              <a:gd name="connsiteY30" fmla="*/ 350188 h 457200"/>
              <a:gd name="connsiteX31" fmla="*/ 56413 w 638175"/>
              <a:gd name="connsiteY31" fmla="*/ 370880 h 457200"/>
              <a:gd name="connsiteX32" fmla="*/ 35721 w 638175"/>
              <a:gd name="connsiteY32" fmla="*/ 350188 h 457200"/>
              <a:gd name="connsiteX33" fmla="*/ 35721 w 638175"/>
              <a:gd name="connsiteY33" fmla="*/ 121588 h 457200"/>
              <a:gd name="connsiteX34" fmla="*/ 56413 w 638175"/>
              <a:gd name="connsiteY34" fmla="*/ 97989 h 457200"/>
              <a:gd name="connsiteX35" fmla="*/ 80012 w 638175"/>
              <a:gd name="connsiteY35" fmla="*/ 118682 h 457200"/>
              <a:gd name="connsiteX36" fmla="*/ 80012 w 638175"/>
              <a:gd name="connsiteY36" fmla="*/ 121588 h 457200"/>
              <a:gd name="connsiteX37" fmla="*/ 167928 w 638175"/>
              <a:gd name="connsiteY37" fmla="*/ 395622 h 457200"/>
              <a:gd name="connsiteX38" fmla="*/ 138924 w 638175"/>
              <a:gd name="connsiteY38" fmla="*/ 424625 h 457200"/>
              <a:gd name="connsiteX39" fmla="*/ 109921 w 638175"/>
              <a:gd name="connsiteY39" fmla="*/ 395622 h 457200"/>
              <a:gd name="connsiteX40" fmla="*/ 109921 w 638175"/>
              <a:gd name="connsiteY40" fmla="*/ 65200 h 457200"/>
              <a:gd name="connsiteX41" fmla="*/ 138924 w 638175"/>
              <a:gd name="connsiteY41" fmla="*/ 36196 h 457200"/>
              <a:gd name="connsiteX42" fmla="*/ 167928 w 638175"/>
              <a:gd name="connsiteY42" fmla="*/ 65200 h 457200"/>
              <a:gd name="connsiteX43" fmla="*/ 196503 w 638175"/>
              <a:gd name="connsiteY43" fmla="*/ 257414 h 457200"/>
              <a:gd name="connsiteX44" fmla="*/ 196503 w 638175"/>
              <a:gd name="connsiteY44" fmla="*/ 202931 h 457200"/>
              <a:gd name="connsiteX45" fmla="*/ 441962 w 638175"/>
              <a:gd name="connsiteY45" fmla="*/ 202931 h 457200"/>
              <a:gd name="connsiteX46" fmla="*/ 441962 w 638175"/>
              <a:gd name="connsiteY46" fmla="*/ 257128 h 457200"/>
              <a:gd name="connsiteX47" fmla="*/ 528640 w 638175"/>
              <a:gd name="connsiteY47" fmla="*/ 395050 h 457200"/>
              <a:gd name="connsiteX48" fmla="*/ 499589 w 638175"/>
              <a:gd name="connsiteY48" fmla="*/ 424102 h 457200"/>
              <a:gd name="connsiteX49" fmla="*/ 470537 w 638175"/>
              <a:gd name="connsiteY49" fmla="*/ 395050 h 457200"/>
              <a:gd name="connsiteX50" fmla="*/ 470537 w 638175"/>
              <a:gd name="connsiteY50" fmla="*/ 64914 h 457200"/>
              <a:gd name="connsiteX51" fmla="*/ 499589 w 638175"/>
              <a:gd name="connsiteY51" fmla="*/ 35863 h 457200"/>
              <a:gd name="connsiteX52" fmla="*/ 528640 w 638175"/>
              <a:gd name="connsiteY52" fmla="*/ 64914 h 457200"/>
              <a:gd name="connsiteX53" fmla="*/ 602840 w 638175"/>
              <a:gd name="connsiteY53" fmla="*/ 337900 h 457200"/>
              <a:gd name="connsiteX54" fmla="*/ 580646 w 638175"/>
              <a:gd name="connsiteY54" fmla="*/ 360094 h 457200"/>
              <a:gd name="connsiteX55" fmla="*/ 558453 w 638175"/>
              <a:gd name="connsiteY55" fmla="*/ 337900 h 457200"/>
              <a:gd name="connsiteX56" fmla="*/ 558453 w 638175"/>
              <a:gd name="connsiteY56" fmla="*/ 109300 h 457200"/>
              <a:gd name="connsiteX57" fmla="*/ 580646 w 638175"/>
              <a:gd name="connsiteY57" fmla="*/ 87107 h 457200"/>
              <a:gd name="connsiteX58" fmla="*/ 602840 w 638175"/>
              <a:gd name="connsiteY58" fmla="*/ 109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38175" h="457200">
                <a:moveTo>
                  <a:pt x="580646" y="58151"/>
                </a:moveTo>
                <a:cubicBezTo>
                  <a:pt x="572439" y="58295"/>
                  <a:pt x="564392" y="60454"/>
                  <a:pt x="557215" y="64438"/>
                </a:cubicBezTo>
                <a:cubicBezTo>
                  <a:pt x="557031" y="32612"/>
                  <a:pt x="531081" y="6961"/>
                  <a:pt x="499255" y="7145"/>
                </a:cubicBezTo>
                <a:cubicBezTo>
                  <a:pt x="467429" y="7329"/>
                  <a:pt x="441778" y="33278"/>
                  <a:pt x="441962" y="65104"/>
                </a:cubicBezTo>
                <a:lnTo>
                  <a:pt x="441962" y="174356"/>
                </a:lnTo>
                <a:lnTo>
                  <a:pt x="196503" y="174356"/>
                </a:lnTo>
                <a:lnTo>
                  <a:pt x="196503" y="65200"/>
                </a:lnTo>
                <a:cubicBezTo>
                  <a:pt x="196503" y="33400"/>
                  <a:pt x="170725" y="7621"/>
                  <a:pt x="138924" y="7621"/>
                </a:cubicBezTo>
                <a:cubicBezTo>
                  <a:pt x="107124" y="7621"/>
                  <a:pt x="81346" y="33400"/>
                  <a:pt x="81346" y="65200"/>
                </a:cubicBezTo>
                <a:lnTo>
                  <a:pt x="81346" y="76344"/>
                </a:lnTo>
                <a:cubicBezTo>
                  <a:pt x="74143" y="72460"/>
                  <a:pt x="66098" y="70400"/>
                  <a:pt x="57914" y="70343"/>
                </a:cubicBezTo>
                <a:cubicBezTo>
                  <a:pt x="29876" y="70342"/>
                  <a:pt x="7145" y="93071"/>
                  <a:pt x="7144" y="121109"/>
                </a:cubicBezTo>
                <a:cubicBezTo>
                  <a:pt x="7144" y="121269"/>
                  <a:pt x="7144" y="121429"/>
                  <a:pt x="7146" y="121588"/>
                </a:cubicBezTo>
                <a:lnTo>
                  <a:pt x="7146" y="350188"/>
                </a:lnTo>
                <a:cubicBezTo>
                  <a:pt x="7199" y="378189"/>
                  <a:pt x="29913" y="400861"/>
                  <a:pt x="57914" y="400861"/>
                </a:cubicBezTo>
                <a:cubicBezTo>
                  <a:pt x="66098" y="400804"/>
                  <a:pt x="74143" y="398744"/>
                  <a:pt x="81346" y="394860"/>
                </a:cubicBezTo>
                <a:lnTo>
                  <a:pt x="81346" y="395622"/>
                </a:lnTo>
                <a:cubicBezTo>
                  <a:pt x="81346" y="427422"/>
                  <a:pt x="107124" y="453200"/>
                  <a:pt x="138924" y="453200"/>
                </a:cubicBezTo>
                <a:cubicBezTo>
                  <a:pt x="170725" y="453200"/>
                  <a:pt x="196503" y="427422"/>
                  <a:pt x="196503" y="395622"/>
                </a:cubicBezTo>
                <a:lnTo>
                  <a:pt x="196503" y="285703"/>
                </a:lnTo>
                <a:lnTo>
                  <a:pt x="441962" y="285703"/>
                </a:lnTo>
                <a:lnTo>
                  <a:pt x="441962" y="395050"/>
                </a:lnTo>
                <a:cubicBezTo>
                  <a:pt x="441962" y="426876"/>
                  <a:pt x="467763" y="452677"/>
                  <a:pt x="499589" y="452677"/>
                </a:cubicBezTo>
                <a:cubicBezTo>
                  <a:pt x="531414" y="452677"/>
                  <a:pt x="557215" y="426876"/>
                  <a:pt x="557215" y="395050"/>
                </a:cubicBezTo>
                <a:lnTo>
                  <a:pt x="557215" y="382477"/>
                </a:lnTo>
                <a:cubicBezTo>
                  <a:pt x="564418" y="386362"/>
                  <a:pt x="572463" y="388422"/>
                  <a:pt x="580646" y="388478"/>
                </a:cubicBezTo>
                <a:cubicBezTo>
                  <a:pt x="608685" y="388478"/>
                  <a:pt x="631415" y="365749"/>
                  <a:pt x="631415" y="337710"/>
                </a:cubicBezTo>
                <a:lnTo>
                  <a:pt x="631415" y="109110"/>
                </a:lnTo>
                <a:cubicBezTo>
                  <a:pt x="631519" y="81072"/>
                  <a:pt x="608875" y="58257"/>
                  <a:pt x="580837" y="58151"/>
                </a:cubicBezTo>
                <a:cubicBezTo>
                  <a:pt x="580774" y="58151"/>
                  <a:pt x="580710" y="58151"/>
                  <a:pt x="580646" y="58151"/>
                </a:cubicBezTo>
                <a:close/>
                <a:moveTo>
                  <a:pt x="80012" y="350188"/>
                </a:moveTo>
                <a:cubicBezTo>
                  <a:pt x="79210" y="362419"/>
                  <a:pt x="68644" y="371683"/>
                  <a:pt x="56413" y="370880"/>
                </a:cubicBezTo>
                <a:cubicBezTo>
                  <a:pt x="45301" y="370151"/>
                  <a:pt x="36450" y="361299"/>
                  <a:pt x="35721" y="350188"/>
                </a:cubicBezTo>
                <a:lnTo>
                  <a:pt x="35721" y="121588"/>
                </a:lnTo>
                <a:cubicBezTo>
                  <a:pt x="34918" y="109357"/>
                  <a:pt x="44183" y="98791"/>
                  <a:pt x="56413" y="97989"/>
                </a:cubicBezTo>
                <a:cubicBezTo>
                  <a:pt x="68644" y="97186"/>
                  <a:pt x="79210" y="106450"/>
                  <a:pt x="80012" y="118682"/>
                </a:cubicBezTo>
                <a:cubicBezTo>
                  <a:pt x="80076" y="119649"/>
                  <a:pt x="80076" y="120620"/>
                  <a:pt x="80012" y="121588"/>
                </a:cubicBezTo>
                <a:close/>
                <a:moveTo>
                  <a:pt x="167928" y="395622"/>
                </a:moveTo>
                <a:cubicBezTo>
                  <a:pt x="167928" y="411640"/>
                  <a:pt x="154943" y="424625"/>
                  <a:pt x="138924" y="424625"/>
                </a:cubicBezTo>
                <a:cubicBezTo>
                  <a:pt x="122906" y="424625"/>
                  <a:pt x="109921" y="411640"/>
                  <a:pt x="109921" y="395622"/>
                </a:cubicBezTo>
                <a:lnTo>
                  <a:pt x="109921" y="65200"/>
                </a:lnTo>
                <a:cubicBezTo>
                  <a:pt x="109921" y="49181"/>
                  <a:pt x="122906" y="36196"/>
                  <a:pt x="138924" y="36196"/>
                </a:cubicBezTo>
                <a:cubicBezTo>
                  <a:pt x="154943" y="36196"/>
                  <a:pt x="167928" y="49181"/>
                  <a:pt x="167928" y="65200"/>
                </a:cubicBezTo>
                <a:close/>
                <a:moveTo>
                  <a:pt x="196503" y="257414"/>
                </a:moveTo>
                <a:lnTo>
                  <a:pt x="196503" y="202931"/>
                </a:lnTo>
                <a:lnTo>
                  <a:pt x="441962" y="202931"/>
                </a:lnTo>
                <a:lnTo>
                  <a:pt x="441962" y="257128"/>
                </a:lnTo>
                <a:close/>
                <a:moveTo>
                  <a:pt x="528640" y="395050"/>
                </a:moveTo>
                <a:cubicBezTo>
                  <a:pt x="528640" y="411095"/>
                  <a:pt x="515633" y="424102"/>
                  <a:pt x="499589" y="424102"/>
                </a:cubicBezTo>
                <a:cubicBezTo>
                  <a:pt x="483544" y="424102"/>
                  <a:pt x="470537" y="411095"/>
                  <a:pt x="470537" y="395050"/>
                </a:cubicBezTo>
                <a:lnTo>
                  <a:pt x="470537" y="64914"/>
                </a:lnTo>
                <a:cubicBezTo>
                  <a:pt x="470537" y="48869"/>
                  <a:pt x="483544" y="35863"/>
                  <a:pt x="499589" y="35863"/>
                </a:cubicBezTo>
                <a:cubicBezTo>
                  <a:pt x="515633" y="35863"/>
                  <a:pt x="528640" y="48869"/>
                  <a:pt x="528640" y="64914"/>
                </a:cubicBezTo>
                <a:close/>
                <a:moveTo>
                  <a:pt x="602840" y="337900"/>
                </a:moveTo>
                <a:cubicBezTo>
                  <a:pt x="602840" y="350157"/>
                  <a:pt x="592903" y="360094"/>
                  <a:pt x="580646" y="360094"/>
                </a:cubicBezTo>
                <a:cubicBezTo>
                  <a:pt x="568389" y="360094"/>
                  <a:pt x="558453" y="350157"/>
                  <a:pt x="558453" y="337900"/>
                </a:cubicBezTo>
                <a:lnTo>
                  <a:pt x="558453" y="109300"/>
                </a:lnTo>
                <a:cubicBezTo>
                  <a:pt x="558453" y="97043"/>
                  <a:pt x="568389" y="87107"/>
                  <a:pt x="580646" y="87107"/>
                </a:cubicBezTo>
                <a:cubicBezTo>
                  <a:pt x="592903" y="87107"/>
                  <a:pt x="602840" y="97043"/>
                  <a:pt x="602840" y="109300"/>
                </a:cubicBezTo>
                <a:close/>
              </a:path>
            </a:pathLst>
          </a:custGeom>
          <a:solidFill>
            <a:srgbClr val="00B29F"/>
          </a:solidFill>
          <a:ln w="9525" cap="flat">
            <a:noFill/>
            <a:prstDash val="solid"/>
            <a:miter/>
          </a:ln>
        </p:spPr>
        <p:txBody>
          <a:bodyPr rtlCol="0" anchor="ctr"/>
          <a:lstStyle/>
          <a:p>
            <a:endParaRPr lang="en-US" dirty="0"/>
          </a:p>
        </p:txBody>
      </p:sp>
      <p:sp>
        <p:nvSpPr>
          <p:cNvPr id="110" name="Graphic 1889500">
            <a:extLst>
              <a:ext uri="{FF2B5EF4-FFF2-40B4-BE49-F238E27FC236}">
                <a16:creationId xmlns:a16="http://schemas.microsoft.com/office/drawing/2014/main" id="{BF9D02F3-C6B3-2249-8AB8-71DF42807DB8}"/>
              </a:ext>
            </a:extLst>
          </p:cNvPr>
          <p:cNvSpPr/>
          <p:nvPr/>
        </p:nvSpPr>
        <p:spPr>
          <a:xfrm>
            <a:off x="9478314" y="4061939"/>
            <a:ext cx="590550" cy="542925"/>
          </a:xfrm>
          <a:custGeom>
            <a:avLst/>
            <a:gdLst>
              <a:gd name="connsiteX0" fmla="*/ 586251 w 590550"/>
              <a:gd name="connsiteY0" fmla="*/ 199127 h 542925"/>
              <a:gd name="connsiteX1" fmla="*/ 566260 w 590550"/>
              <a:gd name="connsiteY1" fmla="*/ 202064 h 542925"/>
              <a:gd name="connsiteX2" fmla="*/ 566249 w 590550"/>
              <a:gd name="connsiteY2" fmla="*/ 202079 h 542925"/>
              <a:gd name="connsiteX3" fmla="*/ 538436 w 590550"/>
              <a:gd name="connsiteY3" fmla="*/ 240179 h 542925"/>
              <a:gd name="connsiteX4" fmla="*/ 240179 w 590550"/>
              <a:gd name="connsiteY4" fmla="*/ 9309 h 542925"/>
              <a:gd name="connsiteX5" fmla="*/ 9309 w 590550"/>
              <a:gd name="connsiteY5" fmla="*/ 307566 h 542925"/>
              <a:gd name="connsiteX6" fmla="*/ 307566 w 590550"/>
              <a:gd name="connsiteY6" fmla="*/ 538436 h 542925"/>
              <a:gd name="connsiteX7" fmla="*/ 502241 w 590550"/>
              <a:gd name="connsiteY7" fmla="*/ 411629 h 542925"/>
              <a:gd name="connsiteX8" fmla="*/ 497621 w 590550"/>
              <a:gd name="connsiteY8" fmla="*/ 391865 h 542925"/>
              <a:gd name="connsiteX9" fmla="*/ 477857 w 590550"/>
              <a:gd name="connsiteY9" fmla="*/ 396485 h 542925"/>
              <a:gd name="connsiteX10" fmla="*/ 150050 w 590550"/>
              <a:gd name="connsiteY10" fmla="*/ 477638 h 542925"/>
              <a:gd name="connsiteX11" fmla="*/ 68897 w 590550"/>
              <a:gd name="connsiteY11" fmla="*/ 149831 h 542925"/>
              <a:gd name="connsiteX12" fmla="*/ 396704 w 590550"/>
              <a:gd name="connsiteY12" fmla="*/ 68678 h 542925"/>
              <a:gd name="connsiteX13" fmla="*/ 510908 w 590550"/>
              <a:gd name="connsiteY13" fmla="*/ 248657 h 542925"/>
              <a:gd name="connsiteX14" fmla="*/ 470237 w 590550"/>
              <a:gd name="connsiteY14" fmla="*/ 208080 h 542925"/>
              <a:gd name="connsiteX15" fmla="*/ 450044 w 590550"/>
              <a:gd name="connsiteY15" fmla="*/ 207368 h 542925"/>
              <a:gd name="connsiteX16" fmla="*/ 449331 w 590550"/>
              <a:gd name="connsiteY16" fmla="*/ 227561 h 542925"/>
              <a:gd name="connsiteX17" fmla="*/ 450044 w 590550"/>
              <a:gd name="connsiteY17" fmla="*/ 228273 h 542925"/>
              <a:gd name="connsiteX18" fmla="*/ 514623 w 590550"/>
              <a:gd name="connsiteY18" fmla="*/ 292853 h 542925"/>
              <a:gd name="connsiteX19" fmla="*/ 524720 w 590550"/>
              <a:gd name="connsiteY19" fmla="*/ 297044 h 542925"/>
              <a:gd name="connsiteX20" fmla="*/ 525863 w 590550"/>
              <a:gd name="connsiteY20" fmla="*/ 297044 h 542925"/>
              <a:gd name="connsiteX21" fmla="*/ 536150 w 590550"/>
              <a:gd name="connsiteY21" fmla="*/ 291710 h 542925"/>
              <a:gd name="connsiteX22" fmla="*/ 589299 w 590550"/>
              <a:gd name="connsiteY22" fmla="*/ 219510 h 542925"/>
              <a:gd name="connsiteX23" fmla="*/ 586873 w 590550"/>
              <a:gd name="connsiteY23" fmla="*/ 199587 h 542925"/>
              <a:gd name="connsiteX24" fmla="*/ 586251 w 590550"/>
              <a:gd name="connsiteY24" fmla="*/ 199127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0550" h="542925">
                <a:moveTo>
                  <a:pt x="586251" y="199127"/>
                </a:moveTo>
                <a:cubicBezTo>
                  <a:pt x="579920" y="194417"/>
                  <a:pt x="570969" y="195733"/>
                  <a:pt x="566260" y="202064"/>
                </a:cubicBezTo>
                <a:cubicBezTo>
                  <a:pt x="566256" y="202069"/>
                  <a:pt x="566253" y="202074"/>
                  <a:pt x="566249" y="202079"/>
                </a:cubicBezTo>
                <a:lnTo>
                  <a:pt x="538436" y="240179"/>
                </a:lnTo>
                <a:cubicBezTo>
                  <a:pt x="519828" y="94065"/>
                  <a:pt x="386294" y="-9299"/>
                  <a:pt x="240179" y="9309"/>
                </a:cubicBezTo>
                <a:cubicBezTo>
                  <a:pt x="94065" y="27918"/>
                  <a:pt x="-9299" y="161452"/>
                  <a:pt x="9309" y="307566"/>
                </a:cubicBezTo>
                <a:cubicBezTo>
                  <a:pt x="27918" y="453680"/>
                  <a:pt x="161451" y="557044"/>
                  <a:pt x="307566" y="538436"/>
                </a:cubicBezTo>
                <a:cubicBezTo>
                  <a:pt x="388427" y="528138"/>
                  <a:pt x="460137" y="481427"/>
                  <a:pt x="502241" y="411629"/>
                </a:cubicBezTo>
                <a:cubicBezTo>
                  <a:pt x="506423" y="404896"/>
                  <a:pt x="504354" y="396047"/>
                  <a:pt x="497621" y="391865"/>
                </a:cubicBezTo>
                <a:cubicBezTo>
                  <a:pt x="490888" y="387682"/>
                  <a:pt x="482039" y="389751"/>
                  <a:pt x="477857" y="396485"/>
                </a:cubicBezTo>
                <a:cubicBezTo>
                  <a:pt x="409745" y="509416"/>
                  <a:pt x="262981" y="545749"/>
                  <a:pt x="150050" y="477638"/>
                </a:cubicBezTo>
                <a:cubicBezTo>
                  <a:pt x="37119" y="409525"/>
                  <a:pt x="786" y="262761"/>
                  <a:pt x="68897" y="149831"/>
                </a:cubicBezTo>
                <a:cubicBezTo>
                  <a:pt x="137009" y="36900"/>
                  <a:pt x="283772" y="566"/>
                  <a:pt x="396704" y="68678"/>
                </a:cubicBezTo>
                <a:cubicBezTo>
                  <a:pt x="460921" y="107409"/>
                  <a:pt x="503214" y="174059"/>
                  <a:pt x="510908" y="248657"/>
                </a:cubicBezTo>
                <a:lnTo>
                  <a:pt x="470237" y="208080"/>
                </a:lnTo>
                <a:cubicBezTo>
                  <a:pt x="464857" y="202307"/>
                  <a:pt x="455817" y="201988"/>
                  <a:pt x="450044" y="207368"/>
                </a:cubicBezTo>
                <a:cubicBezTo>
                  <a:pt x="444271" y="212746"/>
                  <a:pt x="443952" y="221787"/>
                  <a:pt x="449331" y="227561"/>
                </a:cubicBezTo>
                <a:cubicBezTo>
                  <a:pt x="449560" y="227806"/>
                  <a:pt x="449798" y="228043"/>
                  <a:pt x="450044" y="228273"/>
                </a:cubicBezTo>
                <a:lnTo>
                  <a:pt x="514623" y="292853"/>
                </a:lnTo>
                <a:cubicBezTo>
                  <a:pt x="517318" y="295507"/>
                  <a:pt x="520938" y="297009"/>
                  <a:pt x="524720" y="297044"/>
                </a:cubicBezTo>
                <a:lnTo>
                  <a:pt x="525863" y="297044"/>
                </a:lnTo>
                <a:cubicBezTo>
                  <a:pt x="529878" y="296753"/>
                  <a:pt x="533598" y="294824"/>
                  <a:pt x="536150" y="291710"/>
                </a:cubicBezTo>
                <a:lnTo>
                  <a:pt x="589299" y="219510"/>
                </a:lnTo>
                <a:cubicBezTo>
                  <a:pt x="594131" y="213338"/>
                  <a:pt x="593044" y="204418"/>
                  <a:pt x="586873" y="199587"/>
                </a:cubicBezTo>
                <a:cubicBezTo>
                  <a:pt x="586669" y="199427"/>
                  <a:pt x="586463" y="199274"/>
                  <a:pt x="586251" y="199127"/>
                </a:cubicBezTo>
                <a:close/>
              </a:path>
            </a:pathLst>
          </a:custGeom>
          <a:solidFill>
            <a:srgbClr val="00B29F"/>
          </a:solidFill>
          <a:ln w="9525" cap="flat">
            <a:noFill/>
            <a:prstDash val="solid"/>
            <a:miter/>
          </a:ln>
        </p:spPr>
        <p:txBody>
          <a:bodyPr rtlCol="0" anchor="ctr"/>
          <a:lstStyle/>
          <a:p>
            <a:endParaRPr lang="en-US" dirty="0"/>
          </a:p>
        </p:txBody>
      </p:sp>
      <p:sp>
        <p:nvSpPr>
          <p:cNvPr id="111" name="Graphic 16">
            <a:extLst>
              <a:ext uri="{FF2B5EF4-FFF2-40B4-BE49-F238E27FC236}">
                <a16:creationId xmlns:a16="http://schemas.microsoft.com/office/drawing/2014/main" id="{B8AD49A8-8556-5745-9F0D-890EFE0A8ABE}"/>
              </a:ext>
            </a:extLst>
          </p:cNvPr>
          <p:cNvSpPr/>
          <p:nvPr/>
        </p:nvSpPr>
        <p:spPr>
          <a:xfrm>
            <a:off x="10474130" y="4023839"/>
            <a:ext cx="638175" cy="619125"/>
          </a:xfrm>
          <a:custGeom>
            <a:avLst/>
            <a:gdLst>
              <a:gd name="connsiteX0" fmla="*/ 337471 w 638175"/>
              <a:gd name="connsiteY0" fmla="*/ 60008 h 619125"/>
              <a:gd name="connsiteX1" fmla="*/ 337471 w 638175"/>
              <a:gd name="connsiteY1" fmla="*/ 21908 h 619125"/>
              <a:gd name="connsiteX2" fmla="*/ 323668 w 638175"/>
              <a:gd name="connsiteY2" fmla="*/ 7152 h 619125"/>
              <a:gd name="connsiteX3" fmla="*/ 323088 w 638175"/>
              <a:gd name="connsiteY3" fmla="*/ 7144 h 619125"/>
              <a:gd name="connsiteX4" fmla="*/ 323088 w 638175"/>
              <a:gd name="connsiteY4" fmla="*/ 7144 h 619125"/>
              <a:gd name="connsiteX5" fmla="*/ 308801 w 638175"/>
              <a:gd name="connsiteY5" fmla="*/ 21432 h 619125"/>
              <a:gd name="connsiteX6" fmla="*/ 308801 w 638175"/>
              <a:gd name="connsiteY6" fmla="*/ 59532 h 619125"/>
              <a:gd name="connsiteX7" fmla="*/ 7144 w 638175"/>
              <a:gd name="connsiteY7" fmla="*/ 316516 h 619125"/>
              <a:gd name="connsiteX8" fmla="*/ 21623 w 638175"/>
              <a:gd name="connsiteY8" fmla="*/ 330802 h 619125"/>
              <a:gd name="connsiteX9" fmla="*/ 26670 w 638175"/>
              <a:gd name="connsiteY9" fmla="*/ 329851 h 619125"/>
              <a:gd name="connsiteX10" fmla="*/ 46387 w 638175"/>
              <a:gd name="connsiteY10" fmla="*/ 322041 h 619125"/>
              <a:gd name="connsiteX11" fmla="*/ 195929 w 638175"/>
              <a:gd name="connsiteY11" fmla="*/ 362808 h 619125"/>
              <a:gd name="connsiteX12" fmla="*/ 208312 w 638175"/>
              <a:gd name="connsiteY12" fmla="*/ 366522 h 619125"/>
              <a:gd name="connsiteX13" fmla="*/ 219266 w 638175"/>
              <a:gd name="connsiteY13" fmla="*/ 359569 h 619125"/>
              <a:gd name="connsiteX14" fmla="*/ 309277 w 638175"/>
              <a:gd name="connsiteY14" fmla="*/ 312801 h 619125"/>
              <a:gd name="connsiteX15" fmla="*/ 309277 w 638175"/>
              <a:gd name="connsiteY15" fmla="*/ 549783 h 619125"/>
              <a:gd name="connsiteX16" fmla="*/ 377181 w 638175"/>
              <a:gd name="connsiteY16" fmla="*/ 619597 h 619125"/>
              <a:gd name="connsiteX17" fmla="*/ 378619 w 638175"/>
              <a:gd name="connsiteY17" fmla="*/ 619602 h 619125"/>
              <a:gd name="connsiteX18" fmla="*/ 449009 w 638175"/>
              <a:gd name="connsiteY18" fmla="*/ 549212 h 619125"/>
              <a:gd name="connsiteX19" fmla="*/ 434721 w 638175"/>
              <a:gd name="connsiteY19" fmla="*/ 534924 h 619125"/>
              <a:gd name="connsiteX20" fmla="*/ 420434 w 638175"/>
              <a:gd name="connsiteY20" fmla="*/ 549212 h 619125"/>
              <a:gd name="connsiteX21" fmla="*/ 378619 w 638175"/>
              <a:gd name="connsiteY21" fmla="*/ 591027 h 619125"/>
              <a:gd name="connsiteX22" fmla="*/ 338137 w 638175"/>
              <a:gd name="connsiteY22" fmla="*/ 550166 h 619125"/>
              <a:gd name="connsiteX23" fmla="*/ 338138 w 638175"/>
              <a:gd name="connsiteY23" fmla="*/ 550069 h 619125"/>
              <a:gd name="connsiteX24" fmla="*/ 338138 w 638175"/>
              <a:gd name="connsiteY24" fmla="*/ 313563 h 619125"/>
              <a:gd name="connsiteX25" fmla="*/ 423863 w 638175"/>
              <a:gd name="connsiteY25" fmla="*/ 361188 h 619125"/>
              <a:gd name="connsiteX26" fmla="*/ 435959 w 638175"/>
              <a:gd name="connsiteY26" fmla="*/ 368046 h 619125"/>
              <a:gd name="connsiteX27" fmla="*/ 435959 w 638175"/>
              <a:gd name="connsiteY27" fmla="*/ 368046 h 619125"/>
              <a:gd name="connsiteX28" fmla="*/ 448151 w 638175"/>
              <a:gd name="connsiteY28" fmla="*/ 361284 h 619125"/>
              <a:gd name="connsiteX29" fmla="*/ 615601 w 638175"/>
              <a:gd name="connsiteY29" fmla="*/ 324708 h 619125"/>
              <a:gd name="connsiteX30" fmla="*/ 633834 w 638175"/>
              <a:gd name="connsiteY30" fmla="*/ 316000 h 619125"/>
              <a:gd name="connsiteX31" fmla="*/ 634651 w 638175"/>
              <a:gd name="connsiteY31" fmla="*/ 311277 h 619125"/>
              <a:gd name="connsiteX32" fmla="*/ 337471 w 638175"/>
              <a:gd name="connsiteY32" fmla="*/ 60008 h 619125"/>
              <a:gd name="connsiteX33" fmla="*/ 83820 w 638175"/>
              <a:gd name="connsiteY33" fmla="*/ 285655 h 619125"/>
              <a:gd name="connsiteX34" fmla="*/ 37338 w 638175"/>
              <a:gd name="connsiteY34" fmla="*/ 295180 h 619125"/>
              <a:gd name="connsiteX35" fmla="*/ 273272 w 638175"/>
              <a:gd name="connsiteY35" fmla="*/ 92202 h 619125"/>
              <a:gd name="connsiteX36" fmla="*/ 190119 w 638175"/>
              <a:gd name="connsiteY36" fmla="*/ 322707 h 619125"/>
              <a:gd name="connsiteX37" fmla="*/ 83820 w 638175"/>
              <a:gd name="connsiteY37" fmla="*/ 285655 h 619125"/>
              <a:gd name="connsiteX38" fmla="*/ 316516 w 638175"/>
              <a:gd name="connsiteY38" fmla="*/ 283369 h 619125"/>
              <a:gd name="connsiteX39" fmla="*/ 218504 w 638175"/>
              <a:gd name="connsiteY39" fmla="*/ 317945 h 619125"/>
              <a:gd name="connsiteX40" fmla="*/ 324041 w 638175"/>
              <a:gd name="connsiteY40" fmla="*/ 89345 h 619125"/>
              <a:gd name="connsiteX41" fmla="*/ 421005 w 638175"/>
              <a:gd name="connsiteY41" fmla="*/ 316897 h 619125"/>
              <a:gd name="connsiteX42" fmla="*/ 316516 w 638175"/>
              <a:gd name="connsiteY42" fmla="*/ 283369 h 619125"/>
              <a:gd name="connsiteX43" fmla="*/ 449866 w 638175"/>
              <a:gd name="connsiteY43" fmla="*/ 315183 h 619125"/>
              <a:gd name="connsiteX44" fmla="*/ 373856 w 638175"/>
              <a:gd name="connsiteY44" fmla="*/ 92869 h 619125"/>
              <a:gd name="connsiteX45" fmla="*/ 604838 w 638175"/>
              <a:gd name="connsiteY45" fmla="*/ 291846 h 619125"/>
              <a:gd name="connsiteX46" fmla="*/ 449485 w 638175"/>
              <a:gd name="connsiteY46" fmla="*/ 315564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38175" h="619125">
                <a:moveTo>
                  <a:pt x="337471" y="60008"/>
                </a:moveTo>
                <a:lnTo>
                  <a:pt x="337471" y="21908"/>
                </a:lnTo>
                <a:cubicBezTo>
                  <a:pt x="337734" y="14021"/>
                  <a:pt x="331554" y="7415"/>
                  <a:pt x="323668" y="7152"/>
                </a:cubicBezTo>
                <a:cubicBezTo>
                  <a:pt x="323475" y="7145"/>
                  <a:pt x="323281" y="7143"/>
                  <a:pt x="323088" y="7144"/>
                </a:cubicBezTo>
                <a:lnTo>
                  <a:pt x="323088" y="7144"/>
                </a:lnTo>
                <a:cubicBezTo>
                  <a:pt x="315197" y="7144"/>
                  <a:pt x="308801" y="13541"/>
                  <a:pt x="308801" y="21432"/>
                </a:cubicBezTo>
                <a:lnTo>
                  <a:pt x="308801" y="59532"/>
                </a:lnTo>
                <a:cubicBezTo>
                  <a:pt x="152400" y="64294"/>
                  <a:pt x="7144" y="187071"/>
                  <a:pt x="7144" y="316516"/>
                </a:cubicBezTo>
                <a:cubicBezTo>
                  <a:pt x="7197" y="324459"/>
                  <a:pt x="13679" y="330855"/>
                  <a:pt x="21623" y="330802"/>
                </a:cubicBezTo>
                <a:cubicBezTo>
                  <a:pt x="23349" y="330790"/>
                  <a:pt x="25058" y="330468"/>
                  <a:pt x="26670" y="329851"/>
                </a:cubicBezTo>
                <a:lnTo>
                  <a:pt x="46387" y="322041"/>
                </a:lnTo>
                <a:cubicBezTo>
                  <a:pt x="112300" y="293466"/>
                  <a:pt x="187547" y="355664"/>
                  <a:pt x="195929" y="362808"/>
                </a:cubicBezTo>
                <a:cubicBezTo>
                  <a:pt x="199339" y="365754"/>
                  <a:pt x="203844" y="367105"/>
                  <a:pt x="208312" y="366522"/>
                </a:cubicBezTo>
                <a:cubicBezTo>
                  <a:pt x="212777" y="365844"/>
                  <a:pt x="216751" y="363321"/>
                  <a:pt x="219266" y="359569"/>
                </a:cubicBezTo>
                <a:cubicBezTo>
                  <a:pt x="243935" y="322422"/>
                  <a:pt x="290894" y="314516"/>
                  <a:pt x="309277" y="312801"/>
                </a:cubicBezTo>
                <a:lnTo>
                  <a:pt x="309277" y="549783"/>
                </a:lnTo>
                <a:cubicBezTo>
                  <a:pt x="308750" y="587813"/>
                  <a:pt x="339152" y="619070"/>
                  <a:pt x="377181" y="619597"/>
                </a:cubicBezTo>
                <a:cubicBezTo>
                  <a:pt x="377661" y="619604"/>
                  <a:pt x="378140" y="619605"/>
                  <a:pt x="378619" y="619602"/>
                </a:cubicBezTo>
                <a:cubicBezTo>
                  <a:pt x="417472" y="619549"/>
                  <a:pt x="448956" y="588065"/>
                  <a:pt x="449009" y="549212"/>
                </a:cubicBezTo>
                <a:cubicBezTo>
                  <a:pt x="449009" y="541321"/>
                  <a:pt x="442612" y="534924"/>
                  <a:pt x="434721" y="534924"/>
                </a:cubicBezTo>
                <a:cubicBezTo>
                  <a:pt x="426831" y="534924"/>
                  <a:pt x="420434" y="541321"/>
                  <a:pt x="420434" y="549212"/>
                </a:cubicBezTo>
                <a:cubicBezTo>
                  <a:pt x="420381" y="572284"/>
                  <a:pt x="401690" y="590974"/>
                  <a:pt x="378619" y="591027"/>
                </a:cubicBezTo>
                <a:cubicBezTo>
                  <a:pt x="356157" y="590922"/>
                  <a:pt x="338033" y="572628"/>
                  <a:pt x="338137" y="550166"/>
                </a:cubicBezTo>
                <a:cubicBezTo>
                  <a:pt x="338138" y="550134"/>
                  <a:pt x="338138" y="550102"/>
                  <a:pt x="338138" y="550069"/>
                </a:cubicBezTo>
                <a:lnTo>
                  <a:pt x="338138" y="313563"/>
                </a:lnTo>
                <a:cubicBezTo>
                  <a:pt x="372253" y="316302"/>
                  <a:pt x="403514" y="333669"/>
                  <a:pt x="423863" y="361188"/>
                </a:cubicBezTo>
                <a:cubicBezTo>
                  <a:pt x="426409" y="365442"/>
                  <a:pt x="431002" y="368046"/>
                  <a:pt x="435959" y="368046"/>
                </a:cubicBezTo>
                <a:lnTo>
                  <a:pt x="435959" y="368046"/>
                </a:lnTo>
                <a:cubicBezTo>
                  <a:pt x="440912" y="368026"/>
                  <a:pt x="445512" y="365475"/>
                  <a:pt x="448151" y="361284"/>
                </a:cubicBezTo>
                <a:cubicBezTo>
                  <a:pt x="495776" y="283369"/>
                  <a:pt x="614458" y="324327"/>
                  <a:pt x="615601" y="324708"/>
                </a:cubicBezTo>
                <a:cubicBezTo>
                  <a:pt x="623040" y="327337"/>
                  <a:pt x="631204" y="323439"/>
                  <a:pt x="633834" y="316000"/>
                </a:cubicBezTo>
                <a:cubicBezTo>
                  <a:pt x="634370" y="314483"/>
                  <a:pt x="634646" y="312886"/>
                  <a:pt x="634651" y="311277"/>
                </a:cubicBezTo>
                <a:cubicBezTo>
                  <a:pt x="634651" y="186786"/>
                  <a:pt x="492919" y="68866"/>
                  <a:pt x="337471" y="60008"/>
                </a:cubicBezTo>
                <a:close/>
                <a:moveTo>
                  <a:pt x="83820" y="285655"/>
                </a:moveTo>
                <a:cubicBezTo>
                  <a:pt x="67847" y="285710"/>
                  <a:pt x="52045" y="288948"/>
                  <a:pt x="37338" y="295180"/>
                </a:cubicBezTo>
                <a:cubicBezTo>
                  <a:pt x="51530" y="199930"/>
                  <a:pt x="156401" y="111252"/>
                  <a:pt x="273272" y="92202"/>
                </a:cubicBezTo>
                <a:cubicBezTo>
                  <a:pt x="234410" y="127445"/>
                  <a:pt x="185261" y="197644"/>
                  <a:pt x="190119" y="322707"/>
                </a:cubicBezTo>
                <a:cubicBezTo>
                  <a:pt x="165354" y="306134"/>
                  <a:pt x="126206" y="285655"/>
                  <a:pt x="83820" y="285655"/>
                </a:cubicBezTo>
                <a:close/>
                <a:moveTo>
                  <a:pt x="316516" y="283369"/>
                </a:moveTo>
                <a:cubicBezTo>
                  <a:pt x="281023" y="284304"/>
                  <a:pt x="246727" y="296403"/>
                  <a:pt x="218504" y="317945"/>
                </a:cubicBezTo>
                <a:cubicBezTo>
                  <a:pt x="213741" y="161640"/>
                  <a:pt x="300514" y="102299"/>
                  <a:pt x="324041" y="89345"/>
                </a:cubicBezTo>
                <a:cubicBezTo>
                  <a:pt x="344043" y="100299"/>
                  <a:pt x="415100" y="151067"/>
                  <a:pt x="421005" y="316897"/>
                </a:cubicBezTo>
                <a:cubicBezTo>
                  <a:pt x="391372" y="293460"/>
                  <a:pt x="354253" y="281550"/>
                  <a:pt x="316516" y="283369"/>
                </a:cubicBezTo>
                <a:close/>
                <a:moveTo>
                  <a:pt x="449866" y="315183"/>
                </a:moveTo>
                <a:cubicBezTo>
                  <a:pt x="445294" y="192596"/>
                  <a:pt x="406241" y="126778"/>
                  <a:pt x="373856" y="92869"/>
                </a:cubicBezTo>
                <a:cubicBezTo>
                  <a:pt x="491300" y="113824"/>
                  <a:pt x="592265" y="198787"/>
                  <a:pt x="604838" y="291846"/>
                </a:cubicBezTo>
                <a:cubicBezTo>
                  <a:pt x="570167" y="283369"/>
                  <a:pt x="499300" y="273844"/>
                  <a:pt x="449485" y="315564"/>
                </a:cubicBezTo>
                <a:close/>
              </a:path>
            </a:pathLst>
          </a:custGeom>
          <a:solidFill>
            <a:srgbClr val="00B29F"/>
          </a:solidFill>
          <a:ln w="9525" cap="flat">
            <a:noFill/>
            <a:prstDash val="solid"/>
            <a:miter/>
          </a:ln>
        </p:spPr>
        <p:txBody>
          <a:bodyPr rtlCol="0" anchor="ctr"/>
          <a:lstStyle/>
          <a:p>
            <a:endParaRPr lang="en-US" dirty="0"/>
          </a:p>
        </p:txBody>
      </p:sp>
      <p:grpSp>
        <p:nvGrpSpPr>
          <p:cNvPr id="112" name="Graphic 1889360">
            <a:extLst>
              <a:ext uri="{FF2B5EF4-FFF2-40B4-BE49-F238E27FC236}">
                <a16:creationId xmlns:a16="http://schemas.microsoft.com/office/drawing/2014/main" id="{34103187-622C-114A-8F4B-1BE5F9CAE9B2}"/>
              </a:ext>
            </a:extLst>
          </p:cNvPr>
          <p:cNvGrpSpPr/>
          <p:nvPr/>
        </p:nvGrpSpPr>
        <p:grpSpPr>
          <a:xfrm>
            <a:off x="1477647" y="4023839"/>
            <a:ext cx="628650" cy="619125"/>
            <a:chOff x="483397" y="4207366"/>
            <a:chExt cx="628650" cy="619125"/>
          </a:xfrm>
          <a:solidFill>
            <a:srgbClr val="00B29F"/>
          </a:solidFill>
        </p:grpSpPr>
        <p:sp>
          <p:nvSpPr>
            <p:cNvPr id="113" name="Freeform: Shape 1889356">
              <a:extLst>
                <a:ext uri="{FF2B5EF4-FFF2-40B4-BE49-F238E27FC236}">
                  <a16:creationId xmlns:a16="http://schemas.microsoft.com/office/drawing/2014/main" id="{C22376AD-B6DD-A146-8617-516441CF38CA}"/>
                </a:ext>
              </a:extLst>
            </p:cNvPr>
            <p:cNvSpPr/>
            <p:nvPr/>
          </p:nvSpPr>
          <p:spPr>
            <a:xfrm>
              <a:off x="476253" y="4200234"/>
              <a:ext cx="638175" cy="628650"/>
            </a:xfrm>
            <a:custGeom>
              <a:avLst/>
              <a:gdLst>
                <a:gd name="connsiteX0" fmla="*/ 611791 w 638175"/>
                <a:gd name="connsiteY0" fmla="*/ 192679 h 628650"/>
                <a:gd name="connsiteX1" fmla="*/ 566928 w 638175"/>
                <a:gd name="connsiteY1" fmla="*/ 160484 h 628650"/>
                <a:gd name="connsiteX2" fmla="*/ 566928 w 638175"/>
                <a:gd name="connsiteY2" fmla="*/ 58186 h 628650"/>
                <a:gd name="connsiteX3" fmla="*/ 552641 w 638175"/>
                <a:gd name="connsiteY3" fmla="*/ 43898 h 628650"/>
                <a:gd name="connsiteX4" fmla="*/ 404527 w 638175"/>
                <a:gd name="connsiteY4" fmla="*/ 43898 h 628650"/>
                <a:gd name="connsiteX5" fmla="*/ 403765 w 638175"/>
                <a:gd name="connsiteY5" fmla="*/ 43232 h 628650"/>
                <a:gd name="connsiteX6" fmla="*/ 387001 w 638175"/>
                <a:gd name="connsiteY6" fmla="*/ 31230 h 628650"/>
                <a:gd name="connsiteX7" fmla="*/ 256032 w 638175"/>
                <a:gd name="connsiteY7" fmla="*/ 31230 h 628650"/>
                <a:gd name="connsiteX8" fmla="*/ 238316 w 638175"/>
                <a:gd name="connsiteY8" fmla="*/ 43898 h 628650"/>
                <a:gd name="connsiteX9" fmla="*/ 96107 w 638175"/>
                <a:gd name="connsiteY9" fmla="*/ 43898 h 628650"/>
                <a:gd name="connsiteX10" fmla="*/ 81820 w 638175"/>
                <a:gd name="connsiteY10" fmla="*/ 58186 h 628650"/>
                <a:gd name="connsiteX11" fmla="*/ 81820 w 638175"/>
                <a:gd name="connsiteY11" fmla="*/ 156389 h 628650"/>
                <a:gd name="connsiteX12" fmla="*/ 34195 w 638175"/>
                <a:gd name="connsiteY12" fmla="*/ 190869 h 628650"/>
                <a:gd name="connsiteX13" fmla="*/ 7144 w 638175"/>
                <a:gd name="connsiteY13" fmla="*/ 224397 h 628650"/>
                <a:gd name="connsiteX14" fmla="*/ 7144 w 638175"/>
                <a:gd name="connsiteY14" fmla="*/ 590729 h 628650"/>
                <a:gd name="connsiteX15" fmla="*/ 41624 w 638175"/>
                <a:gd name="connsiteY15" fmla="*/ 625209 h 628650"/>
                <a:gd name="connsiteX16" fmla="*/ 598265 w 638175"/>
                <a:gd name="connsiteY16" fmla="*/ 625209 h 628650"/>
                <a:gd name="connsiteX17" fmla="*/ 632746 w 638175"/>
                <a:gd name="connsiteY17" fmla="*/ 590729 h 628650"/>
                <a:gd name="connsiteX18" fmla="*/ 632746 w 638175"/>
                <a:gd name="connsiteY18" fmla="*/ 224397 h 628650"/>
                <a:gd name="connsiteX19" fmla="*/ 611791 w 638175"/>
                <a:gd name="connsiteY19" fmla="*/ 192679 h 628650"/>
                <a:gd name="connsiteX20" fmla="*/ 35719 w 638175"/>
                <a:gd name="connsiteY20" fmla="*/ 235732 h 628650"/>
                <a:gd name="connsiteX21" fmla="*/ 231934 w 638175"/>
                <a:gd name="connsiteY21" fmla="*/ 403086 h 628650"/>
                <a:gd name="connsiteX22" fmla="*/ 35719 w 638175"/>
                <a:gd name="connsiteY22" fmla="*/ 576727 h 628650"/>
                <a:gd name="connsiteX23" fmla="*/ 273844 w 638175"/>
                <a:gd name="connsiteY23" fmla="*/ 404229 h 628650"/>
                <a:gd name="connsiteX24" fmla="*/ 369094 w 638175"/>
                <a:gd name="connsiteY24" fmla="*/ 404229 h 628650"/>
                <a:gd name="connsiteX25" fmla="*/ 586454 w 638175"/>
                <a:gd name="connsiteY25" fmla="*/ 596634 h 628650"/>
                <a:gd name="connsiteX26" fmla="*/ 56388 w 638175"/>
                <a:gd name="connsiteY26" fmla="*/ 596634 h 628650"/>
                <a:gd name="connsiteX27" fmla="*/ 413575 w 638175"/>
                <a:gd name="connsiteY27" fmla="*/ 405277 h 628650"/>
                <a:gd name="connsiteX28" fmla="*/ 604076 w 638175"/>
                <a:gd name="connsiteY28" fmla="*/ 243352 h 628650"/>
                <a:gd name="connsiteX29" fmla="*/ 604076 w 638175"/>
                <a:gd name="connsiteY29" fmla="*/ 573965 h 628650"/>
                <a:gd name="connsiteX30" fmla="*/ 585026 w 638175"/>
                <a:gd name="connsiteY30" fmla="*/ 208395 h 628650"/>
                <a:gd name="connsiteX31" fmla="*/ 591503 w 638175"/>
                <a:gd name="connsiteY31" fmla="*/ 216491 h 628650"/>
                <a:gd name="connsiteX32" fmla="*/ 567309 w 638175"/>
                <a:gd name="connsiteY32" fmla="*/ 237161 h 628650"/>
                <a:gd name="connsiteX33" fmla="*/ 567309 w 638175"/>
                <a:gd name="connsiteY33" fmla="*/ 195632 h 628650"/>
                <a:gd name="connsiteX34" fmla="*/ 354997 w 638175"/>
                <a:gd name="connsiteY34" fmla="*/ 43898 h 628650"/>
                <a:gd name="connsiteX35" fmla="*/ 288322 w 638175"/>
                <a:gd name="connsiteY35" fmla="*/ 43898 h 628650"/>
                <a:gd name="connsiteX36" fmla="*/ 354997 w 638175"/>
                <a:gd name="connsiteY36" fmla="*/ 43898 h 628650"/>
                <a:gd name="connsiteX37" fmla="*/ 538353 w 638175"/>
                <a:gd name="connsiteY37" fmla="*/ 72473 h 628650"/>
                <a:gd name="connsiteX38" fmla="*/ 538353 w 638175"/>
                <a:gd name="connsiteY38" fmla="*/ 163056 h 628650"/>
                <a:gd name="connsiteX39" fmla="*/ 538353 w 638175"/>
                <a:gd name="connsiteY39" fmla="*/ 171533 h 628650"/>
                <a:gd name="connsiteX40" fmla="*/ 538353 w 638175"/>
                <a:gd name="connsiteY40" fmla="*/ 261449 h 628650"/>
                <a:gd name="connsiteX41" fmla="*/ 392049 w 638175"/>
                <a:gd name="connsiteY41" fmla="*/ 386132 h 628650"/>
                <a:gd name="connsiteX42" fmla="*/ 388144 w 638175"/>
                <a:gd name="connsiteY42" fmla="*/ 382798 h 628650"/>
                <a:gd name="connsiteX43" fmla="*/ 254794 w 638175"/>
                <a:gd name="connsiteY43" fmla="*/ 382798 h 628650"/>
                <a:gd name="connsiteX44" fmla="*/ 253460 w 638175"/>
                <a:gd name="connsiteY44" fmla="*/ 383941 h 628650"/>
                <a:gd name="connsiteX45" fmla="*/ 110585 w 638175"/>
                <a:gd name="connsiteY45" fmla="*/ 261926 h 628650"/>
                <a:gd name="connsiteX46" fmla="*/ 110585 w 638175"/>
                <a:gd name="connsiteY46" fmla="*/ 72473 h 628650"/>
                <a:gd name="connsiteX47" fmla="*/ 81820 w 638175"/>
                <a:gd name="connsiteY47" fmla="*/ 237637 h 628650"/>
                <a:gd name="connsiteX48" fmla="*/ 53245 w 638175"/>
                <a:gd name="connsiteY48" fmla="*/ 212967 h 628650"/>
                <a:gd name="connsiteX49" fmla="*/ 54102 w 638175"/>
                <a:gd name="connsiteY49" fmla="*/ 211729 h 628650"/>
                <a:gd name="connsiteX50" fmla="*/ 82677 w 638175"/>
                <a:gd name="connsiteY50" fmla="*/ 191536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38175" h="628650">
                  <a:moveTo>
                    <a:pt x="611791" y="192679"/>
                  </a:moveTo>
                  <a:lnTo>
                    <a:pt x="566928" y="160484"/>
                  </a:lnTo>
                  <a:lnTo>
                    <a:pt x="566928" y="58186"/>
                  </a:lnTo>
                  <a:cubicBezTo>
                    <a:pt x="566928" y="50295"/>
                    <a:pt x="560531" y="43898"/>
                    <a:pt x="552641" y="43898"/>
                  </a:cubicBezTo>
                  <a:lnTo>
                    <a:pt x="404527" y="43898"/>
                  </a:lnTo>
                  <a:lnTo>
                    <a:pt x="403765" y="43232"/>
                  </a:lnTo>
                  <a:lnTo>
                    <a:pt x="387001" y="31230"/>
                  </a:lnTo>
                  <a:cubicBezTo>
                    <a:pt x="349251" y="-885"/>
                    <a:pt x="293782" y="-885"/>
                    <a:pt x="256032" y="31230"/>
                  </a:cubicBezTo>
                  <a:lnTo>
                    <a:pt x="238316" y="43898"/>
                  </a:lnTo>
                  <a:lnTo>
                    <a:pt x="96107" y="43898"/>
                  </a:lnTo>
                  <a:cubicBezTo>
                    <a:pt x="88216" y="43898"/>
                    <a:pt x="81820" y="50295"/>
                    <a:pt x="81820" y="58186"/>
                  </a:cubicBezTo>
                  <a:lnTo>
                    <a:pt x="81820" y="156389"/>
                  </a:lnTo>
                  <a:lnTo>
                    <a:pt x="34195" y="190869"/>
                  </a:lnTo>
                  <a:cubicBezTo>
                    <a:pt x="18466" y="194376"/>
                    <a:pt x="7246" y="208283"/>
                    <a:pt x="7144" y="224397"/>
                  </a:cubicBezTo>
                  <a:lnTo>
                    <a:pt x="7144" y="590729"/>
                  </a:lnTo>
                  <a:cubicBezTo>
                    <a:pt x="7196" y="609750"/>
                    <a:pt x="22603" y="625157"/>
                    <a:pt x="41624" y="625209"/>
                  </a:cubicBezTo>
                  <a:lnTo>
                    <a:pt x="598265" y="625209"/>
                  </a:lnTo>
                  <a:cubicBezTo>
                    <a:pt x="617287" y="625157"/>
                    <a:pt x="632693" y="609750"/>
                    <a:pt x="632746" y="590729"/>
                  </a:cubicBezTo>
                  <a:lnTo>
                    <a:pt x="632746" y="224397"/>
                  </a:lnTo>
                  <a:cubicBezTo>
                    <a:pt x="632721" y="210589"/>
                    <a:pt x="624483" y="198119"/>
                    <a:pt x="611791" y="192679"/>
                  </a:cubicBezTo>
                  <a:close/>
                  <a:moveTo>
                    <a:pt x="35719" y="235732"/>
                  </a:moveTo>
                  <a:lnTo>
                    <a:pt x="231934" y="403086"/>
                  </a:lnTo>
                  <a:lnTo>
                    <a:pt x="35719" y="576727"/>
                  </a:lnTo>
                  <a:close/>
                  <a:moveTo>
                    <a:pt x="273844" y="404229"/>
                  </a:moveTo>
                  <a:cubicBezTo>
                    <a:pt x="301060" y="380232"/>
                    <a:pt x="341878" y="380232"/>
                    <a:pt x="369094" y="404229"/>
                  </a:cubicBezTo>
                  <a:lnTo>
                    <a:pt x="586454" y="596634"/>
                  </a:lnTo>
                  <a:lnTo>
                    <a:pt x="56388" y="596634"/>
                  </a:lnTo>
                  <a:close/>
                  <a:moveTo>
                    <a:pt x="413575" y="405277"/>
                  </a:moveTo>
                  <a:lnTo>
                    <a:pt x="604076" y="243352"/>
                  </a:lnTo>
                  <a:lnTo>
                    <a:pt x="604076" y="573965"/>
                  </a:lnTo>
                  <a:close/>
                  <a:moveTo>
                    <a:pt x="585026" y="208395"/>
                  </a:moveTo>
                  <a:cubicBezTo>
                    <a:pt x="586103" y="211805"/>
                    <a:pt x="588412" y="214692"/>
                    <a:pt x="591503" y="216491"/>
                  </a:cubicBezTo>
                  <a:lnTo>
                    <a:pt x="567309" y="237161"/>
                  </a:lnTo>
                  <a:lnTo>
                    <a:pt x="567309" y="195632"/>
                  </a:lnTo>
                  <a:close/>
                  <a:moveTo>
                    <a:pt x="354997" y="43898"/>
                  </a:moveTo>
                  <a:lnTo>
                    <a:pt x="288322" y="43898"/>
                  </a:lnTo>
                  <a:cubicBezTo>
                    <a:pt x="309243" y="33134"/>
                    <a:pt x="334075" y="33134"/>
                    <a:pt x="354997" y="43898"/>
                  </a:cubicBezTo>
                  <a:close/>
                  <a:moveTo>
                    <a:pt x="538353" y="72473"/>
                  </a:moveTo>
                  <a:lnTo>
                    <a:pt x="538353" y="163056"/>
                  </a:lnTo>
                  <a:cubicBezTo>
                    <a:pt x="537496" y="165817"/>
                    <a:pt x="537496" y="168773"/>
                    <a:pt x="538353" y="171533"/>
                  </a:cubicBezTo>
                  <a:lnTo>
                    <a:pt x="538353" y="261449"/>
                  </a:lnTo>
                  <a:lnTo>
                    <a:pt x="392049" y="386132"/>
                  </a:lnTo>
                  <a:lnTo>
                    <a:pt x="388144" y="382798"/>
                  </a:lnTo>
                  <a:cubicBezTo>
                    <a:pt x="350081" y="349099"/>
                    <a:pt x="292857" y="349099"/>
                    <a:pt x="254794" y="382798"/>
                  </a:cubicBezTo>
                  <a:lnTo>
                    <a:pt x="253460" y="383941"/>
                  </a:lnTo>
                  <a:lnTo>
                    <a:pt x="110585" y="261926"/>
                  </a:lnTo>
                  <a:lnTo>
                    <a:pt x="110585" y="72473"/>
                  </a:lnTo>
                  <a:close/>
                  <a:moveTo>
                    <a:pt x="81820" y="237637"/>
                  </a:moveTo>
                  <a:lnTo>
                    <a:pt x="53245" y="212967"/>
                  </a:lnTo>
                  <a:lnTo>
                    <a:pt x="54102" y="211729"/>
                  </a:lnTo>
                  <a:lnTo>
                    <a:pt x="82677" y="191536"/>
                  </a:lnTo>
                  <a:close/>
                </a:path>
              </a:pathLst>
            </a:custGeom>
            <a:grpFill/>
            <a:ln w="9525" cap="flat">
              <a:noFill/>
              <a:prstDash val="solid"/>
              <a:miter/>
            </a:ln>
          </p:spPr>
          <p:txBody>
            <a:bodyPr rtlCol="0" anchor="ctr"/>
            <a:lstStyle/>
            <a:p>
              <a:endParaRPr lang="en-US" dirty="0"/>
            </a:p>
          </p:txBody>
        </p:sp>
        <p:sp>
          <p:nvSpPr>
            <p:cNvPr id="114" name="Freeform: Shape 1889357">
              <a:extLst>
                <a:ext uri="{FF2B5EF4-FFF2-40B4-BE49-F238E27FC236}">
                  <a16:creationId xmlns:a16="http://schemas.microsoft.com/office/drawing/2014/main" id="{FCDB33EF-7F8C-0647-A11B-5FD0781A3588}"/>
                </a:ext>
              </a:extLst>
            </p:cNvPr>
            <p:cNvSpPr/>
            <p:nvPr/>
          </p:nvSpPr>
          <p:spPr>
            <a:xfrm>
              <a:off x="729083" y="4283471"/>
              <a:ext cx="133350" cy="257175"/>
            </a:xfrm>
            <a:custGeom>
              <a:avLst/>
              <a:gdLst>
                <a:gd name="connsiteX0" fmla="*/ 53589 w 133350"/>
                <a:gd name="connsiteY0" fmla="*/ 230124 h 257175"/>
                <a:gd name="connsiteX1" fmla="*/ 53589 w 133350"/>
                <a:gd name="connsiteY1" fmla="*/ 243173 h 257175"/>
                <a:gd name="connsiteX2" fmla="*/ 67877 w 133350"/>
                <a:gd name="connsiteY2" fmla="*/ 257461 h 257175"/>
                <a:gd name="connsiteX3" fmla="*/ 82164 w 133350"/>
                <a:gd name="connsiteY3" fmla="*/ 243173 h 257175"/>
                <a:gd name="connsiteX4" fmla="*/ 82164 w 133350"/>
                <a:gd name="connsiteY4" fmla="*/ 229267 h 257175"/>
                <a:gd name="connsiteX5" fmla="*/ 126551 w 133350"/>
                <a:gd name="connsiteY5" fmla="*/ 180404 h 257175"/>
                <a:gd name="connsiteX6" fmla="*/ 78926 w 133350"/>
                <a:gd name="connsiteY6" fmla="*/ 120777 h 257175"/>
                <a:gd name="connsiteX7" fmla="*/ 70829 w 133350"/>
                <a:gd name="connsiteY7" fmla="*/ 116681 h 257175"/>
                <a:gd name="connsiteX8" fmla="*/ 67972 w 133350"/>
                <a:gd name="connsiteY8" fmla="*/ 115633 h 257175"/>
                <a:gd name="connsiteX9" fmla="*/ 66924 w 133350"/>
                <a:gd name="connsiteY9" fmla="*/ 115062 h 257175"/>
                <a:gd name="connsiteX10" fmla="*/ 39873 w 133350"/>
                <a:gd name="connsiteY10" fmla="*/ 87058 h 257175"/>
                <a:gd name="connsiteX11" fmla="*/ 67781 w 133350"/>
                <a:gd name="connsiteY11" fmla="*/ 69914 h 257175"/>
                <a:gd name="connsiteX12" fmla="*/ 90546 w 133350"/>
                <a:gd name="connsiteY12" fmla="*/ 79439 h 257175"/>
                <a:gd name="connsiteX13" fmla="*/ 106120 w 133350"/>
                <a:gd name="connsiteY13" fmla="*/ 92440 h 257175"/>
                <a:gd name="connsiteX14" fmla="*/ 119121 w 133350"/>
                <a:gd name="connsiteY14" fmla="*/ 76867 h 257175"/>
                <a:gd name="connsiteX15" fmla="*/ 82640 w 133350"/>
                <a:gd name="connsiteY15" fmla="*/ 42577 h 257175"/>
                <a:gd name="connsiteX16" fmla="*/ 82640 w 133350"/>
                <a:gd name="connsiteY16" fmla="*/ 21431 h 257175"/>
                <a:gd name="connsiteX17" fmla="*/ 68353 w 133350"/>
                <a:gd name="connsiteY17" fmla="*/ 7144 h 257175"/>
                <a:gd name="connsiteX18" fmla="*/ 54065 w 133350"/>
                <a:gd name="connsiteY18" fmla="*/ 21431 h 257175"/>
                <a:gd name="connsiteX19" fmla="*/ 54065 w 133350"/>
                <a:gd name="connsiteY19" fmla="*/ 42291 h 257175"/>
                <a:gd name="connsiteX20" fmla="*/ 11393 w 133350"/>
                <a:gd name="connsiteY20" fmla="*/ 87058 h 257175"/>
                <a:gd name="connsiteX21" fmla="*/ 54256 w 133350"/>
                <a:gd name="connsiteY21" fmla="*/ 140684 h 257175"/>
                <a:gd name="connsiteX22" fmla="*/ 61304 w 133350"/>
                <a:gd name="connsiteY22" fmla="*/ 144209 h 257175"/>
                <a:gd name="connsiteX23" fmla="*/ 63781 w 133350"/>
                <a:gd name="connsiteY23" fmla="*/ 145066 h 257175"/>
                <a:gd name="connsiteX24" fmla="*/ 66257 w 133350"/>
                <a:gd name="connsiteY24" fmla="*/ 146399 h 257175"/>
                <a:gd name="connsiteX25" fmla="*/ 98452 w 133350"/>
                <a:gd name="connsiteY25" fmla="*/ 180404 h 257175"/>
                <a:gd name="connsiteX26" fmla="*/ 64352 w 133350"/>
                <a:gd name="connsiteY26" fmla="*/ 202121 h 257175"/>
                <a:gd name="connsiteX27" fmla="*/ 35777 w 133350"/>
                <a:gd name="connsiteY27" fmla="*/ 189262 h 257175"/>
                <a:gd name="connsiteX28" fmla="*/ 20204 w 133350"/>
                <a:gd name="connsiteY28" fmla="*/ 176260 h 257175"/>
                <a:gd name="connsiteX29" fmla="*/ 7202 w 133350"/>
                <a:gd name="connsiteY29" fmla="*/ 191834 h 257175"/>
                <a:gd name="connsiteX30" fmla="*/ 53589 w 133350"/>
                <a:gd name="connsiteY30" fmla="*/ 230124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257175">
                  <a:moveTo>
                    <a:pt x="53589" y="230124"/>
                  </a:moveTo>
                  <a:lnTo>
                    <a:pt x="53589" y="243173"/>
                  </a:lnTo>
                  <a:cubicBezTo>
                    <a:pt x="53589" y="251064"/>
                    <a:pt x="59986" y="257461"/>
                    <a:pt x="67877" y="257461"/>
                  </a:cubicBezTo>
                  <a:cubicBezTo>
                    <a:pt x="75767" y="257461"/>
                    <a:pt x="82164" y="251064"/>
                    <a:pt x="82164" y="243173"/>
                  </a:cubicBezTo>
                  <a:lnTo>
                    <a:pt x="82164" y="229267"/>
                  </a:lnTo>
                  <a:cubicBezTo>
                    <a:pt x="121788" y="222504"/>
                    <a:pt x="126551" y="193643"/>
                    <a:pt x="126551" y="180404"/>
                  </a:cubicBezTo>
                  <a:cubicBezTo>
                    <a:pt x="126551" y="144685"/>
                    <a:pt x="101024" y="132017"/>
                    <a:pt x="78926" y="120777"/>
                  </a:cubicBezTo>
                  <a:lnTo>
                    <a:pt x="70829" y="116681"/>
                  </a:lnTo>
                  <a:cubicBezTo>
                    <a:pt x="69909" y="116249"/>
                    <a:pt x="68953" y="115898"/>
                    <a:pt x="67972" y="115633"/>
                  </a:cubicBezTo>
                  <a:lnTo>
                    <a:pt x="66924" y="115062"/>
                  </a:lnTo>
                  <a:cubicBezTo>
                    <a:pt x="46826" y="105061"/>
                    <a:pt x="39873" y="100965"/>
                    <a:pt x="39873" y="87058"/>
                  </a:cubicBezTo>
                  <a:cubicBezTo>
                    <a:pt x="39873" y="81439"/>
                    <a:pt x="39873" y="69914"/>
                    <a:pt x="67781" y="69914"/>
                  </a:cubicBezTo>
                  <a:cubicBezTo>
                    <a:pt x="87784" y="69914"/>
                    <a:pt x="90260" y="78200"/>
                    <a:pt x="90546" y="79439"/>
                  </a:cubicBezTo>
                  <a:cubicBezTo>
                    <a:pt x="91257" y="87329"/>
                    <a:pt x="98229" y="93151"/>
                    <a:pt x="106120" y="92440"/>
                  </a:cubicBezTo>
                  <a:cubicBezTo>
                    <a:pt x="114010" y="91730"/>
                    <a:pt x="119832" y="84757"/>
                    <a:pt x="119121" y="76867"/>
                  </a:cubicBezTo>
                  <a:cubicBezTo>
                    <a:pt x="118359" y="66294"/>
                    <a:pt x="109596" y="47625"/>
                    <a:pt x="82640" y="42577"/>
                  </a:cubicBezTo>
                  <a:lnTo>
                    <a:pt x="82640" y="21431"/>
                  </a:lnTo>
                  <a:cubicBezTo>
                    <a:pt x="82640" y="13540"/>
                    <a:pt x="76243" y="7144"/>
                    <a:pt x="68353" y="7144"/>
                  </a:cubicBezTo>
                  <a:cubicBezTo>
                    <a:pt x="60462" y="7144"/>
                    <a:pt x="54065" y="13540"/>
                    <a:pt x="54065" y="21431"/>
                  </a:cubicBezTo>
                  <a:lnTo>
                    <a:pt x="54065" y="42291"/>
                  </a:lnTo>
                  <a:cubicBezTo>
                    <a:pt x="15965" y="47530"/>
                    <a:pt x="11393" y="74676"/>
                    <a:pt x="11393" y="87058"/>
                  </a:cubicBezTo>
                  <a:cubicBezTo>
                    <a:pt x="11393" y="119348"/>
                    <a:pt x="34158" y="130683"/>
                    <a:pt x="54256" y="140684"/>
                  </a:cubicBezTo>
                  <a:lnTo>
                    <a:pt x="61304" y="144209"/>
                  </a:lnTo>
                  <a:cubicBezTo>
                    <a:pt x="62098" y="144578"/>
                    <a:pt x="62928" y="144866"/>
                    <a:pt x="63781" y="145066"/>
                  </a:cubicBezTo>
                  <a:lnTo>
                    <a:pt x="66257" y="146399"/>
                  </a:lnTo>
                  <a:cubicBezTo>
                    <a:pt x="89117" y="157734"/>
                    <a:pt x="98452" y="163068"/>
                    <a:pt x="98452" y="180404"/>
                  </a:cubicBezTo>
                  <a:cubicBezTo>
                    <a:pt x="98452" y="186881"/>
                    <a:pt x="98452" y="202121"/>
                    <a:pt x="64352" y="202121"/>
                  </a:cubicBezTo>
                  <a:cubicBezTo>
                    <a:pt x="39302" y="202121"/>
                    <a:pt x="36444" y="190881"/>
                    <a:pt x="35777" y="189262"/>
                  </a:cubicBezTo>
                  <a:cubicBezTo>
                    <a:pt x="35067" y="181371"/>
                    <a:pt x="28095" y="175550"/>
                    <a:pt x="20204" y="176260"/>
                  </a:cubicBezTo>
                  <a:cubicBezTo>
                    <a:pt x="12314" y="176971"/>
                    <a:pt x="6492" y="183943"/>
                    <a:pt x="7202" y="191834"/>
                  </a:cubicBezTo>
                  <a:cubicBezTo>
                    <a:pt x="8060" y="204121"/>
                    <a:pt x="19204" y="226409"/>
                    <a:pt x="53589" y="230124"/>
                  </a:cubicBezTo>
                  <a:close/>
                </a:path>
              </a:pathLst>
            </a:custGeom>
            <a:grpFill/>
            <a:ln w="9525" cap="flat">
              <a:noFill/>
              <a:prstDash val="solid"/>
              <a:miter/>
            </a:ln>
          </p:spPr>
          <p:txBody>
            <a:bodyPr rtlCol="0" anchor="ctr"/>
            <a:lstStyle/>
            <a:p>
              <a:endParaRPr lang="en-US" dirty="0"/>
            </a:p>
          </p:txBody>
        </p:sp>
        <p:sp>
          <p:nvSpPr>
            <p:cNvPr id="115" name="Freeform: Shape 1889359">
              <a:extLst>
                <a:ext uri="{FF2B5EF4-FFF2-40B4-BE49-F238E27FC236}">
                  <a16:creationId xmlns:a16="http://schemas.microsoft.com/office/drawing/2014/main" id="{2F7B8BDB-04C3-A24A-96BB-3BF23DE892C8}"/>
                </a:ext>
              </a:extLst>
            </p:cNvPr>
            <p:cNvSpPr/>
            <p:nvPr/>
          </p:nvSpPr>
          <p:spPr>
            <a:xfrm>
              <a:off x="612746" y="4391389"/>
              <a:ext cx="95250" cy="38100"/>
            </a:xfrm>
            <a:custGeom>
              <a:avLst/>
              <a:gdLst>
                <a:gd name="connsiteX0" fmla="*/ 21431 w 95250"/>
                <a:gd name="connsiteY0" fmla="*/ 35719 h 38100"/>
                <a:gd name="connsiteX1" fmla="*/ 77629 w 95250"/>
                <a:gd name="connsiteY1" fmla="*/ 35719 h 38100"/>
                <a:gd name="connsiteX2" fmla="*/ 91916 w 95250"/>
                <a:gd name="connsiteY2" fmla="*/ 21431 h 38100"/>
                <a:gd name="connsiteX3" fmla="*/ 77629 w 95250"/>
                <a:gd name="connsiteY3" fmla="*/ 7144 h 38100"/>
                <a:gd name="connsiteX4" fmla="*/ 21431 w 95250"/>
                <a:gd name="connsiteY4" fmla="*/ 7144 h 38100"/>
                <a:gd name="connsiteX5" fmla="*/ 7144 w 95250"/>
                <a:gd name="connsiteY5" fmla="*/ 21431 h 38100"/>
                <a:gd name="connsiteX6" fmla="*/ 21431 w 95250"/>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38100">
                  <a:moveTo>
                    <a:pt x="21431" y="35719"/>
                  </a:moveTo>
                  <a:lnTo>
                    <a:pt x="77629" y="35719"/>
                  </a:lnTo>
                  <a:cubicBezTo>
                    <a:pt x="85519" y="35719"/>
                    <a:pt x="91916" y="29322"/>
                    <a:pt x="91916" y="21431"/>
                  </a:cubicBezTo>
                  <a:cubicBezTo>
                    <a:pt x="91916" y="13541"/>
                    <a:pt x="85519" y="7144"/>
                    <a:pt x="77629" y="7144"/>
                  </a:cubicBezTo>
                  <a:lnTo>
                    <a:pt x="21431" y="7144"/>
                  </a:lnTo>
                  <a:cubicBezTo>
                    <a:pt x="13541" y="7144"/>
                    <a:pt x="7144" y="13541"/>
                    <a:pt x="7144" y="21431"/>
                  </a:cubicBezTo>
                  <a:cubicBezTo>
                    <a:pt x="7144" y="29322"/>
                    <a:pt x="13541" y="35719"/>
                    <a:pt x="21431" y="35719"/>
                  </a:cubicBezTo>
                  <a:close/>
                </a:path>
              </a:pathLst>
            </a:custGeom>
            <a:grpFill/>
            <a:ln w="9525" cap="flat">
              <a:noFill/>
              <a:prstDash val="solid"/>
              <a:miter/>
            </a:ln>
          </p:spPr>
          <p:txBody>
            <a:bodyPr rtlCol="0" anchor="ctr"/>
            <a:lstStyle/>
            <a:p>
              <a:endParaRPr lang="en-US" dirty="0"/>
            </a:p>
          </p:txBody>
        </p:sp>
        <p:sp>
          <p:nvSpPr>
            <p:cNvPr id="116" name="Freeform: Shape 1889361">
              <a:extLst>
                <a:ext uri="{FF2B5EF4-FFF2-40B4-BE49-F238E27FC236}">
                  <a16:creationId xmlns:a16="http://schemas.microsoft.com/office/drawing/2014/main" id="{F691B9BC-7029-DA44-B0B2-8A0DDABCF38C}"/>
                </a:ext>
              </a:extLst>
            </p:cNvPr>
            <p:cNvSpPr/>
            <p:nvPr/>
          </p:nvSpPr>
          <p:spPr>
            <a:xfrm>
              <a:off x="637075" y="4316229"/>
              <a:ext cx="76200" cy="66675"/>
            </a:xfrm>
            <a:custGeom>
              <a:avLst/>
              <a:gdLst>
                <a:gd name="connsiteX0" fmla="*/ 13676 w 76200"/>
                <a:gd name="connsiteY0" fmla="*/ 33440 h 66675"/>
                <a:gd name="connsiteX1" fmla="*/ 51109 w 76200"/>
                <a:gd name="connsiteY1" fmla="*/ 57634 h 66675"/>
                <a:gd name="connsiteX2" fmla="*/ 58824 w 76200"/>
                <a:gd name="connsiteY2" fmla="*/ 59920 h 66675"/>
                <a:gd name="connsiteX3" fmla="*/ 72614 w 76200"/>
                <a:gd name="connsiteY3" fmla="*/ 45150 h 66675"/>
                <a:gd name="connsiteX4" fmla="*/ 66635 w 76200"/>
                <a:gd name="connsiteY4" fmla="*/ 34012 h 66675"/>
                <a:gd name="connsiteX5" fmla="*/ 29202 w 76200"/>
                <a:gd name="connsiteY5" fmla="*/ 9437 h 66675"/>
                <a:gd name="connsiteX6" fmla="*/ 9437 w 76200"/>
                <a:gd name="connsiteY6" fmla="*/ 13676 h 66675"/>
                <a:gd name="connsiteX7" fmla="*/ 13676 w 76200"/>
                <a:gd name="connsiteY7" fmla="*/ 3344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 h="66675">
                  <a:moveTo>
                    <a:pt x="13676" y="33440"/>
                  </a:moveTo>
                  <a:lnTo>
                    <a:pt x="51109" y="57634"/>
                  </a:lnTo>
                  <a:cubicBezTo>
                    <a:pt x="53389" y="59161"/>
                    <a:pt x="56080" y="59958"/>
                    <a:pt x="58824" y="59920"/>
                  </a:cubicBezTo>
                  <a:cubicBezTo>
                    <a:pt x="66710" y="59649"/>
                    <a:pt x="72884" y="53037"/>
                    <a:pt x="72614" y="45150"/>
                  </a:cubicBezTo>
                  <a:cubicBezTo>
                    <a:pt x="72461" y="40710"/>
                    <a:pt x="70252" y="36593"/>
                    <a:pt x="66635" y="34012"/>
                  </a:cubicBezTo>
                  <a:lnTo>
                    <a:pt x="29202" y="9437"/>
                  </a:lnTo>
                  <a:cubicBezTo>
                    <a:pt x="22573" y="5150"/>
                    <a:pt x="13724" y="7047"/>
                    <a:pt x="9437" y="13676"/>
                  </a:cubicBezTo>
                  <a:cubicBezTo>
                    <a:pt x="5150" y="20304"/>
                    <a:pt x="7047" y="29153"/>
                    <a:pt x="13676" y="33440"/>
                  </a:cubicBezTo>
                  <a:close/>
                </a:path>
              </a:pathLst>
            </a:custGeom>
            <a:grpFill/>
            <a:ln w="9525" cap="flat">
              <a:noFill/>
              <a:prstDash val="solid"/>
              <a:miter/>
            </a:ln>
          </p:spPr>
          <p:txBody>
            <a:bodyPr rtlCol="0" anchor="ctr"/>
            <a:lstStyle/>
            <a:p>
              <a:endParaRPr lang="en-US" dirty="0"/>
            </a:p>
          </p:txBody>
        </p:sp>
        <p:sp>
          <p:nvSpPr>
            <p:cNvPr id="117" name="Freeform: Shape 1889362">
              <a:extLst>
                <a:ext uri="{FF2B5EF4-FFF2-40B4-BE49-F238E27FC236}">
                  <a16:creationId xmlns:a16="http://schemas.microsoft.com/office/drawing/2014/main" id="{6C28F141-933B-DA43-B1C9-3FB7D6F870E8}"/>
                </a:ext>
              </a:extLst>
            </p:cNvPr>
            <p:cNvSpPr/>
            <p:nvPr/>
          </p:nvSpPr>
          <p:spPr>
            <a:xfrm>
              <a:off x="637024" y="4441102"/>
              <a:ext cx="76200" cy="66675"/>
            </a:xfrm>
            <a:custGeom>
              <a:avLst/>
              <a:gdLst>
                <a:gd name="connsiteX0" fmla="*/ 51160 w 76200"/>
                <a:gd name="connsiteY0" fmla="*/ 9437 h 66675"/>
                <a:gd name="connsiteX1" fmla="*/ 13727 w 76200"/>
                <a:gd name="connsiteY1" fmla="*/ 33631 h 66675"/>
                <a:gd name="connsiteX2" fmla="*/ 9359 w 76200"/>
                <a:gd name="connsiteY2" fmla="*/ 53221 h 66675"/>
                <a:gd name="connsiteX3" fmla="*/ 9441 w 76200"/>
                <a:gd name="connsiteY3" fmla="*/ 53347 h 66675"/>
                <a:gd name="connsiteX4" fmla="*/ 29176 w 76200"/>
                <a:gd name="connsiteY4" fmla="*/ 57683 h 66675"/>
                <a:gd name="connsiteX5" fmla="*/ 29253 w 76200"/>
                <a:gd name="connsiteY5" fmla="*/ 57634 h 66675"/>
                <a:gd name="connsiteX6" fmla="*/ 66686 w 76200"/>
                <a:gd name="connsiteY6" fmla="*/ 33440 h 66675"/>
                <a:gd name="connsiteX7" fmla="*/ 70925 w 76200"/>
                <a:gd name="connsiteY7" fmla="*/ 13676 h 66675"/>
                <a:gd name="connsiteX8" fmla="*/ 51160 w 76200"/>
                <a:gd name="connsiteY8" fmla="*/ 9437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66675">
                  <a:moveTo>
                    <a:pt x="51160" y="9437"/>
                  </a:moveTo>
                  <a:lnTo>
                    <a:pt x="13727" y="33631"/>
                  </a:lnTo>
                  <a:cubicBezTo>
                    <a:pt x="7111" y="37834"/>
                    <a:pt x="5156" y="46605"/>
                    <a:pt x="9359" y="53221"/>
                  </a:cubicBezTo>
                  <a:cubicBezTo>
                    <a:pt x="9387" y="53263"/>
                    <a:pt x="9413" y="53306"/>
                    <a:pt x="9441" y="53347"/>
                  </a:cubicBezTo>
                  <a:cubicBezTo>
                    <a:pt x="13693" y="59994"/>
                    <a:pt x="22529" y="61936"/>
                    <a:pt x="29176" y="57683"/>
                  </a:cubicBezTo>
                  <a:cubicBezTo>
                    <a:pt x="29201" y="57667"/>
                    <a:pt x="29227" y="57650"/>
                    <a:pt x="29253" y="57634"/>
                  </a:cubicBezTo>
                  <a:lnTo>
                    <a:pt x="66686" y="33440"/>
                  </a:lnTo>
                  <a:cubicBezTo>
                    <a:pt x="73315" y="29153"/>
                    <a:pt x="75212" y="20304"/>
                    <a:pt x="70925" y="13676"/>
                  </a:cubicBezTo>
                  <a:cubicBezTo>
                    <a:pt x="66638" y="7047"/>
                    <a:pt x="57789" y="5150"/>
                    <a:pt x="51160" y="9437"/>
                  </a:cubicBezTo>
                  <a:close/>
                </a:path>
              </a:pathLst>
            </a:custGeom>
            <a:grpFill/>
            <a:ln w="9525" cap="flat">
              <a:noFill/>
              <a:prstDash val="solid"/>
              <a:miter/>
            </a:ln>
          </p:spPr>
          <p:txBody>
            <a:bodyPr rtlCol="0" anchor="ctr"/>
            <a:lstStyle/>
            <a:p>
              <a:endParaRPr lang="en-US" dirty="0"/>
            </a:p>
          </p:txBody>
        </p:sp>
        <p:sp>
          <p:nvSpPr>
            <p:cNvPr id="118" name="Freeform: Shape 1889363">
              <a:extLst>
                <a:ext uri="{FF2B5EF4-FFF2-40B4-BE49-F238E27FC236}">
                  <a16:creationId xmlns:a16="http://schemas.microsoft.com/office/drawing/2014/main" id="{0C1A19E3-61D0-2643-BB5E-FE7AC7B3D933}"/>
                </a:ext>
              </a:extLst>
            </p:cNvPr>
            <p:cNvSpPr/>
            <p:nvPr/>
          </p:nvSpPr>
          <p:spPr>
            <a:xfrm>
              <a:off x="878875" y="4390246"/>
              <a:ext cx="95250" cy="38100"/>
            </a:xfrm>
            <a:custGeom>
              <a:avLst/>
              <a:gdLst>
                <a:gd name="connsiteX0" fmla="*/ 7144 w 95250"/>
                <a:gd name="connsiteY0" fmla="*/ 21431 h 38100"/>
                <a:gd name="connsiteX1" fmla="*/ 21431 w 95250"/>
                <a:gd name="connsiteY1" fmla="*/ 35719 h 38100"/>
                <a:gd name="connsiteX2" fmla="*/ 77629 w 95250"/>
                <a:gd name="connsiteY2" fmla="*/ 35719 h 38100"/>
                <a:gd name="connsiteX3" fmla="*/ 91916 w 95250"/>
                <a:gd name="connsiteY3" fmla="*/ 21431 h 38100"/>
                <a:gd name="connsiteX4" fmla="*/ 77629 w 95250"/>
                <a:gd name="connsiteY4" fmla="*/ 7144 h 38100"/>
                <a:gd name="connsiteX5" fmla="*/ 21431 w 95250"/>
                <a:gd name="connsiteY5" fmla="*/ 7144 h 38100"/>
                <a:gd name="connsiteX6" fmla="*/ 7144 w 95250"/>
                <a:gd name="connsiteY6" fmla="*/ 2143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38100">
                  <a:moveTo>
                    <a:pt x="7144" y="21431"/>
                  </a:moveTo>
                  <a:cubicBezTo>
                    <a:pt x="7144" y="29322"/>
                    <a:pt x="13541" y="35719"/>
                    <a:pt x="21431" y="35719"/>
                  </a:cubicBezTo>
                  <a:lnTo>
                    <a:pt x="77629" y="35719"/>
                  </a:lnTo>
                  <a:cubicBezTo>
                    <a:pt x="85519" y="35719"/>
                    <a:pt x="91916" y="29322"/>
                    <a:pt x="91916" y="21431"/>
                  </a:cubicBezTo>
                  <a:cubicBezTo>
                    <a:pt x="91916" y="13541"/>
                    <a:pt x="85519" y="7144"/>
                    <a:pt x="77629" y="7144"/>
                  </a:cubicBezTo>
                  <a:lnTo>
                    <a:pt x="21431" y="7144"/>
                  </a:lnTo>
                  <a:cubicBezTo>
                    <a:pt x="13541" y="7144"/>
                    <a:pt x="7144" y="13541"/>
                    <a:pt x="7144" y="21431"/>
                  </a:cubicBezTo>
                  <a:close/>
                </a:path>
              </a:pathLst>
            </a:custGeom>
            <a:grpFill/>
            <a:ln w="9525" cap="flat">
              <a:noFill/>
              <a:prstDash val="solid"/>
              <a:miter/>
            </a:ln>
          </p:spPr>
          <p:txBody>
            <a:bodyPr rtlCol="0" anchor="ctr"/>
            <a:lstStyle/>
            <a:p>
              <a:endParaRPr lang="en-US" dirty="0"/>
            </a:p>
          </p:txBody>
        </p:sp>
        <p:sp>
          <p:nvSpPr>
            <p:cNvPr id="119" name="Freeform: Shape 1889365">
              <a:extLst>
                <a:ext uri="{FF2B5EF4-FFF2-40B4-BE49-F238E27FC236}">
                  <a16:creationId xmlns:a16="http://schemas.microsoft.com/office/drawing/2014/main" id="{007DDB39-157F-8848-B893-7F6E111D7F77}"/>
                </a:ext>
              </a:extLst>
            </p:cNvPr>
            <p:cNvSpPr/>
            <p:nvPr/>
          </p:nvSpPr>
          <p:spPr>
            <a:xfrm>
              <a:off x="872714" y="4440700"/>
              <a:ext cx="76200" cy="66675"/>
            </a:xfrm>
            <a:custGeom>
              <a:avLst/>
              <a:gdLst>
                <a:gd name="connsiteX0" fmla="*/ 14353 w 76200"/>
                <a:gd name="connsiteY0" fmla="*/ 33843 h 66675"/>
                <a:gd name="connsiteX1" fmla="*/ 51691 w 76200"/>
                <a:gd name="connsiteY1" fmla="*/ 58036 h 66675"/>
                <a:gd name="connsiteX2" fmla="*/ 71453 w 76200"/>
                <a:gd name="connsiteY2" fmla="*/ 53827 h 66675"/>
                <a:gd name="connsiteX3" fmla="*/ 71503 w 76200"/>
                <a:gd name="connsiteY3" fmla="*/ 53750 h 66675"/>
                <a:gd name="connsiteX4" fmla="*/ 67343 w 76200"/>
                <a:gd name="connsiteY4" fmla="*/ 34115 h 66675"/>
                <a:gd name="connsiteX5" fmla="*/ 67217 w 76200"/>
                <a:gd name="connsiteY5" fmla="*/ 34033 h 66675"/>
                <a:gd name="connsiteX6" fmla="*/ 29784 w 76200"/>
                <a:gd name="connsiteY6" fmla="*/ 9840 h 66675"/>
                <a:gd name="connsiteX7" fmla="*/ 9840 w 76200"/>
                <a:gd name="connsiteY7" fmla="*/ 13081 h 66675"/>
                <a:gd name="connsiteX8" fmla="*/ 13081 w 76200"/>
                <a:gd name="connsiteY8" fmla="*/ 33025 h 66675"/>
                <a:gd name="connsiteX9" fmla="*/ 14353 w 76200"/>
                <a:gd name="connsiteY9" fmla="*/ 3384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66675">
                  <a:moveTo>
                    <a:pt x="14353" y="33843"/>
                  </a:moveTo>
                  <a:lnTo>
                    <a:pt x="51691" y="58036"/>
                  </a:lnTo>
                  <a:cubicBezTo>
                    <a:pt x="58311" y="62331"/>
                    <a:pt x="67159" y="60447"/>
                    <a:pt x="71453" y="53827"/>
                  </a:cubicBezTo>
                  <a:cubicBezTo>
                    <a:pt x="71470" y="53801"/>
                    <a:pt x="71487" y="53776"/>
                    <a:pt x="71503" y="53750"/>
                  </a:cubicBezTo>
                  <a:cubicBezTo>
                    <a:pt x="75777" y="47180"/>
                    <a:pt x="73915" y="38388"/>
                    <a:pt x="67343" y="34115"/>
                  </a:cubicBezTo>
                  <a:cubicBezTo>
                    <a:pt x="67302" y="34087"/>
                    <a:pt x="67260" y="34060"/>
                    <a:pt x="67217" y="34033"/>
                  </a:cubicBezTo>
                  <a:lnTo>
                    <a:pt x="29784" y="9840"/>
                  </a:lnTo>
                  <a:cubicBezTo>
                    <a:pt x="23381" y="5228"/>
                    <a:pt x="14452" y="6678"/>
                    <a:pt x="9840" y="13081"/>
                  </a:cubicBezTo>
                  <a:cubicBezTo>
                    <a:pt x="5227" y="19484"/>
                    <a:pt x="6679" y="28412"/>
                    <a:pt x="13081" y="33025"/>
                  </a:cubicBezTo>
                  <a:cubicBezTo>
                    <a:pt x="13490" y="33320"/>
                    <a:pt x="13915" y="33593"/>
                    <a:pt x="14353" y="33843"/>
                  </a:cubicBezTo>
                  <a:close/>
                </a:path>
              </a:pathLst>
            </a:custGeom>
            <a:grpFill/>
            <a:ln w="9525" cap="flat">
              <a:noFill/>
              <a:prstDash val="solid"/>
              <a:miter/>
            </a:ln>
          </p:spPr>
          <p:txBody>
            <a:bodyPr rtlCol="0" anchor="ctr"/>
            <a:lstStyle/>
            <a:p>
              <a:endParaRPr lang="en-US" dirty="0"/>
            </a:p>
          </p:txBody>
        </p:sp>
        <p:sp>
          <p:nvSpPr>
            <p:cNvPr id="120" name="Freeform: Shape 1889366">
              <a:extLst>
                <a:ext uri="{FF2B5EF4-FFF2-40B4-BE49-F238E27FC236}">
                  <a16:creationId xmlns:a16="http://schemas.microsoft.com/office/drawing/2014/main" id="{FF6B3709-0629-E647-B4C4-251F1B1889B6}"/>
                </a:ext>
              </a:extLst>
            </p:cNvPr>
            <p:cNvSpPr/>
            <p:nvPr/>
          </p:nvSpPr>
          <p:spPr>
            <a:xfrm>
              <a:off x="873386" y="4316256"/>
              <a:ext cx="76200" cy="66675"/>
            </a:xfrm>
            <a:custGeom>
              <a:avLst/>
              <a:gdLst>
                <a:gd name="connsiteX0" fmla="*/ 21396 w 76200"/>
                <a:gd name="connsiteY0" fmla="*/ 59893 h 66675"/>
                <a:gd name="connsiteX1" fmla="*/ 29111 w 76200"/>
                <a:gd name="connsiteY1" fmla="*/ 57607 h 66675"/>
                <a:gd name="connsiteX2" fmla="*/ 66544 w 76200"/>
                <a:gd name="connsiteY2" fmla="*/ 33414 h 66675"/>
                <a:gd name="connsiteX3" fmla="*/ 70913 w 76200"/>
                <a:gd name="connsiteY3" fmla="*/ 13824 h 66675"/>
                <a:gd name="connsiteX4" fmla="*/ 70831 w 76200"/>
                <a:gd name="connsiteY4" fmla="*/ 13697 h 66675"/>
                <a:gd name="connsiteX5" fmla="*/ 51019 w 76200"/>
                <a:gd name="connsiteY5" fmla="*/ 9411 h 66675"/>
                <a:gd name="connsiteX6" fmla="*/ 13681 w 76200"/>
                <a:gd name="connsiteY6" fmla="*/ 33985 h 66675"/>
                <a:gd name="connsiteX7" fmla="*/ 9432 w 76200"/>
                <a:gd name="connsiteY7" fmla="*/ 53739 h 66675"/>
                <a:gd name="connsiteX8" fmla="*/ 21396 w 76200"/>
                <a:gd name="connsiteY8" fmla="*/ 6027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66675">
                  <a:moveTo>
                    <a:pt x="21396" y="59893"/>
                  </a:moveTo>
                  <a:cubicBezTo>
                    <a:pt x="24140" y="59932"/>
                    <a:pt x="26831" y="59134"/>
                    <a:pt x="29111" y="57607"/>
                  </a:cubicBezTo>
                  <a:lnTo>
                    <a:pt x="66544" y="33414"/>
                  </a:lnTo>
                  <a:cubicBezTo>
                    <a:pt x="73161" y="29211"/>
                    <a:pt x="75116" y="20440"/>
                    <a:pt x="70913" y="13824"/>
                  </a:cubicBezTo>
                  <a:cubicBezTo>
                    <a:pt x="70885" y="13782"/>
                    <a:pt x="70858" y="13739"/>
                    <a:pt x="70831" y="13697"/>
                  </a:cubicBezTo>
                  <a:cubicBezTo>
                    <a:pt x="66526" y="7067"/>
                    <a:pt x="57679" y="5152"/>
                    <a:pt x="51019" y="9411"/>
                  </a:cubicBezTo>
                  <a:lnTo>
                    <a:pt x="13681" y="33985"/>
                  </a:lnTo>
                  <a:cubicBezTo>
                    <a:pt x="7052" y="38267"/>
                    <a:pt x="5150" y="47111"/>
                    <a:pt x="9432" y="53739"/>
                  </a:cubicBezTo>
                  <a:cubicBezTo>
                    <a:pt x="12056" y="57803"/>
                    <a:pt x="16558" y="60262"/>
                    <a:pt x="21396" y="60274"/>
                  </a:cubicBezTo>
                  <a:close/>
                </a:path>
              </a:pathLst>
            </a:custGeom>
            <a:grpFill/>
            <a:ln w="9525" cap="flat">
              <a:noFill/>
              <a:prstDash val="solid"/>
              <a:miter/>
            </a:ln>
          </p:spPr>
          <p:txBody>
            <a:bodyPr rtlCol="0" anchor="ctr"/>
            <a:lstStyle/>
            <a:p>
              <a:endParaRPr lang="en-US" dirty="0"/>
            </a:p>
          </p:txBody>
        </p:sp>
      </p:grpSp>
      <p:grpSp>
        <p:nvGrpSpPr>
          <p:cNvPr id="121" name="Graphic 1889286">
            <a:extLst>
              <a:ext uri="{FF2B5EF4-FFF2-40B4-BE49-F238E27FC236}">
                <a16:creationId xmlns:a16="http://schemas.microsoft.com/office/drawing/2014/main" id="{71CCDF32-DCC3-D345-9071-E0139F3128BC}"/>
              </a:ext>
            </a:extLst>
          </p:cNvPr>
          <p:cNvGrpSpPr/>
          <p:nvPr/>
        </p:nvGrpSpPr>
        <p:grpSpPr>
          <a:xfrm>
            <a:off x="2544721" y="4085751"/>
            <a:ext cx="647700" cy="495300"/>
            <a:chOff x="4367623" y="4450410"/>
            <a:chExt cx="647700" cy="495300"/>
          </a:xfrm>
          <a:solidFill>
            <a:srgbClr val="00B29F"/>
          </a:solidFill>
        </p:grpSpPr>
        <p:sp>
          <p:nvSpPr>
            <p:cNvPr id="122" name="Freeform: Shape 1889393">
              <a:extLst>
                <a:ext uri="{FF2B5EF4-FFF2-40B4-BE49-F238E27FC236}">
                  <a16:creationId xmlns:a16="http://schemas.microsoft.com/office/drawing/2014/main" id="{CCE15D4F-A0E1-6247-8CA0-846338CC2268}"/>
                </a:ext>
              </a:extLst>
            </p:cNvPr>
            <p:cNvSpPr/>
            <p:nvPr/>
          </p:nvSpPr>
          <p:spPr>
            <a:xfrm>
              <a:off x="4426202" y="4462888"/>
              <a:ext cx="114300" cy="38100"/>
            </a:xfrm>
            <a:custGeom>
              <a:avLst/>
              <a:gdLst>
                <a:gd name="connsiteX0" fmla="*/ 21431 w 114300"/>
                <a:gd name="connsiteY0" fmla="*/ 35719 h 38100"/>
                <a:gd name="connsiteX1" fmla="*/ 98965 w 114300"/>
                <a:gd name="connsiteY1" fmla="*/ 35719 h 38100"/>
                <a:gd name="connsiteX2" fmla="*/ 113252 w 114300"/>
                <a:gd name="connsiteY2" fmla="*/ 21431 h 38100"/>
                <a:gd name="connsiteX3" fmla="*/ 98965 w 114300"/>
                <a:gd name="connsiteY3" fmla="*/ 7144 h 38100"/>
                <a:gd name="connsiteX4" fmla="*/ 21431 w 114300"/>
                <a:gd name="connsiteY4" fmla="*/ 7144 h 38100"/>
                <a:gd name="connsiteX5" fmla="*/ 7144 w 114300"/>
                <a:gd name="connsiteY5" fmla="*/ 21431 h 38100"/>
                <a:gd name="connsiteX6" fmla="*/ 21431 w 114300"/>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38100">
                  <a:moveTo>
                    <a:pt x="21431" y="35719"/>
                  </a:moveTo>
                  <a:lnTo>
                    <a:pt x="98965" y="35719"/>
                  </a:lnTo>
                  <a:cubicBezTo>
                    <a:pt x="106855" y="35719"/>
                    <a:pt x="113252" y="29322"/>
                    <a:pt x="113252" y="21431"/>
                  </a:cubicBezTo>
                  <a:cubicBezTo>
                    <a:pt x="113252" y="13540"/>
                    <a:pt x="106855" y="7144"/>
                    <a:pt x="98965" y="7144"/>
                  </a:cubicBezTo>
                  <a:lnTo>
                    <a:pt x="21431" y="7144"/>
                  </a:lnTo>
                  <a:cubicBezTo>
                    <a:pt x="13540" y="7144"/>
                    <a:pt x="7144" y="13540"/>
                    <a:pt x="7144" y="21431"/>
                  </a:cubicBezTo>
                  <a:cubicBezTo>
                    <a:pt x="7144" y="29322"/>
                    <a:pt x="13540" y="35719"/>
                    <a:pt x="21431" y="35719"/>
                  </a:cubicBezTo>
                  <a:close/>
                </a:path>
              </a:pathLst>
            </a:custGeom>
            <a:grpFill/>
            <a:ln w="9525" cap="flat">
              <a:noFill/>
              <a:prstDash val="solid"/>
              <a:miter/>
            </a:ln>
          </p:spPr>
          <p:txBody>
            <a:bodyPr rtlCol="0" anchor="ctr"/>
            <a:lstStyle/>
            <a:p>
              <a:endParaRPr lang="en-US" dirty="0"/>
            </a:p>
          </p:txBody>
        </p:sp>
        <p:sp>
          <p:nvSpPr>
            <p:cNvPr id="123" name="Freeform: Shape 1889394">
              <a:extLst>
                <a:ext uri="{FF2B5EF4-FFF2-40B4-BE49-F238E27FC236}">
                  <a16:creationId xmlns:a16="http://schemas.microsoft.com/office/drawing/2014/main" id="{73540197-9B15-8440-BC57-01A81837E8A5}"/>
                </a:ext>
              </a:extLst>
            </p:cNvPr>
            <p:cNvSpPr/>
            <p:nvPr/>
          </p:nvSpPr>
          <p:spPr>
            <a:xfrm>
              <a:off x="4426202" y="4577188"/>
              <a:ext cx="114300" cy="38100"/>
            </a:xfrm>
            <a:custGeom>
              <a:avLst/>
              <a:gdLst>
                <a:gd name="connsiteX0" fmla="*/ 98965 w 114300"/>
                <a:gd name="connsiteY0" fmla="*/ 7144 h 38100"/>
                <a:gd name="connsiteX1" fmla="*/ 21431 w 114300"/>
                <a:gd name="connsiteY1" fmla="*/ 7144 h 38100"/>
                <a:gd name="connsiteX2" fmla="*/ 7144 w 114300"/>
                <a:gd name="connsiteY2" fmla="*/ 21431 h 38100"/>
                <a:gd name="connsiteX3" fmla="*/ 21431 w 114300"/>
                <a:gd name="connsiteY3" fmla="*/ 35719 h 38100"/>
                <a:gd name="connsiteX4" fmla="*/ 98965 w 114300"/>
                <a:gd name="connsiteY4" fmla="*/ 35719 h 38100"/>
                <a:gd name="connsiteX5" fmla="*/ 113252 w 114300"/>
                <a:gd name="connsiteY5" fmla="*/ 21431 h 38100"/>
                <a:gd name="connsiteX6" fmla="*/ 98965 w 114300"/>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38100">
                  <a:moveTo>
                    <a:pt x="98965" y="7144"/>
                  </a:moveTo>
                  <a:lnTo>
                    <a:pt x="21431" y="7144"/>
                  </a:lnTo>
                  <a:cubicBezTo>
                    <a:pt x="13540" y="7144"/>
                    <a:pt x="7144" y="13541"/>
                    <a:pt x="7144" y="21431"/>
                  </a:cubicBezTo>
                  <a:cubicBezTo>
                    <a:pt x="7144" y="29322"/>
                    <a:pt x="13540" y="35719"/>
                    <a:pt x="21431" y="35719"/>
                  </a:cubicBezTo>
                  <a:lnTo>
                    <a:pt x="98965" y="35719"/>
                  </a:lnTo>
                  <a:cubicBezTo>
                    <a:pt x="106855" y="35719"/>
                    <a:pt x="113252" y="29322"/>
                    <a:pt x="113252" y="21431"/>
                  </a:cubicBezTo>
                  <a:cubicBezTo>
                    <a:pt x="113252" y="13541"/>
                    <a:pt x="106855" y="7144"/>
                    <a:pt x="98965" y="7144"/>
                  </a:cubicBezTo>
                  <a:close/>
                </a:path>
              </a:pathLst>
            </a:custGeom>
            <a:grpFill/>
            <a:ln w="9525" cap="flat">
              <a:noFill/>
              <a:prstDash val="solid"/>
              <a:miter/>
            </a:ln>
          </p:spPr>
          <p:txBody>
            <a:bodyPr rtlCol="0" anchor="ctr"/>
            <a:lstStyle/>
            <a:p>
              <a:endParaRPr lang="en-US" dirty="0"/>
            </a:p>
          </p:txBody>
        </p:sp>
        <p:sp>
          <p:nvSpPr>
            <p:cNvPr id="124" name="Freeform: Shape 1889395">
              <a:extLst>
                <a:ext uri="{FF2B5EF4-FFF2-40B4-BE49-F238E27FC236}">
                  <a16:creationId xmlns:a16="http://schemas.microsoft.com/office/drawing/2014/main" id="{4FA37D0D-FF4A-354D-BF15-786C5B4565F5}"/>
                </a:ext>
              </a:extLst>
            </p:cNvPr>
            <p:cNvSpPr/>
            <p:nvPr/>
          </p:nvSpPr>
          <p:spPr>
            <a:xfrm>
              <a:off x="4717667" y="4599476"/>
              <a:ext cx="142875" cy="142875"/>
            </a:xfrm>
            <a:custGeom>
              <a:avLst/>
              <a:gdLst>
                <a:gd name="connsiteX0" fmla="*/ 21431 w 142875"/>
                <a:gd name="connsiteY0" fmla="*/ 7144 h 142875"/>
                <a:gd name="connsiteX1" fmla="*/ 7144 w 142875"/>
                <a:gd name="connsiteY1" fmla="*/ 21431 h 142875"/>
                <a:gd name="connsiteX2" fmla="*/ 21431 w 142875"/>
                <a:gd name="connsiteY2" fmla="*/ 35719 h 142875"/>
                <a:gd name="connsiteX3" fmla="*/ 108966 w 142875"/>
                <a:gd name="connsiteY3" fmla="*/ 123158 h 142875"/>
                <a:gd name="connsiteX4" fmla="*/ 123253 w 142875"/>
                <a:gd name="connsiteY4" fmla="*/ 137446 h 142875"/>
                <a:gd name="connsiteX5" fmla="*/ 137541 w 142875"/>
                <a:gd name="connsiteY5" fmla="*/ 123158 h 142875"/>
                <a:gd name="connsiteX6" fmla="*/ 21431 w 142875"/>
                <a:gd name="connsiteY6" fmla="*/ 714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42875">
                  <a:moveTo>
                    <a:pt x="21431" y="7144"/>
                  </a:moveTo>
                  <a:cubicBezTo>
                    <a:pt x="13541" y="7144"/>
                    <a:pt x="7144" y="13541"/>
                    <a:pt x="7144" y="21431"/>
                  </a:cubicBezTo>
                  <a:cubicBezTo>
                    <a:pt x="7144" y="29322"/>
                    <a:pt x="13541" y="35719"/>
                    <a:pt x="21431" y="35719"/>
                  </a:cubicBezTo>
                  <a:cubicBezTo>
                    <a:pt x="69738" y="35719"/>
                    <a:pt x="108914" y="74851"/>
                    <a:pt x="108966" y="123158"/>
                  </a:cubicBezTo>
                  <a:cubicBezTo>
                    <a:pt x="108966" y="131049"/>
                    <a:pt x="115363" y="137446"/>
                    <a:pt x="123253" y="137446"/>
                  </a:cubicBezTo>
                  <a:cubicBezTo>
                    <a:pt x="131144" y="137446"/>
                    <a:pt x="137541" y="131049"/>
                    <a:pt x="137541" y="123158"/>
                  </a:cubicBezTo>
                  <a:cubicBezTo>
                    <a:pt x="137436" y="59091"/>
                    <a:pt x="85498" y="7196"/>
                    <a:pt x="21431" y="7144"/>
                  </a:cubicBezTo>
                  <a:close/>
                </a:path>
              </a:pathLst>
            </a:custGeom>
            <a:grpFill/>
            <a:ln w="9525" cap="flat">
              <a:noFill/>
              <a:prstDash val="solid"/>
              <a:miter/>
            </a:ln>
          </p:spPr>
          <p:txBody>
            <a:bodyPr rtlCol="0" anchor="ctr"/>
            <a:lstStyle/>
            <a:p>
              <a:endParaRPr lang="en-US" dirty="0"/>
            </a:p>
          </p:txBody>
        </p:sp>
        <p:sp>
          <p:nvSpPr>
            <p:cNvPr id="125" name="Freeform: Shape 1889396">
              <a:extLst>
                <a:ext uri="{FF2B5EF4-FFF2-40B4-BE49-F238E27FC236}">
                  <a16:creationId xmlns:a16="http://schemas.microsoft.com/office/drawing/2014/main" id="{E424FD54-096E-7641-8157-C2BAC6AA239F}"/>
                </a:ext>
              </a:extLst>
            </p:cNvPr>
            <p:cNvSpPr/>
            <p:nvPr/>
          </p:nvSpPr>
          <p:spPr>
            <a:xfrm>
              <a:off x="4360479" y="4443266"/>
              <a:ext cx="657225" cy="504825"/>
            </a:xfrm>
            <a:custGeom>
              <a:avLst/>
              <a:gdLst>
                <a:gd name="connsiteX0" fmla="*/ 612362 w 657225"/>
                <a:gd name="connsiteY0" fmla="*/ 67056 h 504825"/>
                <a:gd name="connsiteX1" fmla="*/ 541687 w 657225"/>
                <a:gd name="connsiteY1" fmla="*/ 67056 h 504825"/>
                <a:gd name="connsiteX2" fmla="*/ 499682 w 657225"/>
                <a:gd name="connsiteY2" fmla="*/ 22765 h 504825"/>
                <a:gd name="connsiteX3" fmla="*/ 466725 w 657225"/>
                <a:gd name="connsiteY3" fmla="*/ 7144 h 504825"/>
                <a:gd name="connsiteX4" fmla="*/ 289560 w 657225"/>
                <a:gd name="connsiteY4" fmla="*/ 7144 h 504825"/>
                <a:gd name="connsiteX5" fmla="*/ 256604 w 657225"/>
                <a:gd name="connsiteY5" fmla="*/ 22860 h 504825"/>
                <a:gd name="connsiteX6" fmla="*/ 214598 w 657225"/>
                <a:gd name="connsiteY6" fmla="*/ 67056 h 504825"/>
                <a:gd name="connsiteX7" fmla="*/ 49625 w 657225"/>
                <a:gd name="connsiteY7" fmla="*/ 67056 h 504825"/>
                <a:gd name="connsiteX8" fmla="*/ 7144 w 657225"/>
                <a:gd name="connsiteY8" fmla="*/ 109538 h 504825"/>
                <a:gd name="connsiteX9" fmla="*/ 7144 w 657225"/>
                <a:gd name="connsiteY9" fmla="*/ 462534 h 504825"/>
                <a:gd name="connsiteX10" fmla="*/ 49625 w 657225"/>
                <a:gd name="connsiteY10" fmla="*/ 505111 h 504825"/>
                <a:gd name="connsiteX11" fmla="*/ 612362 w 657225"/>
                <a:gd name="connsiteY11" fmla="*/ 505111 h 504825"/>
                <a:gd name="connsiteX12" fmla="*/ 654844 w 657225"/>
                <a:gd name="connsiteY12" fmla="*/ 462534 h 504825"/>
                <a:gd name="connsiteX13" fmla="*/ 654844 w 657225"/>
                <a:gd name="connsiteY13" fmla="*/ 109538 h 504825"/>
                <a:gd name="connsiteX14" fmla="*/ 612362 w 657225"/>
                <a:gd name="connsiteY14" fmla="*/ 67056 h 504825"/>
                <a:gd name="connsiteX15" fmla="*/ 626269 w 657225"/>
                <a:gd name="connsiteY15" fmla="*/ 462534 h 504825"/>
                <a:gd name="connsiteX16" fmla="*/ 612362 w 657225"/>
                <a:gd name="connsiteY16" fmla="*/ 476536 h 504825"/>
                <a:gd name="connsiteX17" fmla="*/ 49625 w 657225"/>
                <a:gd name="connsiteY17" fmla="*/ 476536 h 504825"/>
                <a:gd name="connsiteX18" fmla="*/ 35719 w 657225"/>
                <a:gd name="connsiteY18" fmla="*/ 462534 h 504825"/>
                <a:gd name="connsiteX19" fmla="*/ 35719 w 657225"/>
                <a:gd name="connsiteY19" fmla="*/ 109538 h 504825"/>
                <a:gd name="connsiteX20" fmla="*/ 49625 w 657225"/>
                <a:gd name="connsiteY20" fmla="*/ 95631 h 504825"/>
                <a:gd name="connsiteX21" fmla="*/ 221075 w 657225"/>
                <a:gd name="connsiteY21" fmla="*/ 95631 h 504825"/>
                <a:gd name="connsiteX22" fmla="*/ 231362 w 657225"/>
                <a:gd name="connsiteY22" fmla="*/ 91154 h 504825"/>
                <a:gd name="connsiteX23" fmla="*/ 278035 w 657225"/>
                <a:gd name="connsiteY23" fmla="*/ 42101 h 504825"/>
                <a:gd name="connsiteX24" fmla="*/ 278987 w 657225"/>
                <a:gd name="connsiteY24" fmla="*/ 41053 h 504825"/>
                <a:gd name="connsiteX25" fmla="*/ 289560 w 657225"/>
                <a:gd name="connsiteY25" fmla="*/ 35719 h 504825"/>
                <a:gd name="connsiteX26" fmla="*/ 466725 w 657225"/>
                <a:gd name="connsiteY26" fmla="*/ 35719 h 504825"/>
                <a:gd name="connsiteX27" fmla="*/ 477679 w 657225"/>
                <a:gd name="connsiteY27" fmla="*/ 41148 h 504825"/>
                <a:gd name="connsiteX28" fmla="*/ 478536 w 657225"/>
                <a:gd name="connsiteY28" fmla="*/ 42101 h 504825"/>
                <a:gd name="connsiteX29" fmla="*/ 525209 w 657225"/>
                <a:gd name="connsiteY29" fmla="*/ 91154 h 504825"/>
                <a:gd name="connsiteX30" fmla="*/ 535496 w 657225"/>
                <a:gd name="connsiteY30" fmla="*/ 95631 h 504825"/>
                <a:gd name="connsiteX31" fmla="*/ 612362 w 657225"/>
                <a:gd name="connsiteY31" fmla="*/ 95631 h 504825"/>
                <a:gd name="connsiteX32" fmla="*/ 626269 w 657225"/>
                <a:gd name="connsiteY32" fmla="*/ 109538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7225" h="504825">
                  <a:moveTo>
                    <a:pt x="612362" y="67056"/>
                  </a:moveTo>
                  <a:lnTo>
                    <a:pt x="541687" y="67056"/>
                  </a:lnTo>
                  <a:lnTo>
                    <a:pt x="499682" y="22765"/>
                  </a:lnTo>
                  <a:cubicBezTo>
                    <a:pt x="491586" y="12889"/>
                    <a:pt x="479494" y="7157"/>
                    <a:pt x="466725" y="7144"/>
                  </a:cubicBezTo>
                  <a:lnTo>
                    <a:pt x="289560" y="7144"/>
                  </a:lnTo>
                  <a:cubicBezTo>
                    <a:pt x="276784" y="7221"/>
                    <a:pt x="264705" y="12981"/>
                    <a:pt x="256604" y="22860"/>
                  </a:cubicBezTo>
                  <a:lnTo>
                    <a:pt x="214598" y="67056"/>
                  </a:lnTo>
                  <a:lnTo>
                    <a:pt x="49625" y="67056"/>
                  </a:lnTo>
                  <a:cubicBezTo>
                    <a:pt x="26163" y="67056"/>
                    <a:pt x="7144" y="86076"/>
                    <a:pt x="7144" y="109538"/>
                  </a:cubicBezTo>
                  <a:lnTo>
                    <a:pt x="7144" y="462534"/>
                  </a:lnTo>
                  <a:cubicBezTo>
                    <a:pt x="7144" y="486011"/>
                    <a:pt x="26148" y="505058"/>
                    <a:pt x="49625" y="505111"/>
                  </a:cubicBezTo>
                  <a:lnTo>
                    <a:pt x="612362" y="505111"/>
                  </a:lnTo>
                  <a:cubicBezTo>
                    <a:pt x="635839" y="505058"/>
                    <a:pt x="654844" y="486011"/>
                    <a:pt x="654844" y="462534"/>
                  </a:cubicBezTo>
                  <a:lnTo>
                    <a:pt x="654844" y="109538"/>
                  </a:lnTo>
                  <a:cubicBezTo>
                    <a:pt x="654844" y="86076"/>
                    <a:pt x="635824" y="67056"/>
                    <a:pt x="612362" y="67056"/>
                  </a:cubicBezTo>
                  <a:close/>
                  <a:moveTo>
                    <a:pt x="626269" y="462534"/>
                  </a:moveTo>
                  <a:cubicBezTo>
                    <a:pt x="626269" y="470230"/>
                    <a:pt x="620058" y="476483"/>
                    <a:pt x="612362" y="476536"/>
                  </a:cubicBezTo>
                  <a:lnTo>
                    <a:pt x="49625" y="476536"/>
                  </a:lnTo>
                  <a:cubicBezTo>
                    <a:pt x="41930" y="476483"/>
                    <a:pt x="35719" y="470230"/>
                    <a:pt x="35719" y="462534"/>
                  </a:cubicBezTo>
                  <a:lnTo>
                    <a:pt x="35719" y="109538"/>
                  </a:lnTo>
                  <a:cubicBezTo>
                    <a:pt x="35719" y="101857"/>
                    <a:pt x="41945" y="95631"/>
                    <a:pt x="49625" y="95631"/>
                  </a:cubicBezTo>
                  <a:lnTo>
                    <a:pt x="221075" y="95631"/>
                  </a:lnTo>
                  <a:cubicBezTo>
                    <a:pt x="224976" y="95626"/>
                    <a:pt x="228700" y="94005"/>
                    <a:pt x="231362" y="91154"/>
                  </a:cubicBezTo>
                  <a:lnTo>
                    <a:pt x="278035" y="42101"/>
                  </a:lnTo>
                  <a:lnTo>
                    <a:pt x="278987" y="41053"/>
                  </a:lnTo>
                  <a:cubicBezTo>
                    <a:pt x="281531" y="37777"/>
                    <a:pt x="285414" y="35819"/>
                    <a:pt x="289560" y="35719"/>
                  </a:cubicBezTo>
                  <a:lnTo>
                    <a:pt x="466725" y="35719"/>
                  </a:lnTo>
                  <a:cubicBezTo>
                    <a:pt x="471022" y="35726"/>
                    <a:pt x="475071" y="37733"/>
                    <a:pt x="477679" y="41148"/>
                  </a:cubicBezTo>
                  <a:lnTo>
                    <a:pt x="478536" y="42101"/>
                  </a:lnTo>
                  <a:lnTo>
                    <a:pt x="525209" y="91154"/>
                  </a:lnTo>
                  <a:cubicBezTo>
                    <a:pt x="527871" y="94005"/>
                    <a:pt x="531595" y="95626"/>
                    <a:pt x="535496" y="95631"/>
                  </a:cubicBezTo>
                  <a:lnTo>
                    <a:pt x="612362" y="95631"/>
                  </a:lnTo>
                  <a:cubicBezTo>
                    <a:pt x="620042" y="95631"/>
                    <a:pt x="626269" y="101857"/>
                    <a:pt x="626269" y="109538"/>
                  </a:cubicBezTo>
                  <a:close/>
                </a:path>
              </a:pathLst>
            </a:custGeom>
            <a:grpFill/>
            <a:ln w="9525" cap="flat">
              <a:noFill/>
              <a:prstDash val="solid"/>
              <a:miter/>
            </a:ln>
          </p:spPr>
          <p:txBody>
            <a:bodyPr rtlCol="0" anchor="ctr"/>
            <a:lstStyle/>
            <a:p>
              <a:endParaRPr lang="en-US" dirty="0"/>
            </a:p>
          </p:txBody>
        </p:sp>
        <p:sp>
          <p:nvSpPr>
            <p:cNvPr id="126" name="Freeform: Shape 1889397">
              <a:extLst>
                <a:ext uri="{FF2B5EF4-FFF2-40B4-BE49-F238E27FC236}">
                  <a16:creationId xmlns:a16="http://schemas.microsoft.com/office/drawing/2014/main" id="{65A3425F-B126-0C4B-BC7C-A3A9DA9A4714}"/>
                </a:ext>
              </a:extLst>
            </p:cNvPr>
            <p:cNvSpPr/>
            <p:nvPr/>
          </p:nvSpPr>
          <p:spPr>
            <a:xfrm>
              <a:off x="4561838" y="4546040"/>
              <a:ext cx="352425" cy="352425"/>
            </a:xfrm>
            <a:custGeom>
              <a:avLst/>
              <a:gdLst>
                <a:gd name="connsiteX0" fmla="*/ 177260 w 352425"/>
                <a:gd name="connsiteY0" fmla="*/ 7145 h 352425"/>
                <a:gd name="connsiteX1" fmla="*/ 7145 w 352425"/>
                <a:gd name="connsiteY1" fmla="*/ 176117 h 352425"/>
                <a:gd name="connsiteX2" fmla="*/ 176117 w 352425"/>
                <a:gd name="connsiteY2" fmla="*/ 346233 h 352425"/>
                <a:gd name="connsiteX3" fmla="*/ 346233 w 352425"/>
                <a:gd name="connsiteY3" fmla="*/ 177260 h 352425"/>
                <a:gd name="connsiteX4" fmla="*/ 346234 w 352425"/>
                <a:gd name="connsiteY4" fmla="*/ 176594 h 352425"/>
                <a:gd name="connsiteX5" fmla="*/ 177260 w 352425"/>
                <a:gd name="connsiteY5" fmla="*/ 7145 h 352425"/>
                <a:gd name="connsiteX6" fmla="*/ 177260 w 352425"/>
                <a:gd name="connsiteY6" fmla="*/ 317565 h 352425"/>
                <a:gd name="connsiteX7" fmla="*/ 36195 w 352425"/>
                <a:gd name="connsiteY7" fmla="*/ 176690 h 352425"/>
                <a:gd name="connsiteX8" fmla="*/ 177070 w 352425"/>
                <a:gd name="connsiteY8" fmla="*/ 35624 h 352425"/>
                <a:gd name="connsiteX9" fmla="*/ 318135 w 352425"/>
                <a:gd name="connsiteY9" fmla="*/ 176499 h 352425"/>
                <a:gd name="connsiteX10" fmla="*/ 318135 w 352425"/>
                <a:gd name="connsiteY10" fmla="*/ 176594 h 352425"/>
                <a:gd name="connsiteX11" fmla="*/ 177260 w 352425"/>
                <a:gd name="connsiteY11" fmla="*/ 31756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25" h="352425">
                  <a:moveTo>
                    <a:pt x="177260" y="7145"/>
                  </a:moveTo>
                  <a:cubicBezTo>
                    <a:pt x="83624" y="6829"/>
                    <a:pt x="7460" y="82481"/>
                    <a:pt x="7145" y="176117"/>
                  </a:cubicBezTo>
                  <a:cubicBezTo>
                    <a:pt x="6829" y="269754"/>
                    <a:pt x="82481" y="345918"/>
                    <a:pt x="176117" y="346233"/>
                  </a:cubicBezTo>
                  <a:cubicBezTo>
                    <a:pt x="269754" y="346548"/>
                    <a:pt x="345918" y="270897"/>
                    <a:pt x="346233" y="177260"/>
                  </a:cubicBezTo>
                  <a:cubicBezTo>
                    <a:pt x="346234" y="177038"/>
                    <a:pt x="346234" y="176816"/>
                    <a:pt x="346234" y="176594"/>
                  </a:cubicBezTo>
                  <a:cubicBezTo>
                    <a:pt x="346130" y="83239"/>
                    <a:pt x="270615" y="7511"/>
                    <a:pt x="177260" y="7145"/>
                  </a:cubicBezTo>
                  <a:close/>
                  <a:moveTo>
                    <a:pt x="177260" y="317565"/>
                  </a:moveTo>
                  <a:cubicBezTo>
                    <a:pt x="99405" y="317617"/>
                    <a:pt x="36247" y="254545"/>
                    <a:pt x="36195" y="176690"/>
                  </a:cubicBezTo>
                  <a:cubicBezTo>
                    <a:pt x="36143" y="98834"/>
                    <a:pt x="99214" y="35677"/>
                    <a:pt x="177070" y="35624"/>
                  </a:cubicBezTo>
                  <a:cubicBezTo>
                    <a:pt x="254925" y="35572"/>
                    <a:pt x="318083" y="98644"/>
                    <a:pt x="318135" y="176499"/>
                  </a:cubicBezTo>
                  <a:cubicBezTo>
                    <a:pt x="318135" y="176531"/>
                    <a:pt x="318135" y="176563"/>
                    <a:pt x="318135" y="176594"/>
                  </a:cubicBezTo>
                  <a:cubicBezTo>
                    <a:pt x="318083" y="254391"/>
                    <a:pt x="255057" y="317460"/>
                    <a:pt x="177260" y="317565"/>
                  </a:cubicBezTo>
                  <a:close/>
                </a:path>
              </a:pathLst>
            </a:custGeom>
            <a:grpFill/>
            <a:ln w="9525" cap="flat">
              <a:noFill/>
              <a:prstDash val="solid"/>
              <a:miter/>
            </a:ln>
          </p:spPr>
          <p:txBody>
            <a:bodyPr rtlCol="0" anchor="ctr"/>
            <a:lstStyle/>
            <a:p>
              <a:endParaRPr lang="en-US" dirty="0"/>
            </a:p>
          </p:txBody>
        </p:sp>
      </p:grpSp>
      <p:sp>
        <p:nvSpPr>
          <p:cNvPr id="127" name="Graphic 9">
            <a:extLst>
              <a:ext uri="{FF2B5EF4-FFF2-40B4-BE49-F238E27FC236}">
                <a16:creationId xmlns:a16="http://schemas.microsoft.com/office/drawing/2014/main" id="{85C787A7-99C7-B24C-99B4-2C1477A94015}"/>
              </a:ext>
            </a:extLst>
          </p:cNvPr>
          <p:cNvSpPr/>
          <p:nvPr/>
        </p:nvSpPr>
        <p:spPr>
          <a:xfrm>
            <a:off x="6131904" y="2188048"/>
            <a:ext cx="619125" cy="628650"/>
          </a:xfrm>
          <a:custGeom>
            <a:avLst/>
            <a:gdLst>
              <a:gd name="connsiteX0" fmla="*/ 603123 w 619125"/>
              <a:gd name="connsiteY0" fmla="*/ 334368 h 628650"/>
              <a:gd name="connsiteX1" fmla="*/ 613601 w 619125"/>
              <a:gd name="connsiteY1" fmla="*/ 307507 h 628650"/>
              <a:gd name="connsiteX2" fmla="*/ 613601 w 619125"/>
              <a:gd name="connsiteY2" fmla="*/ 280170 h 628650"/>
              <a:gd name="connsiteX3" fmla="*/ 601885 w 619125"/>
              <a:gd name="connsiteY3" fmla="*/ 253024 h 628650"/>
              <a:gd name="connsiteX4" fmla="*/ 574453 w 619125"/>
              <a:gd name="connsiteY4" fmla="*/ 241975 h 628650"/>
              <a:gd name="connsiteX5" fmla="*/ 480250 w 619125"/>
              <a:gd name="connsiteY5" fmla="*/ 242928 h 628650"/>
              <a:gd name="connsiteX6" fmla="*/ 477203 w 619125"/>
              <a:gd name="connsiteY6" fmla="*/ 242928 h 628650"/>
              <a:gd name="connsiteX7" fmla="*/ 473774 w 619125"/>
              <a:gd name="connsiteY7" fmla="*/ 241975 h 628650"/>
              <a:gd name="connsiteX8" fmla="*/ 446437 w 619125"/>
              <a:gd name="connsiteY8" fmla="*/ 205971 h 628650"/>
              <a:gd name="connsiteX9" fmla="*/ 456724 w 619125"/>
              <a:gd name="connsiteY9" fmla="*/ 133866 h 628650"/>
              <a:gd name="connsiteX10" fmla="*/ 452819 w 619125"/>
              <a:gd name="connsiteY10" fmla="*/ 51856 h 628650"/>
              <a:gd name="connsiteX11" fmla="*/ 401669 w 619125"/>
              <a:gd name="connsiteY11" fmla="*/ 8232 h 628650"/>
              <a:gd name="connsiteX12" fmla="*/ 369665 w 619125"/>
              <a:gd name="connsiteY12" fmla="*/ 15185 h 628650"/>
              <a:gd name="connsiteX13" fmla="*/ 354140 w 619125"/>
              <a:gd name="connsiteY13" fmla="*/ 58047 h 628650"/>
              <a:gd name="connsiteX14" fmla="*/ 333661 w 619125"/>
              <a:gd name="connsiteY14" fmla="*/ 163680 h 628650"/>
              <a:gd name="connsiteX15" fmla="*/ 191834 w 619125"/>
              <a:gd name="connsiteY15" fmla="*/ 316080 h 628650"/>
              <a:gd name="connsiteX16" fmla="*/ 158210 w 619125"/>
              <a:gd name="connsiteY16" fmla="*/ 284742 h 628650"/>
              <a:gd name="connsiteX17" fmla="*/ 40958 w 619125"/>
              <a:gd name="connsiteY17" fmla="*/ 284742 h 628650"/>
              <a:gd name="connsiteX18" fmla="*/ 7144 w 619125"/>
              <a:gd name="connsiteY18" fmla="*/ 318366 h 628650"/>
              <a:gd name="connsiteX19" fmla="*/ 7144 w 619125"/>
              <a:gd name="connsiteY19" fmla="*/ 589542 h 628650"/>
              <a:gd name="connsiteX20" fmla="*/ 40958 w 619125"/>
              <a:gd name="connsiteY20" fmla="*/ 623356 h 628650"/>
              <a:gd name="connsiteX21" fmla="*/ 158210 w 619125"/>
              <a:gd name="connsiteY21" fmla="*/ 623356 h 628650"/>
              <a:gd name="connsiteX22" fmla="*/ 192024 w 619125"/>
              <a:gd name="connsiteY22" fmla="*/ 589542 h 628650"/>
              <a:gd name="connsiteX23" fmla="*/ 192024 w 619125"/>
              <a:gd name="connsiteY23" fmla="*/ 580017 h 628650"/>
              <a:gd name="connsiteX24" fmla="*/ 455867 w 619125"/>
              <a:gd name="connsiteY24" fmla="*/ 580017 h 628650"/>
              <a:gd name="connsiteX25" fmla="*/ 457581 w 619125"/>
              <a:gd name="connsiteY25" fmla="*/ 580017 h 628650"/>
              <a:gd name="connsiteX26" fmla="*/ 458629 w 619125"/>
              <a:gd name="connsiteY26" fmla="*/ 580017 h 628650"/>
              <a:gd name="connsiteX27" fmla="*/ 518636 w 619125"/>
              <a:gd name="connsiteY27" fmla="*/ 578874 h 628650"/>
              <a:gd name="connsiteX28" fmla="*/ 556736 w 619125"/>
              <a:gd name="connsiteY28" fmla="*/ 539727 h 628650"/>
              <a:gd name="connsiteX29" fmla="*/ 556736 w 619125"/>
              <a:gd name="connsiteY29" fmla="*/ 514866 h 628650"/>
              <a:gd name="connsiteX30" fmla="*/ 554546 w 619125"/>
              <a:gd name="connsiteY30" fmla="*/ 503055 h 628650"/>
              <a:gd name="connsiteX31" fmla="*/ 590645 w 619125"/>
              <a:gd name="connsiteY31" fmla="*/ 464574 h 628650"/>
              <a:gd name="connsiteX32" fmla="*/ 590645 w 619125"/>
              <a:gd name="connsiteY32" fmla="*/ 438000 h 628650"/>
              <a:gd name="connsiteX33" fmla="*/ 587407 w 619125"/>
              <a:gd name="connsiteY33" fmla="*/ 423045 h 628650"/>
              <a:gd name="connsiteX34" fmla="*/ 610648 w 619125"/>
              <a:gd name="connsiteY34" fmla="*/ 387136 h 628650"/>
              <a:gd name="connsiteX35" fmla="*/ 610648 w 619125"/>
              <a:gd name="connsiteY35" fmla="*/ 355989 h 628650"/>
              <a:gd name="connsiteX36" fmla="*/ 603123 w 619125"/>
              <a:gd name="connsiteY36" fmla="*/ 334368 h 628650"/>
              <a:gd name="connsiteX37" fmla="*/ 446818 w 619125"/>
              <a:gd name="connsiteY37" fmla="*/ 399138 h 628650"/>
              <a:gd name="connsiteX38" fmla="*/ 446818 w 619125"/>
              <a:gd name="connsiteY38" fmla="*/ 399138 h 628650"/>
              <a:gd name="connsiteX39" fmla="*/ 436721 w 619125"/>
              <a:gd name="connsiteY39" fmla="*/ 389136 h 628650"/>
              <a:gd name="connsiteX40" fmla="*/ 436721 w 619125"/>
              <a:gd name="connsiteY40" fmla="*/ 389136 h 628650"/>
              <a:gd name="connsiteX41" fmla="*/ 436721 w 619125"/>
              <a:gd name="connsiteY41" fmla="*/ 357990 h 628650"/>
              <a:gd name="connsiteX42" fmla="*/ 446723 w 619125"/>
              <a:gd name="connsiteY42" fmla="*/ 347703 h 628650"/>
              <a:gd name="connsiteX43" fmla="*/ 478917 w 619125"/>
              <a:gd name="connsiteY43" fmla="*/ 347703 h 628650"/>
              <a:gd name="connsiteX44" fmla="*/ 481298 w 619125"/>
              <a:gd name="connsiteY44" fmla="*/ 347703 h 628650"/>
              <a:gd name="connsiteX45" fmla="*/ 481775 w 619125"/>
              <a:gd name="connsiteY45" fmla="*/ 347703 h 628650"/>
              <a:gd name="connsiteX46" fmla="*/ 574262 w 619125"/>
              <a:gd name="connsiteY46" fmla="*/ 346845 h 628650"/>
              <a:gd name="connsiteX47" fmla="*/ 581978 w 619125"/>
              <a:gd name="connsiteY47" fmla="*/ 356370 h 628650"/>
              <a:gd name="connsiteX48" fmla="*/ 581978 w 619125"/>
              <a:gd name="connsiteY48" fmla="*/ 387422 h 628650"/>
              <a:gd name="connsiteX49" fmla="*/ 572453 w 619125"/>
              <a:gd name="connsiteY49" fmla="*/ 397709 h 628650"/>
              <a:gd name="connsiteX50" fmla="*/ 574453 w 619125"/>
              <a:gd name="connsiteY50" fmla="*/ 270550 h 628650"/>
              <a:gd name="connsiteX51" fmla="*/ 574453 w 619125"/>
              <a:gd name="connsiteY51" fmla="*/ 270550 h 628650"/>
              <a:gd name="connsiteX52" fmla="*/ 584645 w 619125"/>
              <a:gd name="connsiteY52" fmla="*/ 280551 h 628650"/>
              <a:gd name="connsiteX53" fmla="*/ 584645 w 619125"/>
              <a:gd name="connsiteY53" fmla="*/ 307888 h 628650"/>
              <a:gd name="connsiteX54" fmla="*/ 575120 w 619125"/>
              <a:gd name="connsiteY54" fmla="*/ 318080 h 628650"/>
              <a:gd name="connsiteX55" fmla="*/ 571119 w 619125"/>
              <a:gd name="connsiteY55" fmla="*/ 318080 h 628650"/>
              <a:gd name="connsiteX56" fmla="*/ 571119 w 619125"/>
              <a:gd name="connsiteY56" fmla="*/ 318080 h 628650"/>
              <a:gd name="connsiteX57" fmla="*/ 479774 w 619125"/>
              <a:gd name="connsiteY57" fmla="*/ 319128 h 628650"/>
              <a:gd name="connsiteX58" fmla="*/ 473964 w 619125"/>
              <a:gd name="connsiteY58" fmla="*/ 316461 h 628650"/>
              <a:gd name="connsiteX59" fmla="*/ 470916 w 619125"/>
              <a:gd name="connsiteY59" fmla="*/ 309412 h 628650"/>
              <a:gd name="connsiteX60" fmla="*/ 470916 w 619125"/>
              <a:gd name="connsiteY60" fmla="*/ 309412 h 628650"/>
              <a:gd name="connsiteX61" fmla="*/ 470916 w 619125"/>
              <a:gd name="connsiteY61" fmla="*/ 282075 h 628650"/>
              <a:gd name="connsiteX62" fmla="*/ 473774 w 619125"/>
              <a:gd name="connsiteY62" fmla="*/ 274932 h 628650"/>
              <a:gd name="connsiteX63" fmla="*/ 480822 w 619125"/>
              <a:gd name="connsiteY63" fmla="*/ 271884 h 628650"/>
              <a:gd name="connsiteX64" fmla="*/ 163449 w 619125"/>
              <a:gd name="connsiteY64" fmla="*/ 589542 h 628650"/>
              <a:gd name="connsiteX65" fmla="*/ 158403 w 619125"/>
              <a:gd name="connsiteY65" fmla="*/ 594781 h 628650"/>
              <a:gd name="connsiteX66" fmla="*/ 158210 w 619125"/>
              <a:gd name="connsiteY66" fmla="*/ 594781 h 628650"/>
              <a:gd name="connsiteX67" fmla="*/ 40958 w 619125"/>
              <a:gd name="connsiteY67" fmla="*/ 594781 h 628650"/>
              <a:gd name="connsiteX68" fmla="*/ 35719 w 619125"/>
              <a:gd name="connsiteY68" fmla="*/ 589542 h 628650"/>
              <a:gd name="connsiteX69" fmla="*/ 35719 w 619125"/>
              <a:gd name="connsiteY69" fmla="*/ 318366 h 628650"/>
              <a:gd name="connsiteX70" fmla="*/ 40958 w 619125"/>
              <a:gd name="connsiteY70" fmla="*/ 313127 h 628650"/>
              <a:gd name="connsiteX71" fmla="*/ 158210 w 619125"/>
              <a:gd name="connsiteY71" fmla="*/ 313127 h 628650"/>
              <a:gd name="connsiteX72" fmla="*/ 163449 w 619125"/>
              <a:gd name="connsiteY72" fmla="*/ 318366 h 628650"/>
              <a:gd name="connsiteX73" fmla="*/ 192024 w 619125"/>
              <a:gd name="connsiteY73" fmla="*/ 344464 h 628650"/>
              <a:gd name="connsiteX74" fmla="*/ 360426 w 619125"/>
              <a:gd name="connsiteY74" fmla="*/ 173776 h 628650"/>
              <a:gd name="connsiteX75" fmla="*/ 382715 w 619125"/>
              <a:gd name="connsiteY75" fmla="*/ 58143 h 628650"/>
              <a:gd name="connsiteX76" fmla="*/ 387858 w 619125"/>
              <a:gd name="connsiteY76" fmla="*/ 37188 h 628650"/>
              <a:gd name="connsiteX77" fmla="*/ 396431 w 619125"/>
              <a:gd name="connsiteY77" fmla="*/ 36330 h 628650"/>
              <a:gd name="connsiteX78" fmla="*/ 425672 w 619125"/>
              <a:gd name="connsiteY78" fmla="*/ 61953 h 628650"/>
              <a:gd name="connsiteX79" fmla="*/ 428244 w 619125"/>
              <a:gd name="connsiteY79" fmla="*/ 129199 h 628650"/>
              <a:gd name="connsiteX80" fmla="*/ 417767 w 619125"/>
              <a:gd name="connsiteY80" fmla="*/ 203304 h 628650"/>
              <a:gd name="connsiteX81" fmla="*/ 446913 w 619125"/>
              <a:gd name="connsiteY81" fmla="*/ 262454 h 628650"/>
              <a:gd name="connsiteX82" fmla="*/ 441770 w 619125"/>
              <a:gd name="connsiteY82" fmla="*/ 282075 h 628650"/>
              <a:gd name="connsiteX83" fmla="*/ 441770 w 619125"/>
              <a:gd name="connsiteY83" fmla="*/ 309412 h 628650"/>
              <a:gd name="connsiteX84" fmla="*/ 443389 w 619125"/>
              <a:gd name="connsiteY84" fmla="*/ 318937 h 628650"/>
              <a:gd name="connsiteX85" fmla="*/ 407194 w 619125"/>
              <a:gd name="connsiteY85" fmla="*/ 358371 h 628650"/>
              <a:gd name="connsiteX86" fmla="*/ 407194 w 619125"/>
              <a:gd name="connsiteY86" fmla="*/ 389422 h 628650"/>
              <a:gd name="connsiteX87" fmla="*/ 414623 w 619125"/>
              <a:gd name="connsiteY87" fmla="*/ 411615 h 628650"/>
              <a:gd name="connsiteX88" fmla="*/ 402336 w 619125"/>
              <a:gd name="connsiteY88" fmla="*/ 440190 h 628650"/>
              <a:gd name="connsiteX89" fmla="*/ 402336 w 619125"/>
              <a:gd name="connsiteY89" fmla="*/ 466765 h 628650"/>
              <a:gd name="connsiteX90" fmla="*/ 414052 w 619125"/>
              <a:gd name="connsiteY90" fmla="*/ 493911 h 628650"/>
              <a:gd name="connsiteX91" fmla="*/ 422053 w 619125"/>
              <a:gd name="connsiteY91" fmla="*/ 499817 h 628650"/>
              <a:gd name="connsiteX92" fmla="*/ 418052 w 619125"/>
              <a:gd name="connsiteY92" fmla="*/ 516962 h 628650"/>
              <a:gd name="connsiteX93" fmla="*/ 418052 w 619125"/>
              <a:gd name="connsiteY93" fmla="*/ 541727 h 628650"/>
              <a:gd name="connsiteX94" fmla="*/ 418052 w 619125"/>
              <a:gd name="connsiteY94" fmla="*/ 541727 h 628650"/>
              <a:gd name="connsiteX95" fmla="*/ 419576 w 619125"/>
              <a:gd name="connsiteY95" fmla="*/ 551252 h 628650"/>
              <a:gd name="connsiteX96" fmla="*/ 190976 w 619125"/>
              <a:gd name="connsiteY96" fmla="*/ 551252 h 628650"/>
              <a:gd name="connsiteX97" fmla="*/ 518350 w 619125"/>
              <a:gd name="connsiteY97" fmla="*/ 550299 h 628650"/>
              <a:gd name="connsiteX98" fmla="*/ 458248 w 619125"/>
              <a:gd name="connsiteY98" fmla="*/ 551061 h 628650"/>
              <a:gd name="connsiteX99" fmla="*/ 448056 w 619125"/>
              <a:gd name="connsiteY99" fmla="*/ 541536 h 628650"/>
              <a:gd name="connsiteX100" fmla="*/ 448056 w 619125"/>
              <a:gd name="connsiteY100" fmla="*/ 516676 h 628650"/>
              <a:gd name="connsiteX101" fmla="*/ 457581 w 619125"/>
              <a:gd name="connsiteY101" fmla="*/ 506484 h 628650"/>
              <a:gd name="connsiteX102" fmla="*/ 517684 w 619125"/>
              <a:gd name="connsiteY102" fmla="*/ 505722 h 628650"/>
              <a:gd name="connsiteX103" fmla="*/ 527852 w 619125"/>
              <a:gd name="connsiteY103" fmla="*/ 514557 h 628650"/>
              <a:gd name="connsiteX104" fmla="*/ 527876 w 619125"/>
              <a:gd name="connsiteY104" fmla="*/ 515247 h 628650"/>
              <a:gd name="connsiteX105" fmla="*/ 527876 w 619125"/>
              <a:gd name="connsiteY105" fmla="*/ 540012 h 628650"/>
              <a:gd name="connsiteX106" fmla="*/ 518350 w 619125"/>
              <a:gd name="connsiteY106" fmla="*/ 550299 h 628650"/>
              <a:gd name="connsiteX107" fmla="*/ 559594 w 619125"/>
              <a:gd name="connsiteY107" fmla="*/ 472004 h 628650"/>
              <a:gd name="connsiteX108" fmla="*/ 552450 w 619125"/>
              <a:gd name="connsiteY108" fmla="*/ 475052 h 628650"/>
              <a:gd name="connsiteX109" fmla="*/ 442627 w 619125"/>
              <a:gd name="connsiteY109" fmla="*/ 476385 h 628650"/>
              <a:gd name="connsiteX110" fmla="*/ 435388 w 619125"/>
              <a:gd name="connsiteY110" fmla="*/ 473528 h 628650"/>
              <a:gd name="connsiteX111" fmla="*/ 432340 w 619125"/>
              <a:gd name="connsiteY111" fmla="*/ 466384 h 628650"/>
              <a:gd name="connsiteX112" fmla="*/ 432340 w 619125"/>
              <a:gd name="connsiteY112" fmla="*/ 466384 h 628650"/>
              <a:gd name="connsiteX113" fmla="*/ 432340 w 619125"/>
              <a:gd name="connsiteY113" fmla="*/ 439905 h 628650"/>
              <a:gd name="connsiteX114" fmla="*/ 441865 w 619125"/>
              <a:gd name="connsiteY114" fmla="*/ 429618 h 628650"/>
              <a:gd name="connsiteX115" fmla="*/ 551783 w 619125"/>
              <a:gd name="connsiteY115" fmla="*/ 428284 h 628650"/>
              <a:gd name="connsiteX116" fmla="*/ 551783 w 619125"/>
              <a:gd name="connsiteY116" fmla="*/ 428284 h 628650"/>
              <a:gd name="connsiteX117" fmla="*/ 561880 w 619125"/>
              <a:gd name="connsiteY117" fmla="*/ 438285 h 628650"/>
              <a:gd name="connsiteX118" fmla="*/ 561880 w 619125"/>
              <a:gd name="connsiteY118" fmla="*/ 464860 h 628650"/>
              <a:gd name="connsiteX119" fmla="*/ 559594 w 619125"/>
              <a:gd name="connsiteY119" fmla="*/ 47200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19125" h="628650">
                <a:moveTo>
                  <a:pt x="603123" y="334368"/>
                </a:moveTo>
                <a:cubicBezTo>
                  <a:pt x="609948" y="327099"/>
                  <a:pt x="613701" y="317477"/>
                  <a:pt x="613601" y="307507"/>
                </a:cubicBezTo>
                <a:lnTo>
                  <a:pt x="613601" y="280170"/>
                </a:lnTo>
                <a:cubicBezTo>
                  <a:pt x="613509" y="269914"/>
                  <a:pt x="609285" y="260127"/>
                  <a:pt x="601885" y="253024"/>
                </a:cubicBezTo>
                <a:cubicBezTo>
                  <a:pt x="594543" y="245887"/>
                  <a:pt x="584691" y="241920"/>
                  <a:pt x="574453" y="241975"/>
                </a:cubicBezTo>
                <a:lnTo>
                  <a:pt x="480250" y="242928"/>
                </a:lnTo>
                <a:cubicBezTo>
                  <a:pt x="479203" y="242928"/>
                  <a:pt x="478250" y="242928"/>
                  <a:pt x="477203" y="242928"/>
                </a:cubicBezTo>
                <a:cubicBezTo>
                  <a:pt x="476124" y="242411"/>
                  <a:pt x="474963" y="242089"/>
                  <a:pt x="473774" y="241975"/>
                </a:cubicBezTo>
                <a:cubicBezTo>
                  <a:pt x="456489" y="239233"/>
                  <a:pt x="444435" y="223357"/>
                  <a:pt x="446437" y="205971"/>
                </a:cubicBezTo>
                <a:cubicBezTo>
                  <a:pt x="448723" y="184063"/>
                  <a:pt x="452152" y="159774"/>
                  <a:pt x="456724" y="133866"/>
                </a:cubicBezTo>
                <a:cubicBezTo>
                  <a:pt x="462559" y="106654"/>
                  <a:pt x="461213" y="78391"/>
                  <a:pt x="452819" y="51856"/>
                </a:cubicBezTo>
                <a:cubicBezTo>
                  <a:pt x="444634" y="29327"/>
                  <a:pt x="425208" y="12758"/>
                  <a:pt x="401669" y="8232"/>
                </a:cubicBezTo>
                <a:cubicBezTo>
                  <a:pt x="390500" y="5468"/>
                  <a:pt x="378681" y="8036"/>
                  <a:pt x="369665" y="15185"/>
                </a:cubicBezTo>
                <a:cubicBezTo>
                  <a:pt x="359474" y="23567"/>
                  <a:pt x="354235" y="38045"/>
                  <a:pt x="354140" y="58047"/>
                </a:cubicBezTo>
                <a:cubicBezTo>
                  <a:pt x="353680" y="94199"/>
                  <a:pt x="346744" y="129975"/>
                  <a:pt x="333661" y="163680"/>
                </a:cubicBezTo>
                <a:cubicBezTo>
                  <a:pt x="281083" y="302935"/>
                  <a:pt x="209836" y="315127"/>
                  <a:pt x="191834" y="316080"/>
                </a:cubicBezTo>
                <a:cubicBezTo>
                  <a:pt x="190539" y="298452"/>
                  <a:pt x="175886" y="284795"/>
                  <a:pt x="158210" y="284742"/>
                </a:cubicBezTo>
                <a:lnTo>
                  <a:pt x="40958" y="284742"/>
                </a:lnTo>
                <a:cubicBezTo>
                  <a:pt x="22357" y="284742"/>
                  <a:pt x="7249" y="299765"/>
                  <a:pt x="7144" y="318366"/>
                </a:cubicBezTo>
                <a:lnTo>
                  <a:pt x="7144" y="589542"/>
                </a:lnTo>
                <a:cubicBezTo>
                  <a:pt x="7144" y="608217"/>
                  <a:pt x="22283" y="623356"/>
                  <a:pt x="40958" y="623356"/>
                </a:cubicBezTo>
                <a:lnTo>
                  <a:pt x="158210" y="623356"/>
                </a:lnTo>
                <a:cubicBezTo>
                  <a:pt x="176885" y="623356"/>
                  <a:pt x="192024" y="608217"/>
                  <a:pt x="192024" y="589542"/>
                </a:cubicBezTo>
                <a:lnTo>
                  <a:pt x="192024" y="580017"/>
                </a:lnTo>
                <a:lnTo>
                  <a:pt x="455867" y="580017"/>
                </a:lnTo>
                <a:lnTo>
                  <a:pt x="457581" y="580017"/>
                </a:lnTo>
                <a:lnTo>
                  <a:pt x="458629" y="580017"/>
                </a:lnTo>
                <a:lnTo>
                  <a:pt x="518636" y="578874"/>
                </a:lnTo>
                <a:cubicBezTo>
                  <a:pt x="539957" y="578561"/>
                  <a:pt x="557001" y="561048"/>
                  <a:pt x="556736" y="539727"/>
                </a:cubicBezTo>
                <a:lnTo>
                  <a:pt x="556736" y="514866"/>
                </a:lnTo>
                <a:cubicBezTo>
                  <a:pt x="556682" y="510834"/>
                  <a:pt x="555941" y="506840"/>
                  <a:pt x="554546" y="503055"/>
                </a:cubicBezTo>
                <a:cubicBezTo>
                  <a:pt x="574951" y="501984"/>
                  <a:pt x="590878" y="485007"/>
                  <a:pt x="590645" y="464574"/>
                </a:cubicBezTo>
                <a:lnTo>
                  <a:pt x="590645" y="438000"/>
                </a:lnTo>
                <a:cubicBezTo>
                  <a:pt x="590588" y="432848"/>
                  <a:pt x="589486" y="427760"/>
                  <a:pt x="587407" y="423045"/>
                </a:cubicBezTo>
                <a:cubicBezTo>
                  <a:pt x="601654" y="416819"/>
                  <a:pt x="610803" y="402684"/>
                  <a:pt x="610648" y="387136"/>
                </a:cubicBezTo>
                <a:lnTo>
                  <a:pt x="610648" y="355989"/>
                </a:lnTo>
                <a:cubicBezTo>
                  <a:pt x="610415" y="348181"/>
                  <a:pt x="607788" y="340633"/>
                  <a:pt x="603123" y="334368"/>
                </a:cubicBezTo>
                <a:close/>
                <a:moveTo>
                  <a:pt x="446818" y="399138"/>
                </a:moveTo>
                <a:lnTo>
                  <a:pt x="446818" y="399138"/>
                </a:lnTo>
                <a:cubicBezTo>
                  <a:pt x="441320" y="399038"/>
                  <a:pt x="436873" y="394632"/>
                  <a:pt x="436721" y="389136"/>
                </a:cubicBezTo>
                <a:lnTo>
                  <a:pt x="436721" y="389136"/>
                </a:lnTo>
                <a:lnTo>
                  <a:pt x="436721" y="357990"/>
                </a:lnTo>
                <a:cubicBezTo>
                  <a:pt x="436769" y="352439"/>
                  <a:pt x="441174" y="347907"/>
                  <a:pt x="446723" y="347703"/>
                </a:cubicBezTo>
                <a:lnTo>
                  <a:pt x="478917" y="347703"/>
                </a:lnTo>
                <a:cubicBezTo>
                  <a:pt x="479710" y="347755"/>
                  <a:pt x="480506" y="347755"/>
                  <a:pt x="481298" y="347703"/>
                </a:cubicBezTo>
                <a:lnTo>
                  <a:pt x="481775" y="347703"/>
                </a:lnTo>
                <a:lnTo>
                  <a:pt x="574262" y="346845"/>
                </a:lnTo>
                <a:cubicBezTo>
                  <a:pt x="578807" y="347725"/>
                  <a:pt x="582061" y="351742"/>
                  <a:pt x="581978" y="356370"/>
                </a:cubicBezTo>
                <a:lnTo>
                  <a:pt x="581978" y="387422"/>
                </a:lnTo>
                <a:cubicBezTo>
                  <a:pt x="582089" y="392856"/>
                  <a:pt x="577879" y="397402"/>
                  <a:pt x="572453" y="397709"/>
                </a:cubicBezTo>
                <a:close/>
                <a:moveTo>
                  <a:pt x="574453" y="270550"/>
                </a:moveTo>
                <a:lnTo>
                  <a:pt x="574453" y="270550"/>
                </a:lnTo>
                <a:cubicBezTo>
                  <a:pt x="579967" y="270647"/>
                  <a:pt x="584443" y="275040"/>
                  <a:pt x="584645" y="280551"/>
                </a:cubicBezTo>
                <a:lnTo>
                  <a:pt x="584645" y="307888"/>
                </a:lnTo>
                <a:cubicBezTo>
                  <a:pt x="584705" y="313285"/>
                  <a:pt x="580509" y="317775"/>
                  <a:pt x="575120" y="318080"/>
                </a:cubicBezTo>
                <a:cubicBezTo>
                  <a:pt x="573788" y="317987"/>
                  <a:pt x="572451" y="317987"/>
                  <a:pt x="571119" y="318080"/>
                </a:cubicBezTo>
                <a:lnTo>
                  <a:pt x="571119" y="318080"/>
                </a:lnTo>
                <a:lnTo>
                  <a:pt x="479774" y="319128"/>
                </a:lnTo>
                <a:cubicBezTo>
                  <a:pt x="477588" y="318934"/>
                  <a:pt x="475536" y="317992"/>
                  <a:pt x="473964" y="316461"/>
                </a:cubicBezTo>
                <a:cubicBezTo>
                  <a:pt x="472004" y="314643"/>
                  <a:pt x="470898" y="312085"/>
                  <a:pt x="470916" y="309412"/>
                </a:cubicBezTo>
                <a:lnTo>
                  <a:pt x="470916" y="309412"/>
                </a:lnTo>
                <a:lnTo>
                  <a:pt x="470916" y="282075"/>
                </a:lnTo>
                <a:cubicBezTo>
                  <a:pt x="470822" y="279398"/>
                  <a:pt x="471859" y="276805"/>
                  <a:pt x="473774" y="274932"/>
                </a:cubicBezTo>
                <a:cubicBezTo>
                  <a:pt x="475591" y="272971"/>
                  <a:pt x="478149" y="271866"/>
                  <a:pt x="480822" y="271884"/>
                </a:cubicBezTo>
                <a:close/>
                <a:moveTo>
                  <a:pt x="163449" y="589542"/>
                </a:moveTo>
                <a:cubicBezTo>
                  <a:pt x="163502" y="592383"/>
                  <a:pt x="161243" y="594728"/>
                  <a:pt x="158403" y="594781"/>
                </a:cubicBezTo>
                <a:cubicBezTo>
                  <a:pt x="158339" y="594782"/>
                  <a:pt x="158274" y="594782"/>
                  <a:pt x="158210" y="594781"/>
                </a:cubicBezTo>
                <a:lnTo>
                  <a:pt x="40958" y="594781"/>
                </a:lnTo>
                <a:cubicBezTo>
                  <a:pt x="38064" y="594781"/>
                  <a:pt x="35719" y="592436"/>
                  <a:pt x="35719" y="589542"/>
                </a:cubicBezTo>
                <a:lnTo>
                  <a:pt x="35719" y="318366"/>
                </a:lnTo>
                <a:cubicBezTo>
                  <a:pt x="35719" y="315472"/>
                  <a:pt x="38064" y="313127"/>
                  <a:pt x="40958" y="313127"/>
                </a:cubicBezTo>
                <a:lnTo>
                  <a:pt x="158210" y="313127"/>
                </a:lnTo>
                <a:cubicBezTo>
                  <a:pt x="161104" y="313127"/>
                  <a:pt x="163449" y="315472"/>
                  <a:pt x="163449" y="318366"/>
                </a:cubicBezTo>
                <a:close/>
                <a:moveTo>
                  <a:pt x="192024" y="344464"/>
                </a:moveTo>
                <a:cubicBezTo>
                  <a:pt x="217551" y="343512"/>
                  <a:pt x="302038" y="328176"/>
                  <a:pt x="360426" y="173776"/>
                </a:cubicBezTo>
                <a:cubicBezTo>
                  <a:pt x="374680" y="136866"/>
                  <a:pt x="382228" y="97707"/>
                  <a:pt x="382715" y="58143"/>
                </a:cubicBezTo>
                <a:cubicBezTo>
                  <a:pt x="382715" y="45760"/>
                  <a:pt x="385382" y="39093"/>
                  <a:pt x="387858" y="37188"/>
                </a:cubicBezTo>
                <a:cubicBezTo>
                  <a:pt x="390506" y="35833"/>
                  <a:pt x="393567" y="35527"/>
                  <a:pt x="396431" y="36330"/>
                </a:cubicBezTo>
                <a:cubicBezTo>
                  <a:pt x="410012" y="39121"/>
                  <a:pt x="421121" y="48855"/>
                  <a:pt x="425672" y="61953"/>
                </a:cubicBezTo>
                <a:cubicBezTo>
                  <a:pt x="432381" y="83760"/>
                  <a:pt x="433268" y="106943"/>
                  <a:pt x="428244" y="129199"/>
                </a:cubicBezTo>
                <a:cubicBezTo>
                  <a:pt x="423577" y="155869"/>
                  <a:pt x="420053" y="180729"/>
                  <a:pt x="417767" y="203304"/>
                </a:cubicBezTo>
                <a:cubicBezTo>
                  <a:pt x="415157" y="227010"/>
                  <a:pt x="426525" y="250080"/>
                  <a:pt x="446913" y="262454"/>
                </a:cubicBezTo>
                <a:cubicBezTo>
                  <a:pt x="443496" y="268425"/>
                  <a:pt x="441721" y="275196"/>
                  <a:pt x="441770" y="282075"/>
                </a:cubicBezTo>
                <a:lnTo>
                  <a:pt x="441770" y="309412"/>
                </a:lnTo>
                <a:cubicBezTo>
                  <a:pt x="441914" y="312642"/>
                  <a:pt x="442458" y="315842"/>
                  <a:pt x="443389" y="318937"/>
                </a:cubicBezTo>
                <a:cubicBezTo>
                  <a:pt x="422567" y="319966"/>
                  <a:pt x="406438" y="337538"/>
                  <a:pt x="407194" y="358371"/>
                </a:cubicBezTo>
                <a:lnTo>
                  <a:pt x="407194" y="389422"/>
                </a:lnTo>
                <a:cubicBezTo>
                  <a:pt x="407280" y="397417"/>
                  <a:pt x="409880" y="405180"/>
                  <a:pt x="414623" y="411615"/>
                </a:cubicBezTo>
                <a:cubicBezTo>
                  <a:pt x="406649" y="418958"/>
                  <a:pt x="402180" y="429351"/>
                  <a:pt x="402336" y="440190"/>
                </a:cubicBezTo>
                <a:lnTo>
                  <a:pt x="402336" y="466765"/>
                </a:lnTo>
                <a:cubicBezTo>
                  <a:pt x="402427" y="477022"/>
                  <a:pt x="406652" y="486809"/>
                  <a:pt x="414052" y="493911"/>
                </a:cubicBezTo>
                <a:cubicBezTo>
                  <a:pt x="416441" y="496232"/>
                  <a:pt x="419131" y="498218"/>
                  <a:pt x="422053" y="499817"/>
                </a:cubicBezTo>
                <a:cubicBezTo>
                  <a:pt x="419444" y="505158"/>
                  <a:pt x="418077" y="511018"/>
                  <a:pt x="418052" y="516962"/>
                </a:cubicBezTo>
                <a:lnTo>
                  <a:pt x="418052" y="541727"/>
                </a:lnTo>
                <a:lnTo>
                  <a:pt x="418052" y="541727"/>
                </a:lnTo>
                <a:cubicBezTo>
                  <a:pt x="418099" y="544959"/>
                  <a:pt x="418611" y="548167"/>
                  <a:pt x="419576" y="551252"/>
                </a:cubicBezTo>
                <a:lnTo>
                  <a:pt x="190976" y="551252"/>
                </a:lnTo>
                <a:close/>
                <a:moveTo>
                  <a:pt x="518350" y="550299"/>
                </a:moveTo>
                <a:lnTo>
                  <a:pt x="458248" y="551061"/>
                </a:lnTo>
                <a:cubicBezTo>
                  <a:pt x="452888" y="551026"/>
                  <a:pt x="448453" y="546882"/>
                  <a:pt x="448056" y="541536"/>
                </a:cubicBezTo>
                <a:lnTo>
                  <a:pt x="448056" y="516676"/>
                </a:lnTo>
                <a:cubicBezTo>
                  <a:pt x="448045" y="511297"/>
                  <a:pt x="452215" y="506836"/>
                  <a:pt x="457581" y="506484"/>
                </a:cubicBezTo>
                <a:lnTo>
                  <a:pt x="517684" y="505722"/>
                </a:lnTo>
                <a:cubicBezTo>
                  <a:pt x="522931" y="505354"/>
                  <a:pt x="527484" y="509310"/>
                  <a:pt x="527852" y="514557"/>
                </a:cubicBezTo>
                <a:cubicBezTo>
                  <a:pt x="527868" y="514787"/>
                  <a:pt x="527876" y="515017"/>
                  <a:pt x="527876" y="515247"/>
                </a:cubicBezTo>
                <a:lnTo>
                  <a:pt x="527876" y="540012"/>
                </a:lnTo>
                <a:cubicBezTo>
                  <a:pt x="527987" y="545446"/>
                  <a:pt x="523777" y="549993"/>
                  <a:pt x="518350" y="550299"/>
                </a:cubicBezTo>
                <a:close/>
                <a:moveTo>
                  <a:pt x="559594" y="472004"/>
                </a:moveTo>
                <a:cubicBezTo>
                  <a:pt x="557720" y="473940"/>
                  <a:pt x="555145" y="475040"/>
                  <a:pt x="552450" y="475052"/>
                </a:cubicBezTo>
                <a:lnTo>
                  <a:pt x="442627" y="476385"/>
                </a:lnTo>
                <a:cubicBezTo>
                  <a:pt x="439945" y="476351"/>
                  <a:pt x="437370" y="475335"/>
                  <a:pt x="435388" y="473528"/>
                </a:cubicBezTo>
                <a:cubicBezTo>
                  <a:pt x="433468" y="471642"/>
                  <a:pt x="432373" y="469074"/>
                  <a:pt x="432340" y="466384"/>
                </a:cubicBezTo>
                <a:lnTo>
                  <a:pt x="432340" y="466384"/>
                </a:lnTo>
                <a:lnTo>
                  <a:pt x="432340" y="439905"/>
                </a:lnTo>
                <a:cubicBezTo>
                  <a:pt x="432325" y="434508"/>
                  <a:pt x="436483" y="430018"/>
                  <a:pt x="441865" y="429618"/>
                </a:cubicBezTo>
                <a:lnTo>
                  <a:pt x="551783" y="428284"/>
                </a:lnTo>
                <a:lnTo>
                  <a:pt x="551783" y="428284"/>
                </a:lnTo>
                <a:cubicBezTo>
                  <a:pt x="557322" y="428284"/>
                  <a:pt x="561827" y="432747"/>
                  <a:pt x="561880" y="438285"/>
                </a:cubicBezTo>
                <a:lnTo>
                  <a:pt x="561880" y="464860"/>
                </a:lnTo>
                <a:cubicBezTo>
                  <a:pt x="562126" y="467454"/>
                  <a:pt x="561301" y="470035"/>
                  <a:pt x="559594" y="472004"/>
                </a:cubicBezTo>
                <a:close/>
              </a:path>
            </a:pathLst>
          </a:custGeom>
          <a:solidFill>
            <a:srgbClr val="00B29F"/>
          </a:solidFill>
          <a:ln w="9525" cap="flat">
            <a:noFill/>
            <a:prstDash val="solid"/>
            <a:miter/>
          </a:ln>
        </p:spPr>
        <p:txBody>
          <a:bodyPr rtlCol="0" anchor="ctr"/>
          <a:lstStyle/>
          <a:p>
            <a:endParaRPr lang="en-US" dirty="0"/>
          </a:p>
        </p:txBody>
      </p:sp>
      <p:grpSp>
        <p:nvGrpSpPr>
          <p:cNvPr id="128" name="Graphic 1889364">
            <a:extLst>
              <a:ext uri="{FF2B5EF4-FFF2-40B4-BE49-F238E27FC236}">
                <a16:creationId xmlns:a16="http://schemas.microsoft.com/office/drawing/2014/main" id="{3729C0DE-7FA9-0B4C-9B33-17275CA80095}"/>
              </a:ext>
            </a:extLst>
          </p:cNvPr>
          <p:cNvGrpSpPr/>
          <p:nvPr/>
        </p:nvGrpSpPr>
        <p:grpSpPr>
          <a:xfrm>
            <a:off x="6156414" y="4009551"/>
            <a:ext cx="552450" cy="647700"/>
            <a:chOff x="8391843" y="4326585"/>
            <a:chExt cx="552450" cy="647700"/>
          </a:xfrm>
          <a:solidFill>
            <a:srgbClr val="00B29F"/>
          </a:solidFill>
        </p:grpSpPr>
        <p:sp>
          <p:nvSpPr>
            <p:cNvPr id="129" name="Freeform: Shape 1889405">
              <a:extLst>
                <a:ext uri="{FF2B5EF4-FFF2-40B4-BE49-F238E27FC236}">
                  <a16:creationId xmlns:a16="http://schemas.microsoft.com/office/drawing/2014/main" id="{7DF4FF11-4A91-F044-90D2-EBB2916E0250}"/>
                </a:ext>
              </a:extLst>
            </p:cNvPr>
            <p:cNvSpPr/>
            <p:nvPr/>
          </p:nvSpPr>
          <p:spPr>
            <a:xfrm>
              <a:off x="8447469" y="4320299"/>
              <a:ext cx="161925" cy="161925"/>
            </a:xfrm>
            <a:custGeom>
              <a:avLst/>
              <a:gdLst>
                <a:gd name="connsiteX0" fmla="*/ 83344 w 161925"/>
                <a:gd name="connsiteY0" fmla="*/ 159544 h 161925"/>
                <a:gd name="connsiteX1" fmla="*/ 159544 w 161925"/>
                <a:gd name="connsiteY1" fmla="*/ 83344 h 161925"/>
                <a:gd name="connsiteX2" fmla="*/ 83344 w 161925"/>
                <a:gd name="connsiteY2" fmla="*/ 7144 h 161925"/>
                <a:gd name="connsiteX3" fmla="*/ 7144 w 161925"/>
                <a:gd name="connsiteY3" fmla="*/ 83344 h 161925"/>
                <a:gd name="connsiteX4" fmla="*/ 83344 w 161925"/>
                <a:gd name="connsiteY4" fmla="*/ 159544 h 161925"/>
                <a:gd name="connsiteX5" fmla="*/ 83344 w 161925"/>
                <a:gd name="connsiteY5" fmla="*/ 34862 h 161925"/>
                <a:gd name="connsiteX6" fmla="*/ 130491 w 161925"/>
                <a:gd name="connsiteY6" fmla="*/ 82960 h 161925"/>
                <a:gd name="connsiteX7" fmla="*/ 82391 w 161925"/>
                <a:gd name="connsiteY7" fmla="*/ 130107 h 161925"/>
                <a:gd name="connsiteX8" fmla="*/ 35243 w 161925"/>
                <a:gd name="connsiteY8" fmla="*/ 82487 h 161925"/>
                <a:gd name="connsiteX9" fmla="*/ 83344 w 161925"/>
                <a:gd name="connsiteY9" fmla="*/ 3486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61925">
                  <a:moveTo>
                    <a:pt x="83344" y="159544"/>
                  </a:moveTo>
                  <a:cubicBezTo>
                    <a:pt x="125428" y="159544"/>
                    <a:pt x="159544" y="125428"/>
                    <a:pt x="159544" y="83344"/>
                  </a:cubicBezTo>
                  <a:cubicBezTo>
                    <a:pt x="159544" y="41260"/>
                    <a:pt x="125428" y="7144"/>
                    <a:pt x="83344" y="7144"/>
                  </a:cubicBezTo>
                  <a:cubicBezTo>
                    <a:pt x="41259" y="7144"/>
                    <a:pt x="7144" y="41260"/>
                    <a:pt x="7144" y="83344"/>
                  </a:cubicBezTo>
                  <a:cubicBezTo>
                    <a:pt x="7455" y="125299"/>
                    <a:pt x="41389" y="159232"/>
                    <a:pt x="83344" y="159544"/>
                  </a:cubicBezTo>
                  <a:close/>
                  <a:moveTo>
                    <a:pt x="83344" y="34862"/>
                  </a:moveTo>
                  <a:cubicBezTo>
                    <a:pt x="109645" y="35124"/>
                    <a:pt x="130753" y="56659"/>
                    <a:pt x="130491" y="82960"/>
                  </a:cubicBezTo>
                  <a:cubicBezTo>
                    <a:pt x="130227" y="109261"/>
                    <a:pt x="108693" y="130370"/>
                    <a:pt x="82391" y="130107"/>
                  </a:cubicBezTo>
                  <a:cubicBezTo>
                    <a:pt x="56277" y="129846"/>
                    <a:pt x="35244" y="108602"/>
                    <a:pt x="35243" y="82487"/>
                  </a:cubicBezTo>
                  <a:cubicBezTo>
                    <a:pt x="35504" y="56107"/>
                    <a:pt x="56963" y="34860"/>
                    <a:pt x="83344" y="34862"/>
                  </a:cubicBezTo>
                  <a:close/>
                </a:path>
              </a:pathLst>
            </a:custGeom>
            <a:grpFill/>
            <a:ln w="9525" cap="flat">
              <a:noFill/>
              <a:prstDash val="solid"/>
              <a:miter/>
            </a:ln>
          </p:spPr>
          <p:txBody>
            <a:bodyPr rtlCol="0" anchor="ctr"/>
            <a:lstStyle/>
            <a:p>
              <a:endParaRPr lang="en-US" dirty="0"/>
            </a:p>
          </p:txBody>
        </p:sp>
        <p:sp>
          <p:nvSpPr>
            <p:cNvPr id="130" name="Freeform: Shape 1889406">
              <a:extLst>
                <a:ext uri="{FF2B5EF4-FFF2-40B4-BE49-F238E27FC236}">
                  <a16:creationId xmlns:a16="http://schemas.microsoft.com/office/drawing/2014/main" id="{0D297586-32B3-C542-8DF1-5D0BB4062BDC}"/>
                </a:ext>
              </a:extLst>
            </p:cNvPr>
            <p:cNvSpPr/>
            <p:nvPr/>
          </p:nvSpPr>
          <p:spPr>
            <a:xfrm>
              <a:off x="8709311" y="4345254"/>
              <a:ext cx="161925" cy="161925"/>
            </a:xfrm>
            <a:custGeom>
              <a:avLst/>
              <a:gdLst>
                <a:gd name="connsiteX0" fmla="*/ 83344 w 161925"/>
                <a:gd name="connsiteY0" fmla="*/ 159544 h 161925"/>
                <a:gd name="connsiteX1" fmla="*/ 159544 w 161925"/>
                <a:gd name="connsiteY1" fmla="*/ 83344 h 161925"/>
                <a:gd name="connsiteX2" fmla="*/ 83344 w 161925"/>
                <a:gd name="connsiteY2" fmla="*/ 7144 h 161925"/>
                <a:gd name="connsiteX3" fmla="*/ 7144 w 161925"/>
                <a:gd name="connsiteY3" fmla="*/ 83344 h 161925"/>
                <a:gd name="connsiteX4" fmla="*/ 83344 w 161925"/>
                <a:gd name="connsiteY4" fmla="*/ 159544 h 161925"/>
                <a:gd name="connsiteX5" fmla="*/ 83344 w 161925"/>
                <a:gd name="connsiteY5" fmla="*/ 34862 h 161925"/>
                <a:gd name="connsiteX6" fmla="*/ 130969 w 161925"/>
                <a:gd name="connsiteY6" fmla="*/ 82487 h 161925"/>
                <a:gd name="connsiteX7" fmla="*/ 83344 w 161925"/>
                <a:gd name="connsiteY7" fmla="*/ 130112 h 161925"/>
                <a:gd name="connsiteX8" fmla="*/ 35719 w 161925"/>
                <a:gd name="connsiteY8" fmla="*/ 82487 h 161925"/>
                <a:gd name="connsiteX9" fmla="*/ 83344 w 161925"/>
                <a:gd name="connsiteY9" fmla="*/ 3486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61925">
                  <a:moveTo>
                    <a:pt x="83344" y="159544"/>
                  </a:moveTo>
                  <a:cubicBezTo>
                    <a:pt x="125428" y="159544"/>
                    <a:pt x="159544" y="125428"/>
                    <a:pt x="159544" y="83344"/>
                  </a:cubicBezTo>
                  <a:cubicBezTo>
                    <a:pt x="159544" y="41260"/>
                    <a:pt x="125428" y="7144"/>
                    <a:pt x="83344" y="7144"/>
                  </a:cubicBezTo>
                  <a:cubicBezTo>
                    <a:pt x="41259" y="7144"/>
                    <a:pt x="7144" y="41260"/>
                    <a:pt x="7144" y="83344"/>
                  </a:cubicBezTo>
                  <a:cubicBezTo>
                    <a:pt x="7144" y="125428"/>
                    <a:pt x="41259" y="159544"/>
                    <a:pt x="83344" y="159544"/>
                  </a:cubicBezTo>
                  <a:close/>
                  <a:moveTo>
                    <a:pt x="83344" y="34862"/>
                  </a:moveTo>
                  <a:cubicBezTo>
                    <a:pt x="109646" y="34862"/>
                    <a:pt x="130969" y="56184"/>
                    <a:pt x="130969" y="82487"/>
                  </a:cubicBezTo>
                  <a:cubicBezTo>
                    <a:pt x="130969" y="108789"/>
                    <a:pt x="109646" y="130112"/>
                    <a:pt x="83344" y="130112"/>
                  </a:cubicBezTo>
                  <a:cubicBezTo>
                    <a:pt x="57041" y="130112"/>
                    <a:pt x="35719" y="108789"/>
                    <a:pt x="35719" y="82487"/>
                  </a:cubicBezTo>
                  <a:cubicBezTo>
                    <a:pt x="35719" y="56184"/>
                    <a:pt x="57041" y="34862"/>
                    <a:pt x="83344" y="34862"/>
                  </a:cubicBezTo>
                  <a:close/>
                </a:path>
              </a:pathLst>
            </a:custGeom>
            <a:grpFill/>
            <a:ln w="9525" cap="flat">
              <a:noFill/>
              <a:prstDash val="solid"/>
              <a:miter/>
            </a:ln>
          </p:spPr>
          <p:txBody>
            <a:bodyPr rtlCol="0" anchor="ctr"/>
            <a:lstStyle/>
            <a:p>
              <a:endParaRPr lang="en-US" dirty="0"/>
            </a:p>
          </p:txBody>
        </p:sp>
        <p:sp>
          <p:nvSpPr>
            <p:cNvPr id="131" name="Freeform: Shape 1889407">
              <a:extLst>
                <a:ext uri="{FF2B5EF4-FFF2-40B4-BE49-F238E27FC236}">
                  <a16:creationId xmlns:a16="http://schemas.microsoft.com/office/drawing/2014/main" id="{30CF0BA3-FDAA-6749-805C-F95ACEB7FF5E}"/>
                </a:ext>
              </a:extLst>
            </p:cNvPr>
            <p:cNvSpPr/>
            <p:nvPr/>
          </p:nvSpPr>
          <p:spPr>
            <a:xfrm>
              <a:off x="8384699" y="4469051"/>
              <a:ext cx="561975" cy="514350"/>
            </a:xfrm>
            <a:custGeom>
              <a:avLst/>
              <a:gdLst>
                <a:gd name="connsiteX0" fmla="*/ 519684 w 561975"/>
                <a:gd name="connsiteY0" fmla="*/ 284539 h 514350"/>
                <a:gd name="connsiteX1" fmla="*/ 519684 w 561975"/>
                <a:gd name="connsiteY1" fmla="*/ 284539 h 514350"/>
                <a:gd name="connsiteX2" fmla="*/ 529876 w 561975"/>
                <a:gd name="connsiteY2" fmla="*/ 283111 h 514350"/>
                <a:gd name="connsiteX3" fmla="*/ 553784 w 561975"/>
                <a:gd name="connsiteY3" fmla="*/ 264918 h 514350"/>
                <a:gd name="connsiteX4" fmla="*/ 557689 w 561975"/>
                <a:gd name="connsiteY4" fmla="*/ 235105 h 514350"/>
                <a:gd name="connsiteX5" fmla="*/ 515398 w 561975"/>
                <a:gd name="connsiteY5" fmla="*/ 76609 h 514350"/>
                <a:gd name="connsiteX6" fmla="*/ 458248 w 561975"/>
                <a:gd name="connsiteY6" fmla="*/ 32508 h 514350"/>
                <a:gd name="connsiteX7" fmla="*/ 448056 w 561975"/>
                <a:gd name="connsiteY7" fmla="*/ 36699 h 514350"/>
                <a:gd name="connsiteX8" fmla="*/ 408337 w 561975"/>
                <a:gd name="connsiteY8" fmla="*/ 76418 h 514350"/>
                <a:gd name="connsiteX9" fmla="*/ 368141 w 561975"/>
                <a:gd name="connsiteY9" fmla="*/ 36318 h 514350"/>
                <a:gd name="connsiteX10" fmla="*/ 358045 w 561975"/>
                <a:gd name="connsiteY10" fmla="*/ 32127 h 514350"/>
                <a:gd name="connsiteX11" fmla="*/ 300895 w 561975"/>
                <a:gd name="connsiteY11" fmla="*/ 76228 h 514350"/>
                <a:gd name="connsiteX12" fmla="*/ 291370 w 561975"/>
                <a:gd name="connsiteY12" fmla="*/ 110327 h 514350"/>
                <a:gd name="connsiteX13" fmla="*/ 285083 w 561975"/>
                <a:gd name="connsiteY13" fmla="*/ 108517 h 514350"/>
                <a:gd name="connsiteX14" fmla="*/ 285083 w 561975"/>
                <a:gd name="connsiteY14" fmla="*/ 74227 h 514350"/>
                <a:gd name="connsiteX15" fmla="*/ 245269 w 561975"/>
                <a:gd name="connsiteY15" fmla="*/ 19459 h 514350"/>
                <a:gd name="connsiteX16" fmla="*/ 212884 w 561975"/>
                <a:gd name="connsiteY16" fmla="*/ 8314 h 514350"/>
                <a:gd name="connsiteX17" fmla="*/ 198215 w 561975"/>
                <a:gd name="connsiteY17" fmla="*/ 11743 h 514350"/>
                <a:gd name="connsiteX18" fmla="*/ 145923 w 561975"/>
                <a:gd name="connsiteY18" fmla="*/ 63940 h 514350"/>
                <a:gd name="connsiteX19" fmla="*/ 93917 w 561975"/>
                <a:gd name="connsiteY19" fmla="*/ 11362 h 514350"/>
                <a:gd name="connsiteX20" fmla="*/ 79153 w 561975"/>
                <a:gd name="connsiteY20" fmla="*/ 7933 h 514350"/>
                <a:gd name="connsiteX21" fmla="*/ 46958 w 561975"/>
                <a:gd name="connsiteY21" fmla="*/ 19459 h 514350"/>
                <a:gd name="connsiteX22" fmla="*/ 7144 w 561975"/>
                <a:gd name="connsiteY22" fmla="*/ 74227 h 514350"/>
                <a:gd name="connsiteX23" fmla="*/ 7144 w 561975"/>
                <a:gd name="connsiteY23" fmla="*/ 220912 h 514350"/>
                <a:gd name="connsiteX24" fmla="*/ 57055 w 561975"/>
                <a:gd name="connsiteY24" fmla="*/ 283396 h 514350"/>
                <a:gd name="connsiteX25" fmla="*/ 57055 w 561975"/>
                <a:gd name="connsiteY25" fmla="*/ 495709 h 514350"/>
                <a:gd name="connsiteX26" fmla="*/ 71342 w 561975"/>
                <a:gd name="connsiteY26" fmla="*/ 509996 h 514350"/>
                <a:gd name="connsiteX27" fmla="*/ 320707 w 561975"/>
                <a:gd name="connsiteY27" fmla="*/ 509996 h 514350"/>
                <a:gd name="connsiteX28" fmla="*/ 334994 w 561975"/>
                <a:gd name="connsiteY28" fmla="*/ 495709 h 514350"/>
                <a:gd name="connsiteX29" fmla="*/ 334994 w 561975"/>
                <a:gd name="connsiteY29" fmla="*/ 434749 h 514350"/>
                <a:gd name="connsiteX30" fmla="*/ 356235 w 561975"/>
                <a:gd name="connsiteY30" fmla="*/ 434749 h 514350"/>
                <a:gd name="connsiteX31" fmla="*/ 356235 w 561975"/>
                <a:gd name="connsiteY31" fmla="*/ 495709 h 514350"/>
                <a:gd name="connsiteX32" fmla="*/ 370523 w 561975"/>
                <a:gd name="connsiteY32" fmla="*/ 509996 h 514350"/>
                <a:gd name="connsiteX33" fmla="*/ 445294 w 561975"/>
                <a:gd name="connsiteY33" fmla="*/ 509996 h 514350"/>
                <a:gd name="connsiteX34" fmla="*/ 459581 w 561975"/>
                <a:gd name="connsiteY34" fmla="*/ 495709 h 514350"/>
                <a:gd name="connsiteX35" fmla="*/ 459581 w 561975"/>
                <a:gd name="connsiteY35" fmla="*/ 434749 h 514350"/>
                <a:gd name="connsiteX36" fmla="*/ 541211 w 561975"/>
                <a:gd name="connsiteY36" fmla="*/ 434749 h 514350"/>
                <a:gd name="connsiteX37" fmla="*/ 555448 w 561975"/>
                <a:gd name="connsiteY37" fmla="*/ 420601 h 514350"/>
                <a:gd name="connsiteX38" fmla="*/ 554927 w 561975"/>
                <a:gd name="connsiteY38" fmla="*/ 416746 h 514350"/>
                <a:gd name="connsiteX39" fmla="*/ 270796 w 561975"/>
                <a:gd name="connsiteY39" fmla="*/ 206625 h 514350"/>
                <a:gd name="connsiteX40" fmla="*/ 233379 w 561975"/>
                <a:gd name="connsiteY40" fmla="*/ 172890 h 514350"/>
                <a:gd name="connsiteX41" fmla="*/ 267112 w 561975"/>
                <a:gd name="connsiteY41" fmla="*/ 135473 h 514350"/>
                <a:gd name="connsiteX42" fmla="*/ 270796 w 561975"/>
                <a:gd name="connsiteY42" fmla="*/ 135473 h 514350"/>
                <a:gd name="connsiteX43" fmla="*/ 291179 w 561975"/>
                <a:gd name="connsiteY43" fmla="*/ 141950 h 514350"/>
                <a:gd name="connsiteX44" fmla="*/ 292132 w 561975"/>
                <a:gd name="connsiteY44" fmla="*/ 142712 h 514350"/>
                <a:gd name="connsiteX45" fmla="*/ 299533 w 561975"/>
                <a:gd name="connsiteY45" fmla="*/ 192273 h 514350"/>
                <a:gd name="connsiteX46" fmla="*/ 270796 w 561975"/>
                <a:gd name="connsiteY46" fmla="*/ 206625 h 514350"/>
                <a:gd name="connsiteX47" fmla="*/ 85630 w 561975"/>
                <a:gd name="connsiteY47" fmla="*/ 120900 h 514350"/>
                <a:gd name="connsiteX48" fmla="*/ 71342 w 561975"/>
                <a:gd name="connsiteY48" fmla="*/ 106612 h 514350"/>
                <a:gd name="connsiteX49" fmla="*/ 57055 w 561975"/>
                <a:gd name="connsiteY49" fmla="*/ 120900 h 514350"/>
                <a:gd name="connsiteX50" fmla="*/ 57055 w 561975"/>
                <a:gd name="connsiteY50" fmla="*/ 253488 h 514350"/>
                <a:gd name="connsiteX51" fmla="*/ 35719 w 561975"/>
                <a:gd name="connsiteY51" fmla="*/ 220912 h 514350"/>
                <a:gd name="connsiteX52" fmla="*/ 35719 w 561975"/>
                <a:gd name="connsiteY52" fmla="*/ 74227 h 514350"/>
                <a:gd name="connsiteX53" fmla="*/ 56102 w 561975"/>
                <a:gd name="connsiteY53" fmla="*/ 45652 h 514350"/>
                <a:gd name="connsiteX54" fmla="*/ 80010 w 561975"/>
                <a:gd name="connsiteY54" fmla="*/ 37461 h 514350"/>
                <a:gd name="connsiteX55" fmla="*/ 136017 w 561975"/>
                <a:gd name="connsiteY55" fmla="*/ 93468 h 514350"/>
                <a:gd name="connsiteX56" fmla="*/ 156087 w 561975"/>
                <a:gd name="connsiteY56" fmla="*/ 93591 h 514350"/>
                <a:gd name="connsiteX57" fmla="*/ 156210 w 561975"/>
                <a:gd name="connsiteY57" fmla="*/ 93468 h 514350"/>
                <a:gd name="connsiteX58" fmla="*/ 212217 w 561975"/>
                <a:gd name="connsiteY58" fmla="*/ 37461 h 514350"/>
                <a:gd name="connsiteX59" fmla="*/ 236315 w 561975"/>
                <a:gd name="connsiteY59" fmla="*/ 45748 h 514350"/>
                <a:gd name="connsiteX60" fmla="*/ 256508 w 561975"/>
                <a:gd name="connsiteY60" fmla="*/ 73846 h 514350"/>
                <a:gd name="connsiteX61" fmla="*/ 256508 w 561975"/>
                <a:gd name="connsiteY61" fmla="*/ 108136 h 514350"/>
                <a:gd name="connsiteX62" fmla="*/ 208867 w 561975"/>
                <a:gd name="connsiteY62" fmla="*/ 185265 h 514350"/>
                <a:gd name="connsiteX63" fmla="*/ 233648 w 561975"/>
                <a:gd name="connsiteY63" fmla="*/ 222436 h 514350"/>
                <a:gd name="connsiteX64" fmla="*/ 227743 w 561975"/>
                <a:gd name="connsiteY64" fmla="*/ 223770 h 514350"/>
                <a:gd name="connsiteX65" fmla="*/ 186119 w 561975"/>
                <a:gd name="connsiteY65" fmla="*/ 263013 h 514350"/>
                <a:gd name="connsiteX66" fmla="*/ 153067 w 561975"/>
                <a:gd name="connsiteY66" fmla="*/ 347309 h 514350"/>
                <a:gd name="connsiteX67" fmla="*/ 172117 w 561975"/>
                <a:gd name="connsiteY67" fmla="*/ 393505 h 514350"/>
                <a:gd name="connsiteX68" fmla="*/ 206883 w 561975"/>
                <a:gd name="connsiteY68" fmla="*/ 389410 h 514350"/>
                <a:gd name="connsiteX69" fmla="*/ 206883 w 561975"/>
                <a:gd name="connsiteY69" fmla="*/ 480088 h 514350"/>
                <a:gd name="connsiteX70" fmla="*/ 85630 w 561975"/>
                <a:gd name="connsiteY70" fmla="*/ 480088 h 514350"/>
                <a:gd name="connsiteX71" fmla="*/ 306419 w 561975"/>
                <a:gd name="connsiteY71" fmla="*/ 480945 h 514350"/>
                <a:gd name="connsiteX72" fmla="*/ 235172 w 561975"/>
                <a:gd name="connsiteY72" fmla="*/ 480945 h 514350"/>
                <a:gd name="connsiteX73" fmla="*/ 235172 w 561975"/>
                <a:gd name="connsiteY73" fmla="*/ 329212 h 514350"/>
                <a:gd name="connsiteX74" fmla="*/ 220487 w 561975"/>
                <a:gd name="connsiteY74" fmla="*/ 315334 h 514350"/>
                <a:gd name="connsiteX75" fmla="*/ 207645 w 561975"/>
                <a:gd name="connsiteY75" fmla="*/ 324259 h 514350"/>
                <a:gd name="connsiteX76" fmla="*/ 191167 w 561975"/>
                <a:gd name="connsiteY76" fmla="*/ 365502 h 514350"/>
                <a:gd name="connsiteX77" fmla="*/ 187928 w 561975"/>
                <a:gd name="connsiteY77" fmla="*/ 368645 h 514350"/>
                <a:gd name="connsiteX78" fmla="*/ 183452 w 561975"/>
                <a:gd name="connsiteY78" fmla="*/ 368645 h 514350"/>
                <a:gd name="connsiteX79" fmla="*/ 179642 w 561975"/>
                <a:gd name="connsiteY79" fmla="*/ 359120 h 514350"/>
                <a:gd name="connsiteX80" fmla="*/ 212693 w 561975"/>
                <a:gd name="connsiteY80" fmla="*/ 274729 h 514350"/>
                <a:gd name="connsiteX81" fmla="*/ 234601 w 561975"/>
                <a:gd name="connsiteY81" fmla="*/ 252821 h 514350"/>
                <a:gd name="connsiteX82" fmla="*/ 306991 w 561975"/>
                <a:gd name="connsiteY82" fmla="*/ 252821 h 514350"/>
                <a:gd name="connsiteX83" fmla="*/ 328898 w 561975"/>
                <a:gd name="connsiteY83" fmla="*/ 274729 h 514350"/>
                <a:gd name="connsiteX84" fmla="*/ 362045 w 561975"/>
                <a:gd name="connsiteY84" fmla="*/ 359215 h 514350"/>
                <a:gd name="connsiteX85" fmla="*/ 358140 w 561975"/>
                <a:gd name="connsiteY85" fmla="*/ 368740 h 514350"/>
                <a:gd name="connsiteX86" fmla="*/ 353663 w 561975"/>
                <a:gd name="connsiteY86" fmla="*/ 368740 h 514350"/>
                <a:gd name="connsiteX87" fmla="*/ 350425 w 561975"/>
                <a:gd name="connsiteY87" fmla="*/ 365597 h 514350"/>
                <a:gd name="connsiteX88" fmla="*/ 333947 w 561975"/>
                <a:gd name="connsiteY88" fmla="*/ 324259 h 514350"/>
                <a:gd name="connsiteX89" fmla="*/ 315337 w 561975"/>
                <a:gd name="connsiteY89" fmla="*/ 316389 h 514350"/>
                <a:gd name="connsiteX90" fmla="*/ 306419 w 561975"/>
                <a:gd name="connsiteY90" fmla="*/ 329593 h 514350"/>
                <a:gd name="connsiteX91" fmla="*/ 445294 w 561975"/>
                <a:gd name="connsiteY91" fmla="*/ 406174 h 514350"/>
                <a:gd name="connsiteX92" fmla="*/ 431006 w 561975"/>
                <a:gd name="connsiteY92" fmla="*/ 420461 h 514350"/>
                <a:gd name="connsiteX93" fmla="*/ 431006 w 561975"/>
                <a:gd name="connsiteY93" fmla="*/ 480945 h 514350"/>
                <a:gd name="connsiteX94" fmla="*/ 384810 w 561975"/>
                <a:gd name="connsiteY94" fmla="*/ 480945 h 514350"/>
                <a:gd name="connsiteX95" fmla="*/ 384810 w 561975"/>
                <a:gd name="connsiteY95" fmla="*/ 420461 h 514350"/>
                <a:gd name="connsiteX96" fmla="*/ 370523 w 561975"/>
                <a:gd name="connsiteY96" fmla="*/ 406174 h 514350"/>
                <a:gd name="connsiteX97" fmla="*/ 334994 w 561975"/>
                <a:gd name="connsiteY97" fmla="*/ 406174 h 514350"/>
                <a:gd name="connsiteX98" fmla="*/ 334994 w 561975"/>
                <a:gd name="connsiteY98" fmla="*/ 390267 h 514350"/>
                <a:gd name="connsiteX99" fmla="*/ 369761 w 561975"/>
                <a:gd name="connsiteY99" fmla="*/ 394363 h 514350"/>
                <a:gd name="connsiteX100" fmla="*/ 388811 w 561975"/>
                <a:gd name="connsiteY100" fmla="*/ 348262 h 514350"/>
                <a:gd name="connsiteX101" fmla="*/ 355854 w 561975"/>
                <a:gd name="connsiteY101" fmla="*/ 263870 h 514350"/>
                <a:gd name="connsiteX102" fmla="*/ 314230 w 561975"/>
                <a:gd name="connsiteY102" fmla="*/ 224627 h 514350"/>
                <a:gd name="connsiteX103" fmla="*/ 308229 w 561975"/>
                <a:gd name="connsiteY103" fmla="*/ 223294 h 514350"/>
                <a:gd name="connsiteX104" fmla="*/ 323536 w 561975"/>
                <a:gd name="connsiteY104" fmla="*/ 134076 h 514350"/>
                <a:gd name="connsiteX105" fmla="*/ 316992 w 561975"/>
                <a:gd name="connsiteY105" fmla="*/ 126234 h 514350"/>
                <a:gd name="connsiteX106" fmla="*/ 328327 w 561975"/>
                <a:gd name="connsiteY106" fmla="*/ 83657 h 514350"/>
                <a:gd name="connsiteX107" fmla="*/ 352901 w 561975"/>
                <a:gd name="connsiteY107" fmla="*/ 61178 h 514350"/>
                <a:gd name="connsiteX108" fmla="*/ 397669 w 561975"/>
                <a:gd name="connsiteY108" fmla="*/ 106327 h 514350"/>
                <a:gd name="connsiteX109" fmla="*/ 417739 w 561975"/>
                <a:gd name="connsiteY109" fmla="*/ 106449 h 514350"/>
                <a:gd name="connsiteX110" fmla="*/ 417862 w 561975"/>
                <a:gd name="connsiteY110" fmla="*/ 106327 h 514350"/>
                <a:gd name="connsiteX111" fmla="*/ 463106 w 561975"/>
                <a:gd name="connsiteY111" fmla="*/ 61178 h 514350"/>
                <a:gd name="connsiteX112" fmla="*/ 487585 w 561975"/>
                <a:gd name="connsiteY112" fmla="*/ 83657 h 514350"/>
                <a:gd name="connsiteX113" fmla="*/ 530257 w 561975"/>
                <a:gd name="connsiteY113" fmla="*/ 242629 h 514350"/>
                <a:gd name="connsiteX114" fmla="*/ 529209 w 561975"/>
                <a:gd name="connsiteY114" fmla="*/ 250726 h 514350"/>
                <a:gd name="connsiteX115" fmla="*/ 514772 w 561975"/>
                <a:gd name="connsiteY115" fmla="*/ 254616 h 514350"/>
                <a:gd name="connsiteX116" fmla="*/ 514636 w 561975"/>
                <a:gd name="connsiteY116" fmla="*/ 254536 h 514350"/>
                <a:gd name="connsiteX117" fmla="*/ 509683 w 561975"/>
                <a:gd name="connsiteY117" fmla="*/ 248154 h 514350"/>
                <a:gd name="connsiteX118" fmla="*/ 484061 w 561975"/>
                <a:gd name="connsiteY118" fmla="*/ 151761 h 514350"/>
                <a:gd name="connsiteX119" fmla="*/ 466535 w 561975"/>
                <a:gd name="connsiteY119" fmla="*/ 141664 h 514350"/>
                <a:gd name="connsiteX120" fmla="*/ 456438 w 561975"/>
                <a:gd name="connsiteY120" fmla="*/ 159190 h 514350"/>
                <a:gd name="connsiteX121" fmla="*/ 522637 w 561975"/>
                <a:gd name="connsiteY121" fmla="*/ 40617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561975" h="514350">
                  <a:moveTo>
                    <a:pt x="519684" y="284539"/>
                  </a:moveTo>
                  <a:lnTo>
                    <a:pt x="519684" y="284539"/>
                  </a:lnTo>
                  <a:cubicBezTo>
                    <a:pt x="523131" y="284539"/>
                    <a:pt x="526561" y="284058"/>
                    <a:pt x="529876" y="283111"/>
                  </a:cubicBezTo>
                  <a:cubicBezTo>
                    <a:pt x="539967" y="280506"/>
                    <a:pt x="548584" y="273949"/>
                    <a:pt x="553784" y="264918"/>
                  </a:cubicBezTo>
                  <a:cubicBezTo>
                    <a:pt x="558981" y="255889"/>
                    <a:pt x="560386" y="245168"/>
                    <a:pt x="557689" y="235105"/>
                  </a:cubicBezTo>
                  <a:lnTo>
                    <a:pt x="515398" y="76609"/>
                  </a:lnTo>
                  <a:cubicBezTo>
                    <a:pt x="508422" y="50737"/>
                    <a:pt x="485043" y="32696"/>
                    <a:pt x="458248" y="32508"/>
                  </a:cubicBezTo>
                  <a:cubicBezTo>
                    <a:pt x="454426" y="32486"/>
                    <a:pt x="450756" y="33996"/>
                    <a:pt x="448056" y="36699"/>
                  </a:cubicBezTo>
                  <a:lnTo>
                    <a:pt x="408337" y="76418"/>
                  </a:lnTo>
                  <a:lnTo>
                    <a:pt x="368141" y="36318"/>
                  </a:lnTo>
                  <a:cubicBezTo>
                    <a:pt x="365489" y="33601"/>
                    <a:pt x="361841" y="32087"/>
                    <a:pt x="358045" y="32127"/>
                  </a:cubicBezTo>
                  <a:cubicBezTo>
                    <a:pt x="331249" y="32315"/>
                    <a:pt x="307871" y="50356"/>
                    <a:pt x="300895" y="76228"/>
                  </a:cubicBezTo>
                  <a:lnTo>
                    <a:pt x="291370" y="110327"/>
                  </a:lnTo>
                  <a:cubicBezTo>
                    <a:pt x="289274" y="109660"/>
                    <a:pt x="287179" y="108994"/>
                    <a:pt x="285083" y="108517"/>
                  </a:cubicBezTo>
                  <a:lnTo>
                    <a:pt x="285083" y="74227"/>
                  </a:lnTo>
                  <a:cubicBezTo>
                    <a:pt x="284978" y="49306"/>
                    <a:pt x="268942" y="27246"/>
                    <a:pt x="245269" y="19459"/>
                  </a:cubicBezTo>
                  <a:lnTo>
                    <a:pt x="212884" y="8314"/>
                  </a:lnTo>
                  <a:cubicBezTo>
                    <a:pt x="207743" y="6506"/>
                    <a:pt x="202020" y="7844"/>
                    <a:pt x="198215" y="11743"/>
                  </a:cubicBezTo>
                  <a:lnTo>
                    <a:pt x="145923" y="63940"/>
                  </a:lnTo>
                  <a:lnTo>
                    <a:pt x="93917" y="11362"/>
                  </a:lnTo>
                  <a:cubicBezTo>
                    <a:pt x="90069" y="7468"/>
                    <a:pt x="84323" y="6133"/>
                    <a:pt x="79153" y="7933"/>
                  </a:cubicBezTo>
                  <a:lnTo>
                    <a:pt x="46958" y="19459"/>
                  </a:lnTo>
                  <a:cubicBezTo>
                    <a:pt x="23321" y="27297"/>
                    <a:pt x="7307" y="49325"/>
                    <a:pt x="7144" y="74227"/>
                  </a:cubicBezTo>
                  <a:lnTo>
                    <a:pt x="7144" y="220912"/>
                  </a:lnTo>
                  <a:cubicBezTo>
                    <a:pt x="7157" y="250837"/>
                    <a:pt x="27873" y="276771"/>
                    <a:pt x="57055" y="283396"/>
                  </a:cubicBezTo>
                  <a:lnTo>
                    <a:pt x="57055" y="495709"/>
                  </a:lnTo>
                  <a:cubicBezTo>
                    <a:pt x="57055" y="503599"/>
                    <a:pt x="63451" y="509996"/>
                    <a:pt x="71342" y="509996"/>
                  </a:cubicBezTo>
                  <a:lnTo>
                    <a:pt x="320707" y="509996"/>
                  </a:lnTo>
                  <a:cubicBezTo>
                    <a:pt x="328597" y="509996"/>
                    <a:pt x="334994" y="503599"/>
                    <a:pt x="334994" y="495709"/>
                  </a:cubicBezTo>
                  <a:lnTo>
                    <a:pt x="334994" y="434749"/>
                  </a:lnTo>
                  <a:lnTo>
                    <a:pt x="356235" y="434749"/>
                  </a:lnTo>
                  <a:lnTo>
                    <a:pt x="356235" y="495709"/>
                  </a:lnTo>
                  <a:cubicBezTo>
                    <a:pt x="356235" y="503599"/>
                    <a:pt x="362632" y="509996"/>
                    <a:pt x="370523" y="509996"/>
                  </a:cubicBezTo>
                  <a:lnTo>
                    <a:pt x="445294" y="509996"/>
                  </a:lnTo>
                  <a:cubicBezTo>
                    <a:pt x="453184" y="509996"/>
                    <a:pt x="459581" y="503599"/>
                    <a:pt x="459581" y="495709"/>
                  </a:cubicBezTo>
                  <a:lnTo>
                    <a:pt x="459581" y="434749"/>
                  </a:lnTo>
                  <a:lnTo>
                    <a:pt x="541211" y="434749"/>
                  </a:lnTo>
                  <a:cubicBezTo>
                    <a:pt x="549049" y="434773"/>
                    <a:pt x="555423" y="428439"/>
                    <a:pt x="555448" y="420601"/>
                  </a:cubicBezTo>
                  <a:cubicBezTo>
                    <a:pt x="555451" y="419298"/>
                    <a:pt x="555276" y="418002"/>
                    <a:pt x="554927" y="416746"/>
                  </a:cubicBezTo>
                  <a:close/>
                  <a:moveTo>
                    <a:pt x="270796" y="206625"/>
                  </a:moveTo>
                  <a:cubicBezTo>
                    <a:pt x="251148" y="207642"/>
                    <a:pt x="234395" y="192538"/>
                    <a:pt x="233379" y="172890"/>
                  </a:cubicBezTo>
                  <a:cubicBezTo>
                    <a:pt x="232361" y="153242"/>
                    <a:pt x="247465" y="136490"/>
                    <a:pt x="267112" y="135473"/>
                  </a:cubicBezTo>
                  <a:cubicBezTo>
                    <a:pt x="268339" y="135409"/>
                    <a:pt x="269569" y="135409"/>
                    <a:pt x="270796" y="135473"/>
                  </a:cubicBezTo>
                  <a:cubicBezTo>
                    <a:pt x="278100" y="135456"/>
                    <a:pt x="285225" y="137720"/>
                    <a:pt x="291179" y="141950"/>
                  </a:cubicBezTo>
                  <a:cubicBezTo>
                    <a:pt x="291453" y="142255"/>
                    <a:pt x="291775" y="142512"/>
                    <a:pt x="292132" y="142712"/>
                  </a:cubicBezTo>
                  <a:cubicBezTo>
                    <a:pt x="307861" y="154354"/>
                    <a:pt x="311175" y="176543"/>
                    <a:pt x="299533" y="192273"/>
                  </a:cubicBezTo>
                  <a:cubicBezTo>
                    <a:pt x="292798" y="201373"/>
                    <a:pt x="282118" y="206707"/>
                    <a:pt x="270796" y="206625"/>
                  </a:cubicBezTo>
                  <a:close/>
                  <a:moveTo>
                    <a:pt x="85630" y="120900"/>
                  </a:moveTo>
                  <a:cubicBezTo>
                    <a:pt x="85630" y="113009"/>
                    <a:pt x="79233" y="106612"/>
                    <a:pt x="71342" y="106612"/>
                  </a:cubicBezTo>
                  <a:cubicBezTo>
                    <a:pt x="63451" y="106612"/>
                    <a:pt x="57055" y="113009"/>
                    <a:pt x="57055" y="120900"/>
                  </a:cubicBezTo>
                  <a:lnTo>
                    <a:pt x="57055" y="253488"/>
                  </a:lnTo>
                  <a:cubicBezTo>
                    <a:pt x="44095" y="247840"/>
                    <a:pt x="35717" y="235048"/>
                    <a:pt x="35719" y="220912"/>
                  </a:cubicBezTo>
                  <a:lnTo>
                    <a:pt x="35719" y="74227"/>
                  </a:lnTo>
                  <a:cubicBezTo>
                    <a:pt x="35500" y="61259"/>
                    <a:pt x="43769" y="49667"/>
                    <a:pt x="56102" y="45652"/>
                  </a:cubicBezTo>
                  <a:lnTo>
                    <a:pt x="80010" y="37461"/>
                  </a:lnTo>
                  <a:lnTo>
                    <a:pt x="136017" y="93468"/>
                  </a:lnTo>
                  <a:cubicBezTo>
                    <a:pt x="141525" y="99044"/>
                    <a:pt x="150511" y="99099"/>
                    <a:pt x="156087" y="93591"/>
                  </a:cubicBezTo>
                  <a:cubicBezTo>
                    <a:pt x="156129" y="93550"/>
                    <a:pt x="156169" y="93509"/>
                    <a:pt x="156210" y="93468"/>
                  </a:cubicBezTo>
                  <a:lnTo>
                    <a:pt x="212217" y="37461"/>
                  </a:lnTo>
                  <a:lnTo>
                    <a:pt x="236315" y="45748"/>
                  </a:lnTo>
                  <a:cubicBezTo>
                    <a:pt x="248422" y="49750"/>
                    <a:pt x="256575" y="61094"/>
                    <a:pt x="256508" y="73846"/>
                  </a:cubicBezTo>
                  <a:lnTo>
                    <a:pt x="256508" y="108136"/>
                  </a:lnTo>
                  <a:cubicBezTo>
                    <a:pt x="222054" y="116279"/>
                    <a:pt x="200724" y="150810"/>
                    <a:pt x="208867" y="185265"/>
                  </a:cubicBezTo>
                  <a:cubicBezTo>
                    <a:pt x="212403" y="200226"/>
                    <a:pt x="221198" y="213418"/>
                    <a:pt x="233648" y="222436"/>
                  </a:cubicBezTo>
                  <a:lnTo>
                    <a:pt x="227743" y="223770"/>
                  </a:lnTo>
                  <a:cubicBezTo>
                    <a:pt x="208269" y="229229"/>
                    <a:pt x="192714" y="243894"/>
                    <a:pt x="186119" y="263013"/>
                  </a:cubicBezTo>
                  <a:lnTo>
                    <a:pt x="153067" y="347309"/>
                  </a:lnTo>
                  <a:cubicBezTo>
                    <a:pt x="145851" y="365326"/>
                    <a:pt x="154298" y="385812"/>
                    <a:pt x="172117" y="393505"/>
                  </a:cubicBezTo>
                  <a:cubicBezTo>
                    <a:pt x="183594" y="398520"/>
                    <a:pt x="196885" y="396954"/>
                    <a:pt x="206883" y="389410"/>
                  </a:cubicBezTo>
                  <a:lnTo>
                    <a:pt x="206883" y="480088"/>
                  </a:lnTo>
                  <a:lnTo>
                    <a:pt x="85630" y="480088"/>
                  </a:lnTo>
                  <a:close/>
                  <a:moveTo>
                    <a:pt x="306419" y="480945"/>
                  </a:moveTo>
                  <a:lnTo>
                    <a:pt x="235172" y="480945"/>
                  </a:lnTo>
                  <a:lnTo>
                    <a:pt x="235172" y="329212"/>
                  </a:lnTo>
                  <a:cubicBezTo>
                    <a:pt x="234949" y="321324"/>
                    <a:pt x="228374" y="315111"/>
                    <a:pt x="220487" y="315334"/>
                  </a:cubicBezTo>
                  <a:cubicBezTo>
                    <a:pt x="214814" y="315494"/>
                    <a:pt x="209773" y="318997"/>
                    <a:pt x="207645" y="324259"/>
                  </a:cubicBezTo>
                  <a:lnTo>
                    <a:pt x="191167" y="365502"/>
                  </a:lnTo>
                  <a:cubicBezTo>
                    <a:pt x="190606" y="366977"/>
                    <a:pt x="189420" y="368128"/>
                    <a:pt x="187928" y="368645"/>
                  </a:cubicBezTo>
                  <a:cubicBezTo>
                    <a:pt x="186505" y="369289"/>
                    <a:pt x="184875" y="369289"/>
                    <a:pt x="183452" y="368645"/>
                  </a:cubicBezTo>
                  <a:cubicBezTo>
                    <a:pt x="179842" y="366997"/>
                    <a:pt x="178164" y="362803"/>
                    <a:pt x="179642" y="359120"/>
                  </a:cubicBezTo>
                  <a:lnTo>
                    <a:pt x="212693" y="274729"/>
                  </a:lnTo>
                  <a:cubicBezTo>
                    <a:pt x="216078" y="264347"/>
                    <a:pt x="224219" y="256206"/>
                    <a:pt x="234601" y="252821"/>
                  </a:cubicBezTo>
                  <a:cubicBezTo>
                    <a:pt x="258333" y="246628"/>
                    <a:pt x="283258" y="246628"/>
                    <a:pt x="306991" y="252821"/>
                  </a:cubicBezTo>
                  <a:cubicBezTo>
                    <a:pt x="317372" y="256206"/>
                    <a:pt x="325512" y="264347"/>
                    <a:pt x="328898" y="274729"/>
                  </a:cubicBezTo>
                  <a:lnTo>
                    <a:pt x="362045" y="359215"/>
                  </a:lnTo>
                  <a:cubicBezTo>
                    <a:pt x="363459" y="362923"/>
                    <a:pt x="361750" y="367092"/>
                    <a:pt x="358140" y="368740"/>
                  </a:cubicBezTo>
                  <a:cubicBezTo>
                    <a:pt x="356717" y="369384"/>
                    <a:pt x="355086" y="369384"/>
                    <a:pt x="353663" y="368740"/>
                  </a:cubicBezTo>
                  <a:cubicBezTo>
                    <a:pt x="352172" y="368223"/>
                    <a:pt x="350986" y="367072"/>
                    <a:pt x="350425" y="365597"/>
                  </a:cubicBezTo>
                  <a:lnTo>
                    <a:pt x="333947" y="324259"/>
                  </a:lnTo>
                  <a:cubicBezTo>
                    <a:pt x="330980" y="316946"/>
                    <a:pt x="322649" y="313423"/>
                    <a:pt x="315337" y="316389"/>
                  </a:cubicBezTo>
                  <a:cubicBezTo>
                    <a:pt x="309958" y="318570"/>
                    <a:pt x="306435" y="323789"/>
                    <a:pt x="306419" y="329593"/>
                  </a:cubicBezTo>
                  <a:close/>
                  <a:moveTo>
                    <a:pt x="445294" y="406174"/>
                  </a:moveTo>
                  <a:cubicBezTo>
                    <a:pt x="437403" y="406174"/>
                    <a:pt x="431006" y="412571"/>
                    <a:pt x="431006" y="420461"/>
                  </a:cubicBezTo>
                  <a:lnTo>
                    <a:pt x="431006" y="480945"/>
                  </a:lnTo>
                  <a:lnTo>
                    <a:pt x="384810" y="480945"/>
                  </a:lnTo>
                  <a:lnTo>
                    <a:pt x="384810" y="420461"/>
                  </a:lnTo>
                  <a:cubicBezTo>
                    <a:pt x="384810" y="412571"/>
                    <a:pt x="378413" y="406174"/>
                    <a:pt x="370523" y="406174"/>
                  </a:cubicBezTo>
                  <a:lnTo>
                    <a:pt x="334994" y="406174"/>
                  </a:lnTo>
                  <a:lnTo>
                    <a:pt x="334994" y="390267"/>
                  </a:lnTo>
                  <a:cubicBezTo>
                    <a:pt x="344993" y="397812"/>
                    <a:pt x="358283" y="399377"/>
                    <a:pt x="369761" y="394363"/>
                  </a:cubicBezTo>
                  <a:cubicBezTo>
                    <a:pt x="387566" y="386708"/>
                    <a:pt x="396019" y="366252"/>
                    <a:pt x="388811" y="348262"/>
                  </a:cubicBezTo>
                  <a:lnTo>
                    <a:pt x="355854" y="263870"/>
                  </a:lnTo>
                  <a:cubicBezTo>
                    <a:pt x="349203" y="244788"/>
                    <a:pt x="333670" y="230144"/>
                    <a:pt x="314230" y="224627"/>
                  </a:cubicBezTo>
                  <a:cubicBezTo>
                    <a:pt x="312134" y="224056"/>
                    <a:pt x="310229" y="223770"/>
                    <a:pt x="308229" y="223294"/>
                  </a:cubicBezTo>
                  <a:cubicBezTo>
                    <a:pt x="337093" y="202883"/>
                    <a:pt x="343946" y="162939"/>
                    <a:pt x="323536" y="134076"/>
                  </a:cubicBezTo>
                  <a:cubicBezTo>
                    <a:pt x="321567" y="131292"/>
                    <a:pt x="319379" y="128669"/>
                    <a:pt x="316992" y="126234"/>
                  </a:cubicBezTo>
                  <a:lnTo>
                    <a:pt x="328327" y="83657"/>
                  </a:lnTo>
                  <a:cubicBezTo>
                    <a:pt x="331467" y="72034"/>
                    <a:pt x="341045" y="63273"/>
                    <a:pt x="352901" y="61178"/>
                  </a:cubicBezTo>
                  <a:lnTo>
                    <a:pt x="397669" y="106327"/>
                  </a:lnTo>
                  <a:cubicBezTo>
                    <a:pt x="403177" y="111903"/>
                    <a:pt x="412163" y="111958"/>
                    <a:pt x="417739" y="106449"/>
                  </a:cubicBezTo>
                  <a:cubicBezTo>
                    <a:pt x="417781" y="106408"/>
                    <a:pt x="417821" y="106368"/>
                    <a:pt x="417862" y="106327"/>
                  </a:cubicBezTo>
                  <a:lnTo>
                    <a:pt x="463106" y="61178"/>
                  </a:lnTo>
                  <a:cubicBezTo>
                    <a:pt x="474937" y="63284"/>
                    <a:pt x="484480" y="72048"/>
                    <a:pt x="487585" y="83657"/>
                  </a:cubicBezTo>
                  <a:lnTo>
                    <a:pt x="530257" y="242629"/>
                  </a:lnTo>
                  <a:cubicBezTo>
                    <a:pt x="531017" y="245359"/>
                    <a:pt x="530639" y="248280"/>
                    <a:pt x="529209" y="250726"/>
                  </a:cubicBezTo>
                  <a:cubicBezTo>
                    <a:pt x="526296" y="255786"/>
                    <a:pt x="519833" y="257527"/>
                    <a:pt x="514772" y="254616"/>
                  </a:cubicBezTo>
                  <a:cubicBezTo>
                    <a:pt x="514726" y="254589"/>
                    <a:pt x="514681" y="254562"/>
                    <a:pt x="514636" y="254536"/>
                  </a:cubicBezTo>
                  <a:cubicBezTo>
                    <a:pt x="512176" y="253181"/>
                    <a:pt x="510384" y="250872"/>
                    <a:pt x="509683" y="248154"/>
                  </a:cubicBezTo>
                  <a:lnTo>
                    <a:pt x="484061" y="151761"/>
                  </a:lnTo>
                  <a:cubicBezTo>
                    <a:pt x="482009" y="144133"/>
                    <a:pt x="474162" y="139613"/>
                    <a:pt x="466535" y="141664"/>
                  </a:cubicBezTo>
                  <a:cubicBezTo>
                    <a:pt x="458907" y="143716"/>
                    <a:pt x="454386" y="151563"/>
                    <a:pt x="456438" y="159190"/>
                  </a:cubicBezTo>
                  <a:lnTo>
                    <a:pt x="522637" y="406174"/>
                  </a:lnTo>
                  <a:close/>
                </a:path>
              </a:pathLst>
            </a:custGeom>
            <a:grpFill/>
            <a:ln w="9525" cap="flat">
              <a:noFill/>
              <a:prstDash val="solid"/>
              <a:miter/>
            </a:ln>
          </p:spPr>
          <p:txBody>
            <a:bodyPr rtlCol="0" anchor="ctr"/>
            <a:lstStyle/>
            <a:p>
              <a:endParaRPr lang="en-US" dirty="0"/>
            </a:p>
          </p:txBody>
        </p:sp>
      </p:grpSp>
      <p:grpSp>
        <p:nvGrpSpPr>
          <p:cNvPr id="132" name="Graphic 1889348">
            <a:extLst>
              <a:ext uri="{FF2B5EF4-FFF2-40B4-BE49-F238E27FC236}">
                <a16:creationId xmlns:a16="http://schemas.microsoft.com/office/drawing/2014/main" id="{A67689FF-C111-AF47-8696-73BCF55B48BE}"/>
              </a:ext>
            </a:extLst>
          </p:cNvPr>
          <p:cNvGrpSpPr/>
          <p:nvPr/>
        </p:nvGrpSpPr>
        <p:grpSpPr>
          <a:xfrm>
            <a:off x="8482211" y="4009551"/>
            <a:ext cx="552450" cy="647700"/>
            <a:chOff x="9227575" y="4319517"/>
            <a:chExt cx="552450" cy="647700"/>
          </a:xfrm>
          <a:solidFill>
            <a:srgbClr val="00B29F"/>
          </a:solidFill>
        </p:grpSpPr>
        <p:sp>
          <p:nvSpPr>
            <p:cNvPr id="133" name="Freeform: Shape 1889410">
              <a:extLst>
                <a:ext uri="{FF2B5EF4-FFF2-40B4-BE49-F238E27FC236}">
                  <a16:creationId xmlns:a16="http://schemas.microsoft.com/office/drawing/2014/main" id="{FFCC6C46-BD29-EA45-89CF-ECFC9FA43243}"/>
                </a:ext>
              </a:extLst>
            </p:cNvPr>
            <p:cNvSpPr/>
            <p:nvPr/>
          </p:nvSpPr>
          <p:spPr>
            <a:xfrm>
              <a:off x="9302441" y="4454486"/>
              <a:ext cx="219075" cy="38100"/>
            </a:xfrm>
            <a:custGeom>
              <a:avLst/>
              <a:gdLst>
                <a:gd name="connsiteX0" fmla="*/ 21431 w 219075"/>
                <a:gd name="connsiteY0" fmla="*/ 35719 h 38100"/>
                <a:gd name="connsiteX1" fmla="*/ 200120 w 219075"/>
                <a:gd name="connsiteY1" fmla="*/ 35719 h 38100"/>
                <a:gd name="connsiteX2" fmla="*/ 214408 w 219075"/>
                <a:gd name="connsiteY2" fmla="*/ 21431 h 38100"/>
                <a:gd name="connsiteX3" fmla="*/ 200120 w 219075"/>
                <a:gd name="connsiteY3" fmla="*/ 7144 h 38100"/>
                <a:gd name="connsiteX4" fmla="*/ 21431 w 219075"/>
                <a:gd name="connsiteY4" fmla="*/ 7144 h 38100"/>
                <a:gd name="connsiteX5" fmla="*/ 7144 w 219075"/>
                <a:gd name="connsiteY5" fmla="*/ 21431 h 38100"/>
                <a:gd name="connsiteX6" fmla="*/ 21431 w 219075"/>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075" h="38100">
                  <a:moveTo>
                    <a:pt x="21431" y="35719"/>
                  </a:moveTo>
                  <a:lnTo>
                    <a:pt x="200120" y="35719"/>
                  </a:lnTo>
                  <a:cubicBezTo>
                    <a:pt x="208011" y="35719"/>
                    <a:pt x="214408" y="29322"/>
                    <a:pt x="214408" y="21431"/>
                  </a:cubicBezTo>
                  <a:cubicBezTo>
                    <a:pt x="214408" y="13541"/>
                    <a:pt x="208011" y="7144"/>
                    <a:pt x="200120" y="7144"/>
                  </a:cubicBezTo>
                  <a:lnTo>
                    <a:pt x="21431" y="7144"/>
                  </a:lnTo>
                  <a:cubicBezTo>
                    <a:pt x="13540" y="7144"/>
                    <a:pt x="7144" y="13541"/>
                    <a:pt x="7144" y="21431"/>
                  </a:cubicBezTo>
                  <a:cubicBezTo>
                    <a:pt x="7144" y="29322"/>
                    <a:pt x="13540" y="35719"/>
                    <a:pt x="21431" y="35719"/>
                  </a:cubicBezTo>
                  <a:close/>
                </a:path>
              </a:pathLst>
            </a:custGeom>
            <a:grpFill/>
            <a:ln w="9525" cap="flat">
              <a:noFill/>
              <a:prstDash val="solid"/>
              <a:miter/>
            </a:ln>
          </p:spPr>
          <p:txBody>
            <a:bodyPr rtlCol="0" anchor="ctr"/>
            <a:lstStyle/>
            <a:p>
              <a:endParaRPr lang="en-US" dirty="0"/>
            </a:p>
          </p:txBody>
        </p:sp>
        <p:sp>
          <p:nvSpPr>
            <p:cNvPr id="134" name="Freeform: Shape 1889411">
              <a:extLst>
                <a:ext uri="{FF2B5EF4-FFF2-40B4-BE49-F238E27FC236}">
                  <a16:creationId xmlns:a16="http://schemas.microsoft.com/office/drawing/2014/main" id="{7B3FD8AB-9DE4-D148-BE05-6EB0D34C3B5F}"/>
                </a:ext>
              </a:extLst>
            </p:cNvPr>
            <p:cNvSpPr/>
            <p:nvPr/>
          </p:nvSpPr>
          <p:spPr>
            <a:xfrm>
              <a:off x="9302441" y="4524781"/>
              <a:ext cx="304800" cy="38100"/>
            </a:xfrm>
            <a:custGeom>
              <a:avLst/>
              <a:gdLst>
                <a:gd name="connsiteX0" fmla="*/ 21431 w 304800"/>
                <a:gd name="connsiteY0" fmla="*/ 35719 h 38100"/>
                <a:gd name="connsiteX1" fmla="*/ 288131 w 304800"/>
                <a:gd name="connsiteY1" fmla="*/ 35719 h 38100"/>
                <a:gd name="connsiteX2" fmla="*/ 302419 w 304800"/>
                <a:gd name="connsiteY2" fmla="*/ 21431 h 38100"/>
                <a:gd name="connsiteX3" fmla="*/ 288131 w 304800"/>
                <a:gd name="connsiteY3" fmla="*/ 7144 h 38100"/>
                <a:gd name="connsiteX4" fmla="*/ 21431 w 304800"/>
                <a:gd name="connsiteY4" fmla="*/ 7144 h 38100"/>
                <a:gd name="connsiteX5" fmla="*/ 7144 w 304800"/>
                <a:gd name="connsiteY5" fmla="*/ 21431 h 38100"/>
                <a:gd name="connsiteX6" fmla="*/ 21431 w 304800"/>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38100">
                  <a:moveTo>
                    <a:pt x="21431" y="35719"/>
                  </a:moveTo>
                  <a:lnTo>
                    <a:pt x="288131" y="35719"/>
                  </a:lnTo>
                  <a:cubicBezTo>
                    <a:pt x="296022" y="35719"/>
                    <a:pt x="302419" y="29322"/>
                    <a:pt x="302419" y="21431"/>
                  </a:cubicBezTo>
                  <a:cubicBezTo>
                    <a:pt x="302419" y="13541"/>
                    <a:pt x="296022" y="7144"/>
                    <a:pt x="288131" y="7144"/>
                  </a:cubicBezTo>
                  <a:lnTo>
                    <a:pt x="21431" y="7144"/>
                  </a:lnTo>
                  <a:cubicBezTo>
                    <a:pt x="13540" y="7144"/>
                    <a:pt x="7144" y="13541"/>
                    <a:pt x="7144" y="21431"/>
                  </a:cubicBezTo>
                  <a:cubicBezTo>
                    <a:pt x="7144" y="29322"/>
                    <a:pt x="13540" y="35719"/>
                    <a:pt x="21431" y="35719"/>
                  </a:cubicBezTo>
                  <a:close/>
                </a:path>
              </a:pathLst>
            </a:custGeom>
            <a:grpFill/>
            <a:ln w="9525" cap="flat">
              <a:noFill/>
              <a:prstDash val="solid"/>
              <a:miter/>
            </a:ln>
          </p:spPr>
          <p:txBody>
            <a:bodyPr rtlCol="0" anchor="ctr"/>
            <a:lstStyle/>
            <a:p>
              <a:endParaRPr lang="en-US" dirty="0"/>
            </a:p>
          </p:txBody>
        </p:sp>
        <p:sp>
          <p:nvSpPr>
            <p:cNvPr id="135" name="Freeform: Shape 1889412">
              <a:extLst>
                <a:ext uri="{FF2B5EF4-FFF2-40B4-BE49-F238E27FC236}">
                  <a16:creationId xmlns:a16="http://schemas.microsoft.com/office/drawing/2014/main" id="{F415EEEC-C7A4-8E4C-AA83-6E5C0EDB0C68}"/>
                </a:ext>
              </a:extLst>
            </p:cNvPr>
            <p:cNvSpPr/>
            <p:nvPr/>
          </p:nvSpPr>
          <p:spPr>
            <a:xfrm>
              <a:off x="9302441" y="4595075"/>
              <a:ext cx="304800" cy="38100"/>
            </a:xfrm>
            <a:custGeom>
              <a:avLst/>
              <a:gdLst>
                <a:gd name="connsiteX0" fmla="*/ 21431 w 304800"/>
                <a:gd name="connsiteY0" fmla="*/ 35719 h 38100"/>
                <a:gd name="connsiteX1" fmla="*/ 288131 w 304800"/>
                <a:gd name="connsiteY1" fmla="*/ 35719 h 38100"/>
                <a:gd name="connsiteX2" fmla="*/ 302419 w 304800"/>
                <a:gd name="connsiteY2" fmla="*/ 21431 h 38100"/>
                <a:gd name="connsiteX3" fmla="*/ 288131 w 304800"/>
                <a:gd name="connsiteY3" fmla="*/ 7144 h 38100"/>
                <a:gd name="connsiteX4" fmla="*/ 21431 w 304800"/>
                <a:gd name="connsiteY4" fmla="*/ 7144 h 38100"/>
                <a:gd name="connsiteX5" fmla="*/ 7144 w 304800"/>
                <a:gd name="connsiteY5" fmla="*/ 21431 h 38100"/>
                <a:gd name="connsiteX6" fmla="*/ 21431 w 304800"/>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38100">
                  <a:moveTo>
                    <a:pt x="21431" y="35719"/>
                  </a:moveTo>
                  <a:lnTo>
                    <a:pt x="288131" y="35719"/>
                  </a:lnTo>
                  <a:cubicBezTo>
                    <a:pt x="296022" y="35719"/>
                    <a:pt x="302419" y="29322"/>
                    <a:pt x="302419" y="21431"/>
                  </a:cubicBezTo>
                  <a:cubicBezTo>
                    <a:pt x="302419" y="13541"/>
                    <a:pt x="296022" y="7144"/>
                    <a:pt x="288131" y="7144"/>
                  </a:cubicBezTo>
                  <a:lnTo>
                    <a:pt x="21431" y="7144"/>
                  </a:lnTo>
                  <a:cubicBezTo>
                    <a:pt x="13540" y="7144"/>
                    <a:pt x="7144" y="13541"/>
                    <a:pt x="7144" y="21431"/>
                  </a:cubicBezTo>
                  <a:cubicBezTo>
                    <a:pt x="7144" y="29322"/>
                    <a:pt x="13540" y="35719"/>
                    <a:pt x="21431" y="35719"/>
                  </a:cubicBezTo>
                  <a:close/>
                </a:path>
              </a:pathLst>
            </a:custGeom>
            <a:grpFill/>
            <a:ln w="9525" cap="flat">
              <a:noFill/>
              <a:prstDash val="solid"/>
              <a:miter/>
            </a:ln>
          </p:spPr>
          <p:txBody>
            <a:bodyPr rtlCol="0" anchor="ctr"/>
            <a:lstStyle/>
            <a:p>
              <a:endParaRPr lang="en-US" dirty="0"/>
            </a:p>
          </p:txBody>
        </p:sp>
        <p:sp>
          <p:nvSpPr>
            <p:cNvPr id="136" name="Freeform: Shape 1889413">
              <a:extLst>
                <a:ext uri="{FF2B5EF4-FFF2-40B4-BE49-F238E27FC236}">
                  <a16:creationId xmlns:a16="http://schemas.microsoft.com/office/drawing/2014/main" id="{9BBACC24-D4A6-7B4B-A9B4-4E1A50AB0F85}"/>
                </a:ext>
              </a:extLst>
            </p:cNvPr>
            <p:cNvSpPr/>
            <p:nvPr/>
          </p:nvSpPr>
          <p:spPr>
            <a:xfrm>
              <a:off x="9220431" y="4312373"/>
              <a:ext cx="561975" cy="657225"/>
            </a:xfrm>
            <a:custGeom>
              <a:avLst/>
              <a:gdLst>
                <a:gd name="connsiteX0" fmla="*/ 469297 w 561975"/>
                <a:gd name="connsiteY0" fmla="*/ 366236 h 657225"/>
                <a:gd name="connsiteX1" fmla="*/ 469297 w 561975"/>
                <a:gd name="connsiteY1" fmla="*/ 167164 h 657225"/>
                <a:gd name="connsiteX2" fmla="*/ 464344 w 561975"/>
                <a:gd name="connsiteY2" fmla="*/ 156401 h 657225"/>
                <a:gd name="connsiteX3" fmla="*/ 359569 w 561975"/>
                <a:gd name="connsiteY3" fmla="*/ 13049 h 657225"/>
                <a:gd name="connsiteX4" fmla="*/ 359569 w 561975"/>
                <a:gd name="connsiteY4" fmla="*/ 13049 h 657225"/>
                <a:gd name="connsiteX5" fmla="*/ 356902 w 561975"/>
                <a:gd name="connsiteY5" fmla="*/ 10478 h 657225"/>
                <a:gd name="connsiteX6" fmla="*/ 356902 w 561975"/>
                <a:gd name="connsiteY6" fmla="*/ 10478 h 657225"/>
                <a:gd name="connsiteX7" fmla="*/ 353473 w 561975"/>
                <a:gd name="connsiteY7" fmla="*/ 8668 h 657225"/>
                <a:gd name="connsiteX8" fmla="*/ 352711 w 561975"/>
                <a:gd name="connsiteY8" fmla="*/ 8668 h 657225"/>
                <a:gd name="connsiteX9" fmla="*/ 348044 w 561975"/>
                <a:gd name="connsiteY9" fmla="*/ 7144 h 657225"/>
                <a:gd name="connsiteX10" fmla="*/ 48006 w 561975"/>
                <a:gd name="connsiteY10" fmla="*/ 7144 h 657225"/>
                <a:gd name="connsiteX11" fmla="*/ 7144 w 561975"/>
                <a:gd name="connsiteY11" fmla="*/ 48006 h 657225"/>
                <a:gd name="connsiteX12" fmla="*/ 7144 w 561975"/>
                <a:gd name="connsiteY12" fmla="*/ 563118 h 657225"/>
                <a:gd name="connsiteX13" fmla="*/ 48006 w 561975"/>
                <a:gd name="connsiteY13" fmla="*/ 604076 h 657225"/>
                <a:gd name="connsiteX14" fmla="*/ 291941 w 561975"/>
                <a:gd name="connsiteY14" fmla="*/ 604076 h 657225"/>
                <a:gd name="connsiteX15" fmla="*/ 505811 w 561975"/>
                <a:gd name="connsiteY15" fmla="*/ 615594 h 657225"/>
                <a:gd name="connsiteX16" fmla="*/ 517328 w 561975"/>
                <a:gd name="connsiteY16" fmla="*/ 401725 h 657225"/>
                <a:gd name="connsiteX17" fmla="*/ 469297 w 561975"/>
                <a:gd name="connsiteY17" fmla="*/ 365950 h 657225"/>
                <a:gd name="connsiteX18" fmla="*/ 362331 w 561975"/>
                <a:gd name="connsiteY18" fmla="*/ 65246 h 657225"/>
                <a:gd name="connsiteX19" fmla="*/ 426911 w 561975"/>
                <a:gd name="connsiteY19" fmla="*/ 153638 h 657225"/>
                <a:gd name="connsiteX20" fmla="*/ 374999 w 561975"/>
                <a:gd name="connsiteY20" fmla="*/ 153638 h 657225"/>
                <a:gd name="connsiteX21" fmla="*/ 362331 w 561975"/>
                <a:gd name="connsiteY21" fmla="*/ 140970 h 657225"/>
                <a:gd name="connsiteX22" fmla="*/ 103442 w 561975"/>
                <a:gd name="connsiteY22" fmla="*/ 459010 h 657225"/>
                <a:gd name="connsiteX23" fmla="*/ 259842 w 561975"/>
                <a:gd name="connsiteY23" fmla="*/ 459010 h 657225"/>
                <a:gd name="connsiteX24" fmla="*/ 271558 w 561975"/>
                <a:gd name="connsiteY24" fmla="*/ 575501 h 657225"/>
                <a:gd name="connsiteX25" fmla="*/ 48006 w 561975"/>
                <a:gd name="connsiteY25" fmla="*/ 575501 h 657225"/>
                <a:gd name="connsiteX26" fmla="*/ 35719 w 561975"/>
                <a:gd name="connsiteY26" fmla="*/ 563118 h 657225"/>
                <a:gd name="connsiteX27" fmla="*/ 35719 w 561975"/>
                <a:gd name="connsiteY27" fmla="*/ 48006 h 657225"/>
                <a:gd name="connsiteX28" fmla="*/ 48006 w 561975"/>
                <a:gd name="connsiteY28" fmla="*/ 35719 h 657225"/>
                <a:gd name="connsiteX29" fmla="*/ 333756 w 561975"/>
                <a:gd name="connsiteY29" fmla="*/ 35719 h 657225"/>
                <a:gd name="connsiteX30" fmla="*/ 333756 w 561975"/>
                <a:gd name="connsiteY30" fmla="*/ 140970 h 657225"/>
                <a:gd name="connsiteX31" fmla="*/ 374999 w 561975"/>
                <a:gd name="connsiteY31" fmla="*/ 182213 h 657225"/>
                <a:gd name="connsiteX32" fmla="*/ 440722 w 561975"/>
                <a:gd name="connsiteY32" fmla="*/ 182213 h 657225"/>
                <a:gd name="connsiteX33" fmla="*/ 440722 w 561975"/>
                <a:gd name="connsiteY33" fmla="*/ 356140 h 657225"/>
                <a:gd name="connsiteX34" fmla="*/ 404813 w 561975"/>
                <a:gd name="connsiteY34" fmla="*/ 351663 h 657225"/>
                <a:gd name="connsiteX35" fmla="*/ 354140 w 561975"/>
                <a:gd name="connsiteY35" fmla="*/ 360521 h 657225"/>
                <a:gd name="connsiteX36" fmla="*/ 350996 w 561975"/>
                <a:gd name="connsiteY36" fmla="*/ 360521 h 657225"/>
                <a:gd name="connsiteX37" fmla="*/ 103346 w 561975"/>
                <a:gd name="connsiteY37" fmla="*/ 360521 h 657225"/>
                <a:gd name="connsiteX38" fmla="*/ 89059 w 561975"/>
                <a:gd name="connsiteY38" fmla="*/ 374809 h 657225"/>
                <a:gd name="connsiteX39" fmla="*/ 103346 w 561975"/>
                <a:gd name="connsiteY39" fmla="*/ 389096 h 657225"/>
                <a:gd name="connsiteX40" fmla="*/ 305753 w 561975"/>
                <a:gd name="connsiteY40" fmla="*/ 389096 h 657225"/>
                <a:gd name="connsiteX41" fmla="*/ 271844 w 561975"/>
                <a:gd name="connsiteY41" fmla="*/ 430816 h 657225"/>
                <a:gd name="connsiteX42" fmla="*/ 103442 w 561975"/>
                <a:gd name="connsiteY42" fmla="*/ 430816 h 657225"/>
                <a:gd name="connsiteX43" fmla="*/ 89154 w 561975"/>
                <a:gd name="connsiteY43" fmla="*/ 445103 h 657225"/>
                <a:gd name="connsiteX44" fmla="*/ 103442 w 561975"/>
                <a:gd name="connsiteY44" fmla="*/ 459391 h 657225"/>
                <a:gd name="connsiteX45" fmla="*/ 404813 w 561975"/>
                <a:gd name="connsiteY45" fmla="*/ 626269 h 657225"/>
                <a:gd name="connsiteX46" fmla="*/ 281750 w 561975"/>
                <a:gd name="connsiteY46" fmla="*/ 503206 h 657225"/>
                <a:gd name="connsiteX47" fmla="*/ 404813 w 561975"/>
                <a:gd name="connsiteY47" fmla="*/ 380143 h 657225"/>
                <a:gd name="connsiteX48" fmla="*/ 527876 w 561975"/>
                <a:gd name="connsiteY48" fmla="*/ 503206 h 657225"/>
                <a:gd name="connsiteX49" fmla="*/ 404813 w 561975"/>
                <a:gd name="connsiteY49" fmla="*/ 626269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61975" h="657225">
                  <a:moveTo>
                    <a:pt x="469297" y="366236"/>
                  </a:moveTo>
                  <a:lnTo>
                    <a:pt x="469297" y="167164"/>
                  </a:lnTo>
                  <a:cubicBezTo>
                    <a:pt x="469320" y="163019"/>
                    <a:pt x="467506" y="159079"/>
                    <a:pt x="464344" y="156401"/>
                  </a:cubicBezTo>
                  <a:lnTo>
                    <a:pt x="359569" y="13049"/>
                  </a:lnTo>
                  <a:cubicBezTo>
                    <a:pt x="359569" y="13049"/>
                    <a:pt x="359569" y="13049"/>
                    <a:pt x="359569" y="13049"/>
                  </a:cubicBezTo>
                  <a:cubicBezTo>
                    <a:pt x="358800" y="12075"/>
                    <a:pt x="357903" y="11210"/>
                    <a:pt x="356902" y="10478"/>
                  </a:cubicBezTo>
                  <a:cubicBezTo>
                    <a:pt x="356902" y="10478"/>
                    <a:pt x="356902" y="10478"/>
                    <a:pt x="356902" y="10478"/>
                  </a:cubicBezTo>
                  <a:cubicBezTo>
                    <a:pt x="355844" y="9726"/>
                    <a:pt x="354690" y="9118"/>
                    <a:pt x="353473" y="8668"/>
                  </a:cubicBezTo>
                  <a:lnTo>
                    <a:pt x="352711" y="8668"/>
                  </a:lnTo>
                  <a:cubicBezTo>
                    <a:pt x="351261" y="7879"/>
                    <a:pt x="349679" y="7363"/>
                    <a:pt x="348044" y="7144"/>
                  </a:cubicBezTo>
                  <a:lnTo>
                    <a:pt x="48006" y="7144"/>
                  </a:lnTo>
                  <a:cubicBezTo>
                    <a:pt x="25460" y="7196"/>
                    <a:pt x="7196" y="25460"/>
                    <a:pt x="7144" y="48006"/>
                  </a:cubicBezTo>
                  <a:lnTo>
                    <a:pt x="7144" y="563118"/>
                  </a:lnTo>
                  <a:cubicBezTo>
                    <a:pt x="7144" y="585701"/>
                    <a:pt x="25423" y="604023"/>
                    <a:pt x="48006" y="604076"/>
                  </a:cubicBezTo>
                  <a:lnTo>
                    <a:pt x="291941" y="604076"/>
                  </a:lnTo>
                  <a:cubicBezTo>
                    <a:pt x="347819" y="666315"/>
                    <a:pt x="443572" y="671472"/>
                    <a:pt x="505811" y="615594"/>
                  </a:cubicBezTo>
                  <a:cubicBezTo>
                    <a:pt x="568049" y="559717"/>
                    <a:pt x="573207" y="463964"/>
                    <a:pt x="517328" y="401725"/>
                  </a:cubicBezTo>
                  <a:cubicBezTo>
                    <a:pt x="503859" y="386722"/>
                    <a:pt x="487530" y="374559"/>
                    <a:pt x="469297" y="365950"/>
                  </a:cubicBezTo>
                  <a:close/>
                  <a:moveTo>
                    <a:pt x="362331" y="65246"/>
                  </a:moveTo>
                  <a:lnTo>
                    <a:pt x="426911" y="153638"/>
                  </a:lnTo>
                  <a:lnTo>
                    <a:pt x="374999" y="153638"/>
                  </a:lnTo>
                  <a:cubicBezTo>
                    <a:pt x="368024" y="153587"/>
                    <a:pt x="362382" y="147945"/>
                    <a:pt x="362331" y="140970"/>
                  </a:cubicBezTo>
                  <a:close/>
                  <a:moveTo>
                    <a:pt x="103442" y="459010"/>
                  </a:moveTo>
                  <a:lnTo>
                    <a:pt x="259842" y="459010"/>
                  </a:lnTo>
                  <a:cubicBezTo>
                    <a:pt x="247897" y="497833"/>
                    <a:pt x="252121" y="539833"/>
                    <a:pt x="271558" y="575501"/>
                  </a:cubicBezTo>
                  <a:lnTo>
                    <a:pt x="48006" y="575501"/>
                  </a:lnTo>
                  <a:cubicBezTo>
                    <a:pt x="41205" y="575448"/>
                    <a:pt x="35719" y="569920"/>
                    <a:pt x="35719" y="563118"/>
                  </a:cubicBezTo>
                  <a:lnTo>
                    <a:pt x="35719" y="48006"/>
                  </a:lnTo>
                  <a:cubicBezTo>
                    <a:pt x="35719" y="41220"/>
                    <a:pt x="41220" y="35719"/>
                    <a:pt x="48006" y="35719"/>
                  </a:cubicBezTo>
                  <a:lnTo>
                    <a:pt x="333756" y="35719"/>
                  </a:lnTo>
                  <a:lnTo>
                    <a:pt x="333756" y="140970"/>
                  </a:lnTo>
                  <a:cubicBezTo>
                    <a:pt x="333808" y="163726"/>
                    <a:pt x="352243" y="182161"/>
                    <a:pt x="374999" y="182213"/>
                  </a:cubicBezTo>
                  <a:lnTo>
                    <a:pt x="440722" y="182213"/>
                  </a:lnTo>
                  <a:lnTo>
                    <a:pt x="440722" y="356140"/>
                  </a:lnTo>
                  <a:cubicBezTo>
                    <a:pt x="428978" y="353194"/>
                    <a:pt x="416920" y="351691"/>
                    <a:pt x="404813" y="351663"/>
                  </a:cubicBezTo>
                  <a:cubicBezTo>
                    <a:pt x="387540" y="351707"/>
                    <a:pt x="370403" y="354702"/>
                    <a:pt x="354140" y="360521"/>
                  </a:cubicBezTo>
                  <a:cubicBezTo>
                    <a:pt x="353094" y="360428"/>
                    <a:pt x="352042" y="360428"/>
                    <a:pt x="350996" y="360521"/>
                  </a:cubicBezTo>
                  <a:lnTo>
                    <a:pt x="103346" y="360521"/>
                  </a:lnTo>
                  <a:cubicBezTo>
                    <a:pt x="95455" y="360521"/>
                    <a:pt x="89059" y="366918"/>
                    <a:pt x="89059" y="374809"/>
                  </a:cubicBezTo>
                  <a:cubicBezTo>
                    <a:pt x="89059" y="382699"/>
                    <a:pt x="95455" y="389096"/>
                    <a:pt x="103346" y="389096"/>
                  </a:cubicBezTo>
                  <a:lnTo>
                    <a:pt x="305753" y="389096"/>
                  </a:lnTo>
                  <a:cubicBezTo>
                    <a:pt x="292096" y="400911"/>
                    <a:pt x="280618" y="415032"/>
                    <a:pt x="271844" y="430816"/>
                  </a:cubicBezTo>
                  <a:lnTo>
                    <a:pt x="103442" y="430816"/>
                  </a:lnTo>
                  <a:cubicBezTo>
                    <a:pt x="95551" y="430816"/>
                    <a:pt x="89154" y="437213"/>
                    <a:pt x="89154" y="445103"/>
                  </a:cubicBezTo>
                  <a:cubicBezTo>
                    <a:pt x="89154" y="452994"/>
                    <a:pt x="95551" y="459391"/>
                    <a:pt x="103442" y="459391"/>
                  </a:cubicBezTo>
                  <a:close/>
                  <a:moveTo>
                    <a:pt x="404813" y="626269"/>
                  </a:moveTo>
                  <a:cubicBezTo>
                    <a:pt x="336847" y="626269"/>
                    <a:pt x="281750" y="571171"/>
                    <a:pt x="281750" y="503206"/>
                  </a:cubicBezTo>
                  <a:cubicBezTo>
                    <a:pt x="281750" y="435240"/>
                    <a:pt x="336847" y="380143"/>
                    <a:pt x="404813" y="380143"/>
                  </a:cubicBezTo>
                  <a:cubicBezTo>
                    <a:pt x="472778" y="380143"/>
                    <a:pt x="527876" y="435240"/>
                    <a:pt x="527876" y="503206"/>
                  </a:cubicBezTo>
                  <a:cubicBezTo>
                    <a:pt x="527823" y="571150"/>
                    <a:pt x="472756" y="626216"/>
                    <a:pt x="404813" y="626269"/>
                  </a:cubicBezTo>
                  <a:close/>
                </a:path>
              </a:pathLst>
            </a:custGeom>
            <a:grpFill/>
            <a:ln w="9525" cap="flat">
              <a:noFill/>
              <a:prstDash val="solid"/>
              <a:miter/>
            </a:ln>
          </p:spPr>
          <p:txBody>
            <a:bodyPr rtlCol="0" anchor="ctr"/>
            <a:lstStyle/>
            <a:p>
              <a:endParaRPr lang="en-US" dirty="0"/>
            </a:p>
          </p:txBody>
        </p:sp>
        <p:sp>
          <p:nvSpPr>
            <p:cNvPr id="137" name="Freeform: Shape 1889414">
              <a:extLst>
                <a:ext uri="{FF2B5EF4-FFF2-40B4-BE49-F238E27FC236}">
                  <a16:creationId xmlns:a16="http://schemas.microsoft.com/office/drawing/2014/main" id="{4184A880-5DCC-224E-B3EE-8794CC85B821}"/>
                </a:ext>
              </a:extLst>
            </p:cNvPr>
            <p:cNvSpPr/>
            <p:nvPr/>
          </p:nvSpPr>
          <p:spPr>
            <a:xfrm>
              <a:off x="9544877" y="4759545"/>
              <a:ext cx="171450" cy="123825"/>
            </a:xfrm>
            <a:custGeom>
              <a:avLst/>
              <a:gdLst>
                <a:gd name="connsiteX0" fmla="*/ 164282 w 171450"/>
                <a:gd name="connsiteY0" fmla="*/ 11362 h 123825"/>
                <a:gd name="connsiteX1" fmla="*/ 144212 w 171450"/>
                <a:gd name="connsiteY1" fmla="*/ 11239 h 123825"/>
                <a:gd name="connsiteX2" fmla="*/ 144089 w 171450"/>
                <a:gd name="connsiteY2" fmla="*/ 11362 h 123825"/>
                <a:gd name="connsiteX3" fmla="*/ 71889 w 171450"/>
                <a:gd name="connsiteY3" fmla="*/ 83847 h 123825"/>
                <a:gd name="connsiteX4" fmla="*/ 31884 w 171450"/>
                <a:gd name="connsiteY4" fmla="*/ 43842 h 123825"/>
                <a:gd name="connsiteX5" fmla="*/ 11691 w 171450"/>
                <a:gd name="connsiteY5" fmla="*/ 43130 h 123825"/>
                <a:gd name="connsiteX6" fmla="*/ 10979 w 171450"/>
                <a:gd name="connsiteY6" fmla="*/ 63323 h 123825"/>
                <a:gd name="connsiteX7" fmla="*/ 11691 w 171450"/>
                <a:gd name="connsiteY7" fmla="*/ 64035 h 123825"/>
                <a:gd name="connsiteX8" fmla="*/ 61793 w 171450"/>
                <a:gd name="connsiteY8" fmla="*/ 114137 h 123825"/>
                <a:gd name="connsiteX9" fmla="*/ 71889 w 171450"/>
                <a:gd name="connsiteY9" fmla="*/ 118328 h 123825"/>
                <a:gd name="connsiteX10" fmla="*/ 81986 w 171450"/>
                <a:gd name="connsiteY10" fmla="*/ 114137 h 123825"/>
                <a:gd name="connsiteX11" fmla="*/ 164282 w 171450"/>
                <a:gd name="connsiteY11" fmla="*/ 31936 h 123825"/>
                <a:gd name="connsiteX12" fmla="*/ 164791 w 171450"/>
                <a:gd name="connsiteY12" fmla="*/ 11872 h 123825"/>
                <a:gd name="connsiteX13" fmla="*/ 164282 w 171450"/>
                <a:gd name="connsiteY13" fmla="*/ 1136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450" h="123825">
                  <a:moveTo>
                    <a:pt x="164282" y="11362"/>
                  </a:moveTo>
                  <a:cubicBezTo>
                    <a:pt x="158773" y="5786"/>
                    <a:pt x="149788" y="5731"/>
                    <a:pt x="144212" y="11239"/>
                  </a:cubicBezTo>
                  <a:cubicBezTo>
                    <a:pt x="144170" y="11280"/>
                    <a:pt x="144130" y="11321"/>
                    <a:pt x="144089" y="11362"/>
                  </a:cubicBezTo>
                  <a:lnTo>
                    <a:pt x="71889" y="83847"/>
                  </a:lnTo>
                  <a:lnTo>
                    <a:pt x="31884" y="43842"/>
                  </a:lnTo>
                  <a:cubicBezTo>
                    <a:pt x="26505" y="38069"/>
                    <a:pt x="17464" y="37750"/>
                    <a:pt x="11691" y="43130"/>
                  </a:cubicBezTo>
                  <a:cubicBezTo>
                    <a:pt x="5918" y="48509"/>
                    <a:pt x="5599" y="57550"/>
                    <a:pt x="10979" y="63323"/>
                  </a:cubicBezTo>
                  <a:cubicBezTo>
                    <a:pt x="11207" y="63569"/>
                    <a:pt x="11445" y="63806"/>
                    <a:pt x="11691" y="64035"/>
                  </a:cubicBezTo>
                  <a:lnTo>
                    <a:pt x="61793" y="114137"/>
                  </a:lnTo>
                  <a:cubicBezTo>
                    <a:pt x="64458" y="116835"/>
                    <a:pt x="68097" y="118346"/>
                    <a:pt x="71889" y="118328"/>
                  </a:cubicBezTo>
                  <a:cubicBezTo>
                    <a:pt x="75688" y="118379"/>
                    <a:pt x="79340" y="116863"/>
                    <a:pt x="81986" y="114137"/>
                  </a:cubicBezTo>
                  <a:lnTo>
                    <a:pt x="164282" y="31936"/>
                  </a:lnTo>
                  <a:cubicBezTo>
                    <a:pt x="169963" y="26536"/>
                    <a:pt x="170191" y="17553"/>
                    <a:pt x="164791" y="11872"/>
                  </a:cubicBezTo>
                  <a:cubicBezTo>
                    <a:pt x="164626" y="11697"/>
                    <a:pt x="164456" y="11528"/>
                    <a:pt x="164282" y="11362"/>
                  </a:cubicBezTo>
                  <a:close/>
                </a:path>
              </a:pathLst>
            </a:custGeom>
            <a:grpFill/>
            <a:ln w="9525" cap="flat">
              <a:noFill/>
              <a:prstDash val="solid"/>
              <a:miter/>
            </a:ln>
          </p:spPr>
          <p:txBody>
            <a:bodyPr rtlCol="0" anchor="ctr"/>
            <a:lstStyle/>
            <a:p>
              <a:endParaRPr lang="en-US" dirty="0"/>
            </a:p>
          </p:txBody>
        </p:sp>
      </p:grpSp>
      <p:grpSp>
        <p:nvGrpSpPr>
          <p:cNvPr id="138" name="Graphic 1889320">
            <a:extLst>
              <a:ext uri="{FF2B5EF4-FFF2-40B4-BE49-F238E27FC236}">
                <a16:creationId xmlns:a16="http://schemas.microsoft.com/office/drawing/2014/main" id="{0E4CCB24-A8FF-8048-A6DF-C110D5B03E55}"/>
              </a:ext>
            </a:extLst>
          </p:cNvPr>
          <p:cNvGrpSpPr/>
          <p:nvPr/>
        </p:nvGrpSpPr>
        <p:grpSpPr>
          <a:xfrm>
            <a:off x="4865883" y="4004789"/>
            <a:ext cx="666750" cy="657225"/>
            <a:chOff x="5382784" y="5160455"/>
            <a:chExt cx="666750" cy="657225"/>
          </a:xfrm>
          <a:solidFill>
            <a:srgbClr val="00B29F"/>
          </a:solidFill>
        </p:grpSpPr>
        <p:sp>
          <p:nvSpPr>
            <p:cNvPr id="139" name="Freeform: Shape 1889452">
              <a:extLst>
                <a:ext uri="{FF2B5EF4-FFF2-40B4-BE49-F238E27FC236}">
                  <a16:creationId xmlns:a16="http://schemas.microsoft.com/office/drawing/2014/main" id="{8AD49A85-8721-E140-936B-9B81334193F3}"/>
                </a:ext>
              </a:extLst>
            </p:cNvPr>
            <p:cNvSpPr/>
            <p:nvPr/>
          </p:nvSpPr>
          <p:spPr>
            <a:xfrm>
              <a:off x="5375889" y="5153216"/>
              <a:ext cx="666750" cy="666750"/>
            </a:xfrm>
            <a:custGeom>
              <a:avLst/>
              <a:gdLst>
                <a:gd name="connsiteX0" fmla="*/ 572109 w 666750"/>
                <a:gd name="connsiteY0" fmla="*/ 104013 h 666750"/>
                <a:gd name="connsiteX1" fmla="*/ 104013 w 666750"/>
                <a:gd name="connsiteY1" fmla="*/ 104166 h 666750"/>
                <a:gd name="connsiteX2" fmla="*/ 104166 w 666750"/>
                <a:gd name="connsiteY2" fmla="*/ 572262 h 666750"/>
                <a:gd name="connsiteX3" fmla="*/ 572109 w 666750"/>
                <a:gd name="connsiteY3" fmla="*/ 572262 h 666750"/>
                <a:gd name="connsiteX4" fmla="*/ 572109 w 666750"/>
                <a:gd name="connsiteY4" fmla="*/ 104013 h 666750"/>
                <a:gd name="connsiteX5" fmla="*/ 551916 w 666750"/>
                <a:gd name="connsiteY5" fmla="*/ 551688 h 666750"/>
                <a:gd name="connsiteX6" fmla="*/ 124231 w 666750"/>
                <a:gd name="connsiteY6" fmla="*/ 551605 h 666750"/>
                <a:gd name="connsiteX7" fmla="*/ 124314 w 666750"/>
                <a:gd name="connsiteY7" fmla="*/ 123920 h 666750"/>
                <a:gd name="connsiteX8" fmla="*/ 551916 w 666750"/>
                <a:gd name="connsiteY8" fmla="*/ 123920 h 666750"/>
                <a:gd name="connsiteX9" fmla="*/ 551916 w 666750"/>
                <a:gd name="connsiteY9" fmla="*/ 552069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0" h="666750">
                  <a:moveTo>
                    <a:pt x="572109" y="104013"/>
                  </a:moveTo>
                  <a:cubicBezTo>
                    <a:pt x="442805" y="-25206"/>
                    <a:pt x="233232" y="-25137"/>
                    <a:pt x="104013" y="104166"/>
                  </a:cubicBezTo>
                  <a:cubicBezTo>
                    <a:pt x="-25206" y="233469"/>
                    <a:pt x="-25137" y="443043"/>
                    <a:pt x="104166" y="572262"/>
                  </a:cubicBezTo>
                  <a:cubicBezTo>
                    <a:pt x="233409" y="701421"/>
                    <a:pt x="442865" y="701421"/>
                    <a:pt x="572109" y="572262"/>
                  </a:cubicBezTo>
                  <a:cubicBezTo>
                    <a:pt x="701157" y="442853"/>
                    <a:pt x="701157" y="233422"/>
                    <a:pt x="572109" y="104013"/>
                  </a:cubicBezTo>
                  <a:close/>
                  <a:moveTo>
                    <a:pt x="551916" y="551688"/>
                  </a:moveTo>
                  <a:cubicBezTo>
                    <a:pt x="433791" y="669767"/>
                    <a:pt x="242310" y="669729"/>
                    <a:pt x="124231" y="551605"/>
                  </a:cubicBezTo>
                  <a:cubicBezTo>
                    <a:pt x="6152" y="433480"/>
                    <a:pt x="6189" y="241999"/>
                    <a:pt x="124314" y="123920"/>
                  </a:cubicBezTo>
                  <a:cubicBezTo>
                    <a:pt x="242407" y="5874"/>
                    <a:pt x="433824" y="5874"/>
                    <a:pt x="551916" y="123920"/>
                  </a:cubicBezTo>
                  <a:cubicBezTo>
                    <a:pt x="670012" y="242206"/>
                    <a:pt x="670012" y="433784"/>
                    <a:pt x="551916" y="552069"/>
                  </a:cubicBezTo>
                  <a:close/>
                </a:path>
              </a:pathLst>
            </a:custGeom>
            <a:grpFill/>
            <a:ln w="9525" cap="flat">
              <a:noFill/>
              <a:prstDash val="solid"/>
              <a:miter/>
            </a:ln>
          </p:spPr>
          <p:txBody>
            <a:bodyPr rtlCol="0" anchor="ctr"/>
            <a:lstStyle/>
            <a:p>
              <a:endParaRPr lang="en-US" dirty="0"/>
            </a:p>
          </p:txBody>
        </p:sp>
        <p:sp>
          <p:nvSpPr>
            <p:cNvPr id="140" name="Freeform: Shape 1889453">
              <a:extLst>
                <a:ext uri="{FF2B5EF4-FFF2-40B4-BE49-F238E27FC236}">
                  <a16:creationId xmlns:a16="http://schemas.microsoft.com/office/drawing/2014/main" id="{35813224-99E8-3344-BC9D-1A373F6B29CC}"/>
                </a:ext>
              </a:extLst>
            </p:cNvPr>
            <p:cNvSpPr/>
            <p:nvPr/>
          </p:nvSpPr>
          <p:spPr>
            <a:xfrm>
              <a:off x="5544610" y="5315184"/>
              <a:ext cx="342900" cy="342900"/>
            </a:xfrm>
            <a:custGeom>
              <a:avLst/>
              <a:gdLst>
                <a:gd name="connsiteX0" fmla="*/ 336141 w 342900"/>
                <a:gd name="connsiteY0" fmla="*/ 70632 h 342900"/>
                <a:gd name="connsiteX1" fmla="*/ 318520 w 342900"/>
                <a:gd name="connsiteY1" fmla="*/ 28246 h 342900"/>
                <a:gd name="connsiteX2" fmla="*/ 315282 w 342900"/>
                <a:gd name="connsiteY2" fmla="*/ 25007 h 342900"/>
                <a:gd name="connsiteX3" fmla="*/ 230419 w 342900"/>
                <a:gd name="connsiteY3" fmla="*/ 25003 h 342900"/>
                <a:gd name="connsiteX4" fmla="*/ 230414 w 342900"/>
                <a:gd name="connsiteY4" fmla="*/ 25007 h 342900"/>
                <a:gd name="connsiteX5" fmla="*/ 171549 w 342900"/>
                <a:gd name="connsiteY5" fmla="*/ 83396 h 342900"/>
                <a:gd name="connsiteX6" fmla="*/ 112780 w 342900"/>
                <a:gd name="connsiteY6" fmla="*/ 24722 h 342900"/>
                <a:gd name="connsiteX7" fmla="*/ 27917 w 342900"/>
                <a:gd name="connsiteY7" fmla="*/ 24717 h 342900"/>
                <a:gd name="connsiteX8" fmla="*/ 27912 w 342900"/>
                <a:gd name="connsiteY8" fmla="*/ 24722 h 342900"/>
                <a:gd name="connsiteX9" fmla="*/ 24674 w 342900"/>
                <a:gd name="connsiteY9" fmla="*/ 27960 h 342900"/>
                <a:gd name="connsiteX10" fmla="*/ 24674 w 342900"/>
                <a:gd name="connsiteY10" fmla="*/ 112733 h 342900"/>
                <a:gd name="connsiteX11" fmla="*/ 83443 w 342900"/>
                <a:gd name="connsiteY11" fmla="*/ 171502 h 342900"/>
                <a:gd name="connsiteX12" fmla="*/ 24864 w 342900"/>
                <a:gd name="connsiteY12" fmla="*/ 230557 h 342900"/>
                <a:gd name="connsiteX13" fmla="*/ 24864 w 342900"/>
                <a:gd name="connsiteY13" fmla="*/ 315425 h 342900"/>
                <a:gd name="connsiteX14" fmla="*/ 28103 w 342900"/>
                <a:gd name="connsiteY14" fmla="*/ 318663 h 342900"/>
                <a:gd name="connsiteX15" fmla="*/ 112971 w 342900"/>
                <a:gd name="connsiteY15" fmla="*/ 318663 h 342900"/>
                <a:gd name="connsiteX16" fmla="*/ 171549 w 342900"/>
                <a:gd name="connsiteY16" fmla="*/ 259894 h 342900"/>
                <a:gd name="connsiteX17" fmla="*/ 230223 w 342900"/>
                <a:gd name="connsiteY17" fmla="*/ 318663 h 342900"/>
                <a:gd name="connsiteX18" fmla="*/ 315091 w 342900"/>
                <a:gd name="connsiteY18" fmla="*/ 318663 h 342900"/>
                <a:gd name="connsiteX19" fmla="*/ 318330 w 342900"/>
                <a:gd name="connsiteY19" fmla="*/ 315425 h 342900"/>
                <a:gd name="connsiteX20" fmla="*/ 318334 w 342900"/>
                <a:gd name="connsiteY20" fmla="*/ 230562 h 342900"/>
                <a:gd name="connsiteX21" fmla="*/ 318330 w 342900"/>
                <a:gd name="connsiteY21" fmla="*/ 230557 h 342900"/>
                <a:gd name="connsiteX22" fmla="*/ 259560 w 342900"/>
                <a:gd name="connsiteY22" fmla="*/ 171788 h 342900"/>
                <a:gd name="connsiteX23" fmla="*/ 318330 w 342900"/>
                <a:gd name="connsiteY23" fmla="*/ 113018 h 342900"/>
                <a:gd name="connsiteX24" fmla="*/ 336141 w 342900"/>
                <a:gd name="connsiteY24" fmla="*/ 70632 h 342900"/>
                <a:gd name="connsiteX25" fmla="*/ 298041 w 342900"/>
                <a:gd name="connsiteY25" fmla="*/ 92825 h 342900"/>
                <a:gd name="connsiteX26" fmla="*/ 219174 w 342900"/>
                <a:gd name="connsiteY26" fmla="*/ 171788 h 342900"/>
                <a:gd name="connsiteX27" fmla="*/ 298137 w 342900"/>
                <a:gd name="connsiteY27" fmla="*/ 250750 h 342900"/>
                <a:gd name="connsiteX28" fmla="*/ 298205 w 342900"/>
                <a:gd name="connsiteY28" fmla="*/ 295068 h 342900"/>
                <a:gd name="connsiteX29" fmla="*/ 298137 w 342900"/>
                <a:gd name="connsiteY29" fmla="*/ 295136 h 342900"/>
                <a:gd name="connsiteX30" fmla="*/ 294898 w 342900"/>
                <a:gd name="connsiteY30" fmla="*/ 298375 h 342900"/>
                <a:gd name="connsiteX31" fmla="*/ 250446 w 342900"/>
                <a:gd name="connsiteY31" fmla="*/ 298404 h 342900"/>
                <a:gd name="connsiteX32" fmla="*/ 250416 w 342900"/>
                <a:gd name="connsiteY32" fmla="*/ 298375 h 342900"/>
                <a:gd name="connsiteX33" fmla="*/ 171549 w 342900"/>
                <a:gd name="connsiteY33" fmla="*/ 219508 h 342900"/>
                <a:gd name="connsiteX34" fmla="*/ 92587 w 342900"/>
                <a:gd name="connsiteY34" fmla="*/ 298375 h 342900"/>
                <a:gd name="connsiteX35" fmla="*/ 48135 w 342900"/>
                <a:gd name="connsiteY35" fmla="*/ 298404 h 342900"/>
                <a:gd name="connsiteX36" fmla="*/ 48105 w 342900"/>
                <a:gd name="connsiteY36" fmla="*/ 298375 h 342900"/>
                <a:gd name="connsiteX37" fmla="*/ 44867 w 342900"/>
                <a:gd name="connsiteY37" fmla="*/ 295136 h 342900"/>
                <a:gd name="connsiteX38" fmla="*/ 44867 w 342900"/>
                <a:gd name="connsiteY38" fmla="*/ 250750 h 342900"/>
                <a:gd name="connsiteX39" fmla="*/ 123924 w 342900"/>
                <a:gd name="connsiteY39" fmla="*/ 171788 h 342900"/>
                <a:gd name="connsiteX40" fmla="*/ 45057 w 342900"/>
                <a:gd name="connsiteY40" fmla="*/ 92921 h 342900"/>
                <a:gd name="connsiteX41" fmla="*/ 45057 w 342900"/>
                <a:gd name="connsiteY41" fmla="*/ 48534 h 342900"/>
                <a:gd name="connsiteX42" fmla="*/ 48201 w 342900"/>
                <a:gd name="connsiteY42" fmla="*/ 45296 h 342900"/>
                <a:gd name="connsiteX43" fmla="*/ 92653 w 342900"/>
                <a:gd name="connsiteY43" fmla="*/ 45266 h 342900"/>
                <a:gd name="connsiteX44" fmla="*/ 92682 w 342900"/>
                <a:gd name="connsiteY44" fmla="*/ 45296 h 342900"/>
                <a:gd name="connsiteX45" fmla="*/ 171549 w 342900"/>
                <a:gd name="connsiteY45" fmla="*/ 124163 h 342900"/>
                <a:gd name="connsiteX46" fmla="*/ 250607 w 342900"/>
                <a:gd name="connsiteY46" fmla="*/ 45296 h 342900"/>
                <a:gd name="connsiteX47" fmla="*/ 295058 w 342900"/>
                <a:gd name="connsiteY47" fmla="*/ 44979 h 342900"/>
                <a:gd name="connsiteX48" fmla="*/ 295374 w 342900"/>
                <a:gd name="connsiteY48" fmla="*/ 45296 h 342900"/>
                <a:gd name="connsiteX49" fmla="*/ 298613 w 342900"/>
                <a:gd name="connsiteY49" fmla="*/ 48534 h 342900"/>
                <a:gd name="connsiteX50" fmla="*/ 298817 w 342900"/>
                <a:gd name="connsiteY50" fmla="*/ 92717 h 342900"/>
                <a:gd name="connsiteX51" fmla="*/ 298613 w 342900"/>
                <a:gd name="connsiteY51" fmla="*/ 9292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42900" h="342900">
                  <a:moveTo>
                    <a:pt x="336141" y="70632"/>
                  </a:moveTo>
                  <a:cubicBezTo>
                    <a:pt x="336159" y="54718"/>
                    <a:pt x="329815" y="39457"/>
                    <a:pt x="318520" y="28246"/>
                  </a:cubicBezTo>
                  <a:lnTo>
                    <a:pt x="315282" y="25007"/>
                  </a:lnTo>
                  <a:cubicBezTo>
                    <a:pt x="291848" y="1572"/>
                    <a:pt x="253854" y="1570"/>
                    <a:pt x="230419" y="25003"/>
                  </a:cubicBezTo>
                  <a:cubicBezTo>
                    <a:pt x="230417" y="25004"/>
                    <a:pt x="230416" y="25006"/>
                    <a:pt x="230414" y="25007"/>
                  </a:cubicBezTo>
                  <a:lnTo>
                    <a:pt x="171549" y="83396"/>
                  </a:lnTo>
                  <a:lnTo>
                    <a:pt x="112780" y="24722"/>
                  </a:lnTo>
                  <a:cubicBezTo>
                    <a:pt x="89347" y="1286"/>
                    <a:pt x="51352" y="1284"/>
                    <a:pt x="27917" y="24717"/>
                  </a:cubicBezTo>
                  <a:cubicBezTo>
                    <a:pt x="27915" y="24719"/>
                    <a:pt x="27914" y="24720"/>
                    <a:pt x="27912" y="24722"/>
                  </a:cubicBezTo>
                  <a:lnTo>
                    <a:pt x="24674" y="27960"/>
                  </a:lnTo>
                  <a:cubicBezTo>
                    <a:pt x="1300" y="51384"/>
                    <a:pt x="1300" y="89309"/>
                    <a:pt x="24674" y="112733"/>
                  </a:cubicBezTo>
                  <a:lnTo>
                    <a:pt x="83443" y="171502"/>
                  </a:lnTo>
                  <a:lnTo>
                    <a:pt x="24864" y="230557"/>
                  </a:lnTo>
                  <a:cubicBezTo>
                    <a:pt x="1532" y="254035"/>
                    <a:pt x="1532" y="291946"/>
                    <a:pt x="24864" y="315425"/>
                  </a:cubicBezTo>
                  <a:lnTo>
                    <a:pt x="28103" y="318663"/>
                  </a:lnTo>
                  <a:cubicBezTo>
                    <a:pt x="51581" y="341996"/>
                    <a:pt x="89492" y="341996"/>
                    <a:pt x="112971" y="318663"/>
                  </a:cubicBezTo>
                  <a:lnTo>
                    <a:pt x="171549" y="259894"/>
                  </a:lnTo>
                  <a:lnTo>
                    <a:pt x="230223" y="318663"/>
                  </a:lnTo>
                  <a:cubicBezTo>
                    <a:pt x="253680" y="342048"/>
                    <a:pt x="291635" y="342048"/>
                    <a:pt x="315091" y="318663"/>
                  </a:cubicBezTo>
                  <a:lnTo>
                    <a:pt x="318330" y="315425"/>
                  </a:lnTo>
                  <a:cubicBezTo>
                    <a:pt x="341765" y="291991"/>
                    <a:pt x="341767" y="253997"/>
                    <a:pt x="318334" y="230562"/>
                  </a:cubicBezTo>
                  <a:cubicBezTo>
                    <a:pt x="318332" y="230560"/>
                    <a:pt x="318331" y="230559"/>
                    <a:pt x="318330" y="230557"/>
                  </a:cubicBezTo>
                  <a:lnTo>
                    <a:pt x="259560" y="171788"/>
                  </a:lnTo>
                  <a:lnTo>
                    <a:pt x="318330" y="113018"/>
                  </a:lnTo>
                  <a:cubicBezTo>
                    <a:pt x="329712" y="101851"/>
                    <a:pt x="336130" y="86578"/>
                    <a:pt x="336141" y="70632"/>
                  </a:cubicBezTo>
                  <a:close/>
                  <a:moveTo>
                    <a:pt x="298041" y="92825"/>
                  </a:moveTo>
                  <a:lnTo>
                    <a:pt x="219174" y="171788"/>
                  </a:lnTo>
                  <a:lnTo>
                    <a:pt x="298137" y="250750"/>
                  </a:lnTo>
                  <a:cubicBezTo>
                    <a:pt x="310393" y="262968"/>
                    <a:pt x="310425" y="282810"/>
                    <a:pt x="298205" y="295068"/>
                  </a:cubicBezTo>
                  <a:cubicBezTo>
                    <a:pt x="298182" y="295091"/>
                    <a:pt x="298159" y="295113"/>
                    <a:pt x="298137" y="295136"/>
                  </a:cubicBezTo>
                  <a:lnTo>
                    <a:pt x="294898" y="298375"/>
                  </a:lnTo>
                  <a:cubicBezTo>
                    <a:pt x="282631" y="310658"/>
                    <a:pt x="262729" y="310672"/>
                    <a:pt x="250446" y="298404"/>
                  </a:cubicBezTo>
                  <a:cubicBezTo>
                    <a:pt x="250436" y="298395"/>
                    <a:pt x="250426" y="298384"/>
                    <a:pt x="250416" y="298375"/>
                  </a:cubicBezTo>
                  <a:lnTo>
                    <a:pt x="171549" y="219508"/>
                  </a:lnTo>
                  <a:lnTo>
                    <a:pt x="92587" y="298375"/>
                  </a:lnTo>
                  <a:cubicBezTo>
                    <a:pt x="80320" y="310658"/>
                    <a:pt x="60418" y="310672"/>
                    <a:pt x="48135" y="298404"/>
                  </a:cubicBezTo>
                  <a:cubicBezTo>
                    <a:pt x="48125" y="298395"/>
                    <a:pt x="48115" y="298384"/>
                    <a:pt x="48105" y="298375"/>
                  </a:cubicBezTo>
                  <a:lnTo>
                    <a:pt x="44867" y="295136"/>
                  </a:lnTo>
                  <a:cubicBezTo>
                    <a:pt x="32687" y="282847"/>
                    <a:pt x="32687" y="263039"/>
                    <a:pt x="44867" y="250750"/>
                  </a:cubicBezTo>
                  <a:lnTo>
                    <a:pt x="123924" y="171788"/>
                  </a:lnTo>
                  <a:lnTo>
                    <a:pt x="45057" y="92921"/>
                  </a:lnTo>
                  <a:cubicBezTo>
                    <a:pt x="32826" y="80653"/>
                    <a:pt x="32826" y="60801"/>
                    <a:pt x="45057" y="48534"/>
                  </a:cubicBezTo>
                  <a:lnTo>
                    <a:pt x="48201" y="45296"/>
                  </a:lnTo>
                  <a:cubicBezTo>
                    <a:pt x="60468" y="33012"/>
                    <a:pt x="80369" y="32999"/>
                    <a:pt x="92653" y="45266"/>
                  </a:cubicBezTo>
                  <a:cubicBezTo>
                    <a:pt x="92662" y="45276"/>
                    <a:pt x="92673" y="45286"/>
                    <a:pt x="92682" y="45296"/>
                  </a:cubicBezTo>
                  <a:lnTo>
                    <a:pt x="171549" y="124163"/>
                  </a:lnTo>
                  <a:lnTo>
                    <a:pt x="250607" y="45296"/>
                  </a:lnTo>
                  <a:cubicBezTo>
                    <a:pt x="262794" y="32933"/>
                    <a:pt x="282696" y="32792"/>
                    <a:pt x="295058" y="44979"/>
                  </a:cubicBezTo>
                  <a:cubicBezTo>
                    <a:pt x="295164" y="45084"/>
                    <a:pt x="295270" y="45190"/>
                    <a:pt x="295374" y="45296"/>
                  </a:cubicBezTo>
                  <a:lnTo>
                    <a:pt x="298613" y="48534"/>
                  </a:lnTo>
                  <a:cubicBezTo>
                    <a:pt x="310870" y="60678"/>
                    <a:pt x="310961" y="80459"/>
                    <a:pt x="298817" y="92717"/>
                  </a:cubicBezTo>
                  <a:cubicBezTo>
                    <a:pt x="298749" y="92784"/>
                    <a:pt x="298681" y="92853"/>
                    <a:pt x="298613" y="92921"/>
                  </a:cubicBezTo>
                  <a:close/>
                </a:path>
              </a:pathLst>
            </a:custGeom>
            <a:grpFill/>
            <a:ln w="9525" cap="flat">
              <a:noFill/>
              <a:prstDash val="solid"/>
              <a:miter/>
            </a:ln>
          </p:spPr>
          <p:txBody>
            <a:bodyPr rtlCol="0" anchor="ctr"/>
            <a:lstStyle/>
            <a:p>
              <a:endParaRPr lang="en-US" dirty="0"/>
            </a:p>
          </p:txBody>
        </p:sp>
      </p:grpSp>
      <p:grpSp>
        <p:nvGrpSpPr>
          <p:cNvPr id="141" name="Graphic 98">
            <a:extLst>
              <a:ext uri="{FF2B5EF4-FFF2-40B4-BE49-F238E27FC236}">
                <a16:creationId xmlns:a16="http://schemas.microsoft.com/office/drawing/2014/main" id="{C8E44010-127C-384B-A8FE-8C3E34A4AC84}"/>
              </a:ext>
            </a:extLst>
          </p:cNvPr>
          <p:cNvGrpSpPr/>
          <p:nvPr/>
        </p:nvGrpSpPr>
        <p:grpSpPr>
          <a:xfrm>
            <a:off x="524560" y="4957434"/>
            <a:ext cx="628650" cy="466725"/>
            <a:chOff x="1393008" y="5920075"/>
            <a:chExt cx="628650" cy="466725"/>
          </a:xfrm>
          <a:solidFill>
            <a:srgbClr val="00B29F"/>
          </a:solidFill>
        </p:grpSpPr>
        <p:sp>
          <p:nvSpPr>
            <p:cNvPr id="142" name="Freeform: Shape 1889504">
              <a:extLst>
                <a:ext uri="{FF2B5EF4-FFF2-40B4-BE49-F238E27FC236}">
                  <a16:creationId xmlns:a16="http://schemas.microsoft.com/office/drawing/2014/main" id="{858B9919-4433-D744-B0CA-A7A21E15D288}"/>
                </a:ext>
              </a:extLst>
            </p:cNvPr>
            <p:cNvSpPr/>
            <p:nvPr/>
          </p:nvSpPr>
          <p:spPr>
            <a:xfrm>
              <a:off x="1385864" y="5912931"/>
              <a:ext cx="619125" cy="409575"/>
            </a:xfrm>
            <a:custGeom>
              <a:avLst/>
              <a:gdLst>
                <a:gd name="connsiteX0" fmla="*/ 501206 w 619125"/>
                <a:gd name="connsiteY0" fmla="*/ 295656 h 409575"/>
                <a:gd name="connsiteX1" fmla="*/ 550069 w 619125"/>
                <a:gd name="connsiteY1" fmla="*/ 295656 h 409575"/>
                <a:gd name="connsiteX2" fmla="*/ 594551 w 619125"/>
                <a:gd name="connsiteY2" fmla="*/ 311468 h 409575"/>
                <a:gd name="connsiteX3" fmla="*/ 614656 w 619125"/>
                <a:gd name="connsiteY3" fmla="*/ 309460 h 409575"/>
                <a:gd name="connsiteX4" fmla="*/ 617887 w 619125"/>
                <a:gd name="connsiteY4" fmla="*/ 300323 h 409575"/>
                <a:gd name="connsiteX5" fmla="*/ 617887 w 619125"/>
                <a:gd name="connsiteY5" fmla="*/ 259461 h 409575"/>
                <a:gd name="connsiteX6" fmla="*/ 596741 w 619125"/>
                <a:gd name="connsiteY6" fmla="*/ 238316 h 409575"/>
                <a:gd name="connsiteX7" fmla="*/ 591026 w 619125"/>
                <a:gd name="connsiteY7" fmla="*/ 238316 h 409575"/>
                <a:gd name="connsiteX8" fmla="*/ 555784 w 619125"/>
                <a:gd name="connsiteY8" fmla="*/ 188309 h 409575"/>
                <a:gd name="connsiteX9" fmla="*/ 436531 w 619125"/>
                <a:gd name="connsiteY9" fmla="*/ 170212 h 409575"/>
                <a:gd name="connsiteX10" fmla="*/ 433959 w 619125"/>
                <a:gd name="connsiteY10" fmla="*/ 170212 h 409575"/>
                <a:gd name="connsiteX11" fmla="*/ 377476 w 619125"/>
                <a:gd name="connsiteY11" fmla="*/ 29337 h 409575"/>
                <a:gd name="connsiteX12" fmla="*/ 334232 w 619125"/>
                <a:gd name="connsiteY12" fmla="*/ 7144 h 409575"/>
                <a:gd name="connsiteX13" fmla="*/ 171641 w 619125"/>
                <a:gd name="connsiteY13" fmla="*/ 7144 h 409575"/>
                <a:gd name="connsiteX14" fmla="*/ 157353 w 619125"/>
                <a:gd name="connsiteY14" fmla="*/ 21431 h 409575"/>
                <a:gd name="connsiteX15" fmla="*/ 157353 w 619125"/>
                <a:gd name="connsiteY15" fmla="*/ 183356 h 409575"/>
                <a:gd name="connsiteX16" fmla="*/ 109728 w 619125"/>
                <a:gd name="connsiteY16" fmla="*/ 183356 h 409575"/>
                <a:gd name="connsiteX17" fmla="*/ 75629 w 619125"/>
                <a:gd name="connsiteY17" fmla="*/ 194977 h 409575"/>
                <a:gd name="connsiteX18" fmla="*/ 71057 w 619125"/>
                <a:gd name="connsiteY18" fmla="*/ 200025 h 409575"/>
                <a:gd name="connsiteX19" fmla="*/ 32957 w 619125"/>
                <a:gd name="connsiteY19" fmla="*/ 200025 h 409575"/>
                <a:gd name="connsiteX20" fmla="*/ 7144 w 619125"/>
                <a:gd name="connsiteY20" fmla="*/ 225266 h 409575"/>
                <a:gd name="connsiteX21" fmla="*/ 7144 w 619125"/>
                <a:gd name="connsiteY21" fmla="*/ 281369 h 409575"/>
                <a:gd name="connsiteX22" fmla="*/ 21431 w 619125"/>
                <a:gd name="connsiteY22" fmla="*/ 295656 h 409575"/>
                <a:gd name="connsiteX23" fmla="*/ 102394 w 619125"/>
                <a:gd name="connsiteY23" fmla="*/ 295656 h 409575"/>
                <a:gd name="connsiteX24" fmla="*/ 188119 w 619125"/>
                <a:gd name="connsiteY24" fmla="*/ 384334 h 409575"/>
                <a:gd name="connsiteX25" fmla="*/ 188119 w 619125"/>
                <a:gd name="connsiteY25" fmla="*/ 391573 h 409575"/>
                <a:gd name="connsiteX26" fmla="*/ 191834 w 619125"/>
                <a:gd name="connsiteY26" fmla="*/ 402431 h 409575"/>
                <a:gd name="connsiteX27" fmla="*/ 202406 w 619125"/>
                <a:gd name="connsiteY27" fmla="*/ 407003 h 409575"/>
                <a:gd name="connsiteX28" fmla="*/ 202406 w 619125"/>
                <a:gd name="connsiteY28" fmla="*/ 407003 h 409575"/>
                <a:gd name="connsiteX29" fmla="*/ 450056 w 619125"/>
                <a:gd name="connsiteY29" fmla="*/ 407003 h 409575"/>
                <a:gd name="connsiteX30" fmla="*/ 464344 w 619125"/>
                <a:gd name="connsiteY30" fmla="*/ 394716 h 409575"/>
                <a:gd name="connsiteX31" fmla="*/ 476155 w 619125"/>
                <a:gd name="connsiteY31" fmla="*/ 325469 h 409575"/>
                <a:gd name="connsiteX32" fmla="*/ 501206 w 619125"/>
                <a:gd name="connsiteY32" fmla="*/ 295656 h 409575"/>
                <a:gd name="connsiteX33" fmla="*/ 334232 w 619125"/>
                <a:gd name="connsiteY33" fmla="*/ 35719 h 409575"/>
                <a:gd name="connsiteX34" fmla="*/ 350044 w 619125"/>
                <a:gd name="connsiteY34" fmla="*/ 38005 h 409575"/>
                <a:gd name="connsiteX35" fmla="*/ 350044 w 619125"/>
                <a:gd name="connsiteY35" fmla="*/ 38767 h 409575"/>
                <a:gd name="connsiteX36" fmla="*/ 407194 w 619125"/>
                <a:gd name="connsiteY36" fmla="*/ 179451 h 409575"/>
                <a:gd name="connsiteX37" fmla="*/ 371380 w 619125"/>
                <a:gd name="connsiteY37" fmla="*/ 159544 h 409575"/>
                <a:gd name="connsiteX38" fmla="*/ 375952 w 619125"/>
                <a:gd name="connsiteY38" fmla="*/ 151352 h 409575"/>
                <a:gd name="connsiteX39" fmla="*/ 371588 w 619125"/>
                <a:gd name="connsiteY39" fmla="*/ 131623 h 409575"/>
                <a:gd name="connsiteX40" fmla="*/ 351859 w 619125"/>
                <a:gd name="connsiteY40" fmla="*/ 135987 h 409575"/>
                <a:gd name="connsiteX41" fmla="*/ 351092 w 619125"/>
                <a:gd name="connsiteY41" fmla="*/ 137351 h 409575"/>
                <a:gd name="connsiteX42" fmla="*/ 326136 w 619125"/>
                <a:gd name="connsiteY42" fmla="*/ 181832 h 409575"/>
                <a:gd name="connsiteX43" fmla="*/ 331661 w 619125"/>
                <a:gd name="connsiteY43" fmla="*/ 201359 h 409575"/>
                <a:gd name="connsiteX44" fmla="*/ 338614 w 619125"/>
                <a:gd name="connsiteY44" fmla="*/ 203168 h 409575"/>
                <a:gd name="connsiteX45" fmla="*/ 351092 w 619125"/>
                <a:gd name="connsiteY45" fmla="*/ 195834 h 409575"/>
                <a:gd name="connsiteX46" fmla="*/ 357473 w 619125"/>
                <a:gd name="connsiteY46" fmla="*/ 184499 h 409575"/>
                <a:gd name="connsiteX47" fmla="*/ 401669 w 619125"/>
                <a:gd name="connsiteY47" fmla="*/ 210026 h 409575"/>
                <a:gd name="connsiteX48" fmla="*/ 399764 w 619125"/>
                <a:gd name="connsiteY48" fmla="*/ 217837 h 409575"/>
                <a:gd name="connsiteX49" fmla="*/ 401574 w 619125"/>
                <a:gd name="connsiteY49" fmla="*/ 244983 h 409575"/>
                <a:gd name="connsiteX50" fmla="*/ 401574 w 619125"/>
                <a:gd name="connsiteY50" fmla="*/ 303467 h 409575"/>
                <a:gd name="connsiteX51" fmla="*/ 339852 w 619125"/>
                <a:gd name="connsiteY51" fmla="*/ 303467 h 409575"/>
                <a:gd name="connsiteX52" fmla="*/ 339852 w 619125"/>
                <a:gd name="connsiteY52" fmla="*/ 271177 h 409575"/>
                <a:gd name="connsiteX53" fmla="*/ 306705 w 619125"/>
                <a:gd name="connsiteY53" fmla="*/ 238125 h 409575"/>
                <a:gd name="connsiteX54" fmla="*/ 303562 w 619125"/>
                <a:gd name="connsiteY54" fmla="*/ 238125 h 409575"/>
                <a:gd name="connsiteX55" fmla="*/ 254794 w 619125"/>
                <a:gd name="connsiteY55" fmla="*/ 238125 h 409575"/>
                <a:gd name="connsiteX56" fmla="*/ 254794 w 619125"/>
                <a:gd name="connsiteY56" fmla="*/ 157544 h 409575"/>
                <a:gd name="connsiteX57" fmla="*/ 247650 w 619125"/>
                <a:gd name="connsiteY57" fmla="*/ 135255 h 409575"/>
                <a:gd name="connsiteX58" fmla="*/ 225266 w 619125"/>
                <a:gd name="connsiteY58" fmla="*/ 127540 h 409575"/>
                <a:gd name="connsiteX59" fmla="*/ 185928 w 619125"/>
                <a:gd name="connsiteY59" fmla="*/ 127540 h 409575"/>
                <a:gd name="connsiteX60" fmla="*/ 185928 w 619125"/>
                <a:gd name="connsiteY60" fmla="*/ 35719 h 409575"/>
                <a:gd name="connsiteX61" fmla="*/ 187452 w 619125"/>
                <a:gd name="connsiteY61" fmla="*/ 202597 h 409575"/>
                <a:gd name="connsiteX62" fmla="*/ 188119 w 619125"/>
                <a:gd name="connsiteY62" fmla="*/ 197644 h 409575"/>
                <a:gd name="connsiteX63" fmla="*/ 187166 w 619125"/>
                <a:gd name="connsiteY63" fmla="*/ 192691 h 409575"/>
                <a:gd name="connsiteX64" fmla="*/ 187166 w 619125"/>
                <a:gd name="connsiteY64" fmla="*/ 156115 h 409575"/>
                <a:gd name="connsiteX65" fmla="*/ 225266 w 619125"/>
                <a:gd name="connsiteY65" fmla="*/ 156115 h 409575"/>
                <a:gd name="connsiteX66" fmla="*/ 225266 w 619125"/>
                <a:gd name="connsiteY66" fmla="*/ 236696 h 409575"/>
                <a:gd name="connsiteX67" fmla="*/ 187166 w 619125"/>
                <a:gd name="connsiteY67" fmla="*/ 236696 h 409575"/>
                <a:gd name="connsiteX68" fmla="*/ 447389 w 619125"/>
                <a:gd name="connsiteY68" fmla="*/ 321469 h 409575"/>
                <a:gd name="connsiteX69" fmla="*/ 437864 w 619125"/>
                <a:gd name="connsiteY69" fmla="*/ 378619 h 409575"/>
                <a:gd name="connsiteX70" fmla="*/ 216694 w 619125"/>
                <a:gd name="connsiteY70" fmla="*/ 378619 h 409575"/>
                <a:gd name="connsiteX71" fmla="*/ 103061 w 619125"/>
                <a:gd name="connsiteY71" fmla="*/ 267081 h 409575"/>
                <a:gd name="connsiteX72" fmla="*/ 35719 w 619125"/>
                <a:gd name="connsiteY72" fmla="*/ 267081 h 409575"/>
                <a:gd name="connsiteX73" fmla="*/ 35719 w 619125"/>
                <a:gd name="connsiteY73" fmla="*/ 228505 h 409575"/>
                <a:gd name="connsiteX74" fmla="*/ 77343 w 619125"/>
                <a:gd name="connsiteY74" fmla="*/ 228505 h 409575"/>
                <a:gd name="connsiteX75" fmla="*/ 87821 w 619125"/>
                <a:gd name="connsiteY75" fmla="*/ 223838 h 409575"/>
                <a:gd name="connsiteX76" fmla="*/ 97346 w 619125"/>
                <a:gd name="connsiteY76" fmla="*/ 213741 h 409575"/>
                <a:gd name="connsiteX77" fmla="*/ 98012 w 619125"/>
                <a:gd name="connsiteY77" fmla="*/ 213074 h 409575"/>
                <a:gd name="connsiteX78" fmla="*/ 98012 w 619125"/>
                <a:gd name="connsiteY78" fmla="*/ 212598 h 409575"/>
                <a:gd name="connsiteX79" fmla="*/ 109633 w 619125"/>
                <a:gd name="connsiteY79" fmla="*/ 211836 h 409575"/>
                <a:gd name="connsiteX80" fmla="*/ 158877 w 619125"/>
                <a:gd name="connsiteY80" fmla="*/ 211836 h 409575"/>
                <a:gd name="connsiteX81" fmla="*/ 158877 w 619125"/>
                <a:gd name="connsiteY81" fmla="*/ 250984 h 409575"/>
                <a:gd name="connsiteX82" fmla="*/ 173165 w 619125"/>
                <a:gd name="connsiteY82" fmla="*/ 265271 h 409575"/>
                <a:gd name="connsiteX83" fmla="*/ 228410 w 619125"/>
                <a:gd name="connsiteY83" fmla="*/ 265271 h 409575"/>
                <a:gd name="connsiteX84" fmla="*/ 234887 w 619125"/>
                <a:gd name="connsiteY84" fmla="*/ 266795 h 409575"/>
                <a:gd name="connsiteX85" fmla="*/ 304324 w 619125"/>
                <a:gd name="connsiteY85" fmla="*/ 266795 h 409575"/>
                <a:gd name="connsiteX86" fmla="*/ 306705 w 619125"/>
                <a:gd name="connsiteY86" fmla="*/ 266795 h 409575"/>
                <a:gd name="connsiteX87" fmla="*/ 311277 w 619125"/>
                <a:gd name="connsiteY87" fmla="*/ 270605 h 409575"/>
                <a:gd name="connsiteX88" fmla="*/ 311277 w 619125"/>
                <a:gd name="connsiteY88" fmla="*/ 317373 h 409575"/>
                <a:gd name="connsiteX89" fmla="*/ 325565 w 619125"/>
                <a:gd name="connsiteY89" fmla="*/ 331661 h 409575"/>
                <a:gd name="connsiteX90" fmla="*/ 415766 w 619125"/>
                <a:gd name="connsiteY90" fmla="*/ 331661 h 409575"/>
                <a:gd name="connsiteX91" fmla="*/ 430054 w 619125"/>
                <a:gd name="connsiteY91" fmla="*/ 317373 h 409575"/>
                <a:gd name="connsiteX92" fmla="*/ 430054 w 619125"/>
                <a:gd name="connsiteY92" fmla="*/ 243554 h 409575"/>
                <a:gd name="connsiteX93" fmla="*/ 428530 w 619125"/>
                <a:gd name="connsiteY93" fmla="*/ 220218 h 409575"/>
                <a:gd name="connsiteX94" fmla="*/ 442150 w 619125"/>
                <a:gd name="connsiteY94" fmla="*/ 199454 h 409575"/>
                <a:gd name="connsiteX95" fmla="*/ 549497 w 619125"/>
                <a:gd name="connsiteY95" fmla="*/ 216122 h 409575"/>
                <a:gd name="connsiteX96" fmla="*/ 563309 w 619125"/>
                <a:gd name="connsiteY96" fmla="*/ 253365 h 409575"/>
                <a:gd name="connsiteX97" fmla="*/ 577596 w 619125"/>
                <a:gd name="connsiteY97" fmla="*/ 266795 h 409575"/>
                <a:gd name="connsiteX98" fmla="*/ 589217 w 619125"/>
                <a:gd name="connsiteY98" fmla="*/ 266795 h 409575"/>
                <a:gd name="connsiteX99" fmla="*/ 589217 w 619125"/>
                <a:gd name="connsiteY99" fmla="*/ 275082 h 409575"/>
                <a:gd name="connsiteX100" fmla="*/ 550069 w 619125"/>
                <a:gd name="connsiteY100" fmla="*/ 266986 h 409575"/>
                <a:gd name="connsiteX101" fmla="*/ 501206 w 619125"/>
                <a:gd name="connsiteY101" fmla="*/ 266986 h 409575"/>
                <a:gd name="connsiteX102" fmla="*/ 447389 w 619125"/>
                <a:gd name="connsiteY102" fmla="*/ 321469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19125" h="409575">
                  <a:moveTo>
                    <a:pt x="501206" y="295656"/>
                  </a:moveTo>
                  <a:lnTo>
                    <a:pt x="550069" y="295656"/>
                  </a:lnTo>
                  <a:cubicBezTo>
                    <a:pt x="566279" y="295618"/>
                    <a:pt x="582001" y="301206"/>
                    <a:pt x="594551" y="311468"/>
                  </a:cubicBezTo>
                  <a:cubicBezTo>
                    <a:pt x="600657" y="316465"/>
                    <a:pt x="609658" y="315566"/>
                    <a:pt x="614656" y="309460"/>
                  </a:cubicBezTo>
                  <a:cubicBezTo>
                    <a:pt x="616765" y="306884"/>
                    <a:pt x="617907" y="303652"/>
                    <a:pt x="617887" y="300323"/>
                  </a:cubicBezTo>
                  <a:lnTo>
                    <a:pt x="617887" y="259461"/>
                  </a:lnTo>
                  <a:cubicBezTo>
                    <a:pt x="617887" y="247782"/>
                    <a:pt x="608420" y="238316"/>
                    <a:pt x="596741" y="238316"/>
                  </a:cubicBezTo>
                  <a:lnTo>
                    <a:pt x="591026" y="238316"/>
                  </a:lnTo>
                  <a:cubicBezTo>
                    <a:pt x="588931" y="217170"/>
                    <a:pt x="582835" y="194215"/>
                    <a:pt x="555784" y="188309"/>
                  </a:cubicBezTo>
                  <a:cubicBezTo>
                    <a:pt x="516389" y="180122"/>
                    <a:pt x="476581" y="174081"/>
                    <a:pt x="436531" y="170212"/>
                  </a:cubicBezTo>
                  <a:cubicBezTo>
                    <a:pt x="435676" y="170117"/>
                    <a:pt x="434813" y="170117"/>
                    <a:pt x="433959" y="170212"/>
                  </a:cubicBezTo>
                  <a:lnTo>
                    <a:pt x="377476" y="29337"/>
                  </a:lnTo>
                  <a:cubicBezTo>
                    <a:pt x="375571" y="21717"/>
                    <a:pt x="367951" y="7144"/>
                    <a:pt x="334232" y="7144"/>
                  </a:cubicBezTo>
                  <a:lnTo>
                    <a:pt x="171641" y="7144"/>
                  </a:lnTo>
                  <a:cubicBezTo>
                    <a:pt x="163750" y="7144"/>
                    <a:pt x="157353" y="13540"/>
                    <a:pt x="157353" y="21431"/>
                  </a:cubicBezTo>
                  <a:lnTo>
                    <a:pt x="157353" y="183356"/>
                  </a:lnTo>
                  <a:lnTo>
                    <a:pt x="109728" y="183356"/>
                  </a:lnTo>
                  <a:cubicBezTo>
                    <a:pt x="90678" y="183356"/>
                    <a:pt x="82963" y="186023"/>
                    <a:pt x="75629" y="194977"/>
                  </a:cubicBezTo>
                  <a:lnTo>
                    <a:pt x="71057" y="200025"/>
                  </a:lnTo>
                  <a:lnTo>
                    <a:pt x="32957" y="200025"/>
                  </a:lnTo>
                  <a:cubicBezTo>
                    <a:pt x="18921" y="200021"/>
                    <a:pt x="7455" y="211234"/>
                    <a:pt x="7144" y="225266"/>
                  </a:cubicBezTo>
                  <a:lnTo>
                    <a:pt x="7144" y="281369"/>
                  </a:lnTo>
                  <a:cubicBezTo>
                    <a:pt x="7144" y="289259"/>
                    <a:pt x="13540" y="295656"/>
                    <a:pt x="21431" y="295656"/>
                  </a:cubicBezTo>
                  <a:lnTo>
                    <a:pt x="102394" y="295656"/>
                  </a:lnTo>
                  <a:cubicBezTo>
                    <a:pt x="150278" y="297101"/>
                    <a:pt x="188295" y="336428"/>
                    <a:pt x="188119" y="384334"/>
                  </a:cubicBezTo>
                  <a:cubicBezTo>
                    <a:pt x="188119" y="386810"/>
                    <a:pt x="188119" y="389192"/>
                    <a:pt x="188119" y="391573"/>
                  </a:cubicBezTo>
                  <a:cubicBezTo>
                    <a:pt x="187820" y="395548"/>
                    <a:pt x="189163" y="399472"/>
                    <a:pt x="191834" y="402431"/>
                  </a:cubicBezTo>
                  <a:cubicBezTo>
                    <a:pt x="194593" y="405324"/>
                    <a:pt x="198409" y="406974"/>
                    <a:pt x="202406" y="407003"/>
                  </a:cubicBezTo>
                  <a:lnTo>
                    <a:pt x="202406" y="407003"/>
                  </a:lnTo>
                  <a:lnTo>
                    <a:pt x="450056" y="407003"/>
                  </a:lnTo>
                  <a:cubicBezTo>
                    <a:pt x="457228" y="407074"/>
                    <a:pt x="463340" y="401817"/>
                    <a:pt x="464344" y="394716"/>
                  </a:cubicBezTo>
                  <a:lnTo>
                    <a:pt x="476155" y="325469"/>
                  </a:lnTo>
                  <a:cubicBezTo>
                    <a:pt x="477393" y="311944"/>
                    <a:pt x="483394" y="295656"/>
                    <a:pt x="501206" y="295656"/>
                  </a:cubicBezTo>
                  <a:close/>
                  <a:moveTo>
                    <a:pt x="334232" y="35719"/>
                  </a:moveTo>
                  <a:cubicBezTo>
                    <a:pt x="339603" y="35402"/>
                    <a:pt x="344982" y="36180"/>
                    <a:pt x="350044" y="38005"/>
                  </a:cubicBezTo>
                  <a:cubicBezTo>
                    <a:pt x="350001" y="38257"/>
                    <a:pt x="350001" y="38515"/>
                    <a:pt x="350044" y="38767"/>
                  </a:cubicBezTo>
                  <a:lnTo>
                    <a:pt x="407194" y="179451"/>
                  </a:lnTo>
                  <a:lnTo>
                    <a:pt x="371380" y="159544"/>
                  </a:lnTo>
                  <a:lnTo>
                    <a:pt x="375952" y="151352"/>
                  </a:lnTo>
                  <a:cubicBezTo>
                    <a:pt x="380195" y="144699"/>
                    <a:pt x="378242" y="135867"/>
                    <a:pt x="371588" y="131623"/>
                  </a:cubicBezTo>
                  <a:cubicBezTo>
                    <a:pt x="364935" y="127381"/>
                    <a:pt x="356103" y="129334"/>
                    <a:pt x="351859" y="135987"/>
                  </a:cubicBezTo>
                  <a:cubicBezTo>
                    <a:pt x="351579" y="136427"/>
                    <a:pt x="351322" y="136882"/>
                    <a:pt x="351092" y="137351"/>
                  </a:cubicBezTo>
                  <a:lnTo>
                    <a:pt x="326136" y="181832"/>
                  </a:lnTo>
                  <a:cubicBezTo>
                    <a:pt x="322290" y="188752"/>
                    <a:pt x="324759" y="197480"/>
                    <a:pt x="331661" y="201359"/>
                  </a:cubicBezTo>
                  <a:cubicBezTo>
                    <a:pt x="333782" y="202556"/>
                    <a:pt x="336178" y="203180"/>
                    <a:pt x="338614" y="203168"/>
                  </a:cubicBezTo>
                  <a:cubicBezTo>
                    <a:pt x="343795" y="203167"/>
                    <a:pt x="348570" y="200360"/>
                    <a:pt x="351092" y="195834"/>
                  </a:cubicBezTo>
                  <a:lnTo>
                    <a:pt x="357473" y="184499"/>
                  </a:lnTo>
                  <a:lnTo>
                    <a:pt x="401669" y="210026"/>
                  </a:lnTo>
                  <a:cubicBezTo>
                    <a:pt x="400284" y="212387"/>
                    <a:pt x="399622" y="215103"/>
                    <a:pt x="399764" y="217837"/>
                  </a:cubicBezTo>
                  <a:lnTo>
                    <a:pt x="401574" y="244983"/>
                  </a:lnTo>
                  <a:lnTo>
                    <a:pt x="401574" y="303467"/>
                  </a:lnTo>
                  <a:lnTo>
                    <a:pt x="339852" y="303467"/>
                  </a:lnTo>
                  <a:lnTo>
                    <a:pt x="339852" y="271177"/>
                  </a:lnTo>
                  <a:cubicBezTo>
                    <a:pt x="339800" y="252908"/>
                    <a:pt x="324975" y="238125"/>
                    <a:pt x="306705" y="238125"/>
                  </a:cubicBezTo>
                  <a:cubicBezTo>
                    <a:pt x="305659" y="238031"/>
                    <a:pt x="304608" y="238031"/>
                    <a:pt x="303562" y="238125"/>
                  </a:cubicBezTo>
                  <a:lnTo>
                    <a:pt x="254794" y="238125"/>
                  </a:lnTo>
                  <a:lnTo>
                    <a:pt x="254794" y="157544"/>
                  </a:lnTo>
                  <a:cubicBezTo>
                    <a:pt x="255596" y="149446"/>
                    <a:pt x="253010" y="141378"/>
                    <a:pt x="247650" y="135255"/>
                  </a:cubicBezTo>
                  <a:cubicBezTo>
                    <a:pt x="241562" y="129724"/>
                    <a:pt x="233469" y="126935"/>
                    <a:pt x="225266" y="127540"/>
                  </a:cubicBezTo>
                  <a:lnTo>
                    <a:pt x="185928" y="127540"/>
                  </a:lnTo>
                  <a:lnTo>
                    <a:pt x="185928" y="35719"/>
                  </a:lnTo>
                  <a:close/>
                  <a:moveTo>
                    <a:pt x="187452" y="202597"/>
                  </a:moveTo>
                  <a:cubicBezTo>
                    <a:pt x="187952" y="200996"/>
                    <a:pt x="188178" y="199320"/>
                    <a:pt x="188119" y="197644"/>
                  </a:cubicBezTo>
                  <a:cubicBezTo>
                    <a:pt x="188098" y="195949"/>
                    <a:pt x="187775" y="194272"/>
                    <a:pt x="187166" y="192691"/>
                  </a:cubicBezTo>
                  <a:lnTo>
                    <a:pt x="187166" y="156115"/>
                  </a:lnTo>
                  <a:lnTo>
                    <a:pt x="225266" y="156115"/>
                  </a:lnTo>
                  <a:lnTo>
                    <a:pt x="225266" y="236696"/>
                  </a:lnTo>
                  <a:lnTo>
                    <a:pt x="187166" y="236696"/>
                  </a:lnTo>
                  <a:close/>
                  <a:moveTo>
                    <a:pt x="447389" y="321469"/>
                  </a:moveTo>
                  <a:lnTo>
                    <a:pt x="437864" y="378619"/>
                  </a:lnTo>
                  <a:lnTo>
                    <a:pt x="216694" y="378619"/>
                  </a:lnTo>
                  <a:cubicBezTo>
                    <a:pt x="213873" y="317417"/>
                    <a:pt x="164304" y="268762"/>
                    <a:pt x="103061" y="267081"/>
                  </a:cubicBezTo>
                  <a:lnTo>
                    <a:pt x="35719" y="267081"/>
                  </a:lnTo>
                  <a:lnTo>
                    <a:pt x="35719" y="228505"/>
                  </a:lnTo>
                  <a:lnTo>
                    <a:pt x="77343" y="228505"/>
                  </a:lnTo>
                  <a:cubicBezTo>
                    <a:pt x="81339" y="228505"/>
                    <a:pt x="85147" y="226808"/>
                    <a:pt x="87821" y="223838"/>
                  </a:cubicBezTo>
                  <a:lnTo>
                    <a:pt x="97346" y="213741"/>
                  </a:lnTo>
                  <a:cubicBezTo>
                    <a:pt x="97591" y="213544"/>
                    <a:pt x="97815" y="213320"/>
                    <a:pt x="98012" y="213074"/>
                  </a:cubicBezTo>
                  <a:cubicBezTo>
                    <a:pt x="97972" y="212918"/>
                    <a:pt x="97972" y="212754"/>
                    <a:pt x="98012" y="212598"/>
                  </a:cubicBezTo>
                  <a:cubicBezTo>
                    <a:pt x="101847" y="211930"/>
                    <a:pt x="105743" y="211675"/>
                    <a:pt x="109633" y="211836"/>
                  </a:cubicBezTo>
                  <a:lnTo>
                    <a:pt x="158877" y="211836"/>
                  </a:lnTo>
                  <a:lnTo>
                    <a:pt x="158877" y="250984"/>
                  </a:lnTo>
                  <a:cubicBezTo>
                    <a:pt x="158877" y="258874"/>
                    <a:pt x="165274" y="265271"/>
                    <a:pt x="173165" y="265271"/>
                  </a:cubicBezTo>
                  <a:lnTo>
                    <a:pt x="228410" y="265271"/>
                  </a:lnTo>
                  <a:cubicBezTo>
                    <a:pt x="230424" y="266266"/>
                    <a:pt x="232640" y="266787"/>
                    <a:pt x="234887" y="266795"/>
                  </a:cubicBezTo>
                  <a:lnTo>
                    <a:pt x="304324" y="266795"/>
                  </a:lnTo>
                  <a:lnTo>
                    <a:pt x="306705" y="266795"/>
                  </a:lnTo>
                  <a:cubicBezTo>
                    <a:pt x="308975" y="266722"/>
                    <a:pt x="310940" y="268359"/>
                    <a:pt x="311277" y="270605"/>
                  </a:cubicBezTo>
                  <a:lnTo>
                    <a:pt x="311277" y="317373"/>
                  </a:lnTo>
                  <a:cubicBezTo>
                    <a:pt x="311277" y="325264"/>
                    <a:pt x="317674" y="331661"/>
                    <a:pt x="325565" y="331661"/>
                  </a:cubicBezTo>
                  <a:lnTo>
                    <a:pt x="415766" y="331661"/>
                  </a:lnTo>
                  <a:cubicBezTo>
                    <a:pt x="423657" y="331661"/>
                    <a:pt x="430054" y="325264"/>
                    <a:pt x="430054" y="317373"/>
                  </a:cubicBezTo>
                  <a:lnTo>
                    <a:pt x="430054" y="243554"/>
                  </a:lnTo>
                  <a:lnTo>
                    <a:pt x="428530" y="220218"/>
                  </a:lnTo>
                  <a:lnTo>
                    <a:pt x="442150" y="199454"/>
                  </a:lnTo>
                  <a:cubicBezTo>
                    <a:pt x="478190" y="203198"/>
                    <a:pt x="514019" y="208761"/>
                    <a:pt x="549497" y="216122"/>
                  </a:cubicBezTo>
                  <a:cubicBezTo>
                    <a:pt x="559022" y="218218"/>
                    <a:pt x="561689" y="225647"/>
                    <a:pt x="563309" y="253365"/>
                  </a:cubicBezTo>
                  <a:cubicBezTo>
                    <a:pt x="563763" y="260919"/>
                    <a:pt x="570028" y="266809"/>
                    <a:pt x="577596" y="266795"/>
                  </a:cubicBezTo>
                  <a:lnTo>
                    <a:pt x="589217" y="266795"/>
                  </a:lnTo>
                  <a:lnTo>
                    <a:pt x="589217" y="275082"/>
                  </a:lnTo>
                  <a:cubicBezTo>
                    <a:pt x="576841" y="269791"/>
                    <a:pt x="563529" y="267038"/>
                    <a:pt x="550069" y="266986"/>
                  </a:cubicBezTo>
                  <a:lnTo>
                    <a:pt x="501206" y="266986"/>
                  </a:lnTo>
                  <a:cubicBezTo>
                    <a:pt x="472345" y="267081"/>
                    <a:pt x="451675" y="288036"/>
                    <a:pt x="447389" y="321469"/>
                  </a:cubicBezTo>
                  <a:close/>
                </a:path>
              </a:pathLst>
            </a:custGeom>
            <a:grpFill/>
            <a:ln w="9525" cap="flat">
              <a:noFill/>
              <a:prstDash val="solid"/>
              <a:miter/>
            </a:ln>
          </p:spPr>
          <p:txBody>
            <a:bodyPr rtlCol="0" anchor="ctr"/>
            <a:lstStyle/>
            <a:p>
              <a:endParaRPr lang="en-US" dirty="0"/>
            </a:p>
          </p:txBody>
        </p:sp>
        <p:sp>
          <p:nvSpPr>
            <p:cNvPr id="143" name="Freeform: Shape 1889505">
              <a:extLst>
                <a:ext uri="{FF2B5EF4-FFF2-40B4-BE49-F238E27FC236}">
                  <a16:creationId xmlns:a16="http://schemas.microsoft.com/office/drawing/2014/main" id="{302C5491-D9B6-C34C-A9CA-13774184CDB6}"/>
                </a:ext>
              </a:extLst>
            </p:cNvPr>
            <p:cNvSpPr/>
            <p:nvPr/>
          </p:nvSpPr>
          <p:spPr>
            <a:xfrm>
              <a:off x="1389008" y="6223732"/>
              <a:ext cx="161925" cy="161925"/>
            </a:xfrm>
            <a:custGeom>
              <a:avLst/>
              <a:gdLst>
                <a:gd name="connsiteX0" fmla="*/ 85439 w 161925"/>
                <a:gd name="connsiteY0" fmla="*/ 7144 h 161925"/>
                <a:gd name="connsiteX1" fmla="*/ 7144 w 161925"/>
                <a:gd name="connsiteY1" fmla="*/ 85439 h 161925"/>
                <a:gd name="connsiteX2" fmla="*/ 85439 w 161925"/>
                <a:gd name="connsiteY2" fmla="*/ 163735 h 161925"/>
                <a:gd name="connsiteX3" fmla="*/ 163735 w 161925"/>
                <a:gd name="connsiteY3" fmla="*/ 85439 h 161925"/>
                <a:gd name="connsiteX4" fmla="*/ 85439 w 161925"/>
                <a:gd name="connsiteY4" fmla="*/ 7144 h 161925"/>
                <a:gd name="connsiteX5" fmla="*/ 85439 w 161925"/>
                <a:gd name="connsiteY5" fmla="*/ 135160 h 161925"/>
                <a:gd name="connsiteX6" fmla="*/ 35719 w 161925"/>
                <a:gd name="connsiteY6" fmla="*/ 85439 h 161925"/>
                <a:gd name="connsiteX7" fmla="*/ 85439 w 161925"/>
                <a:gd name="connsiteY7" fmla="*/ 35719 h 161925"/>
                <a:gd name="connsiteX8" fmla="*/ 135160 w 161925"/>
                <a:gd name="connsiteY8" fmla="*/ 85439 h 161925"/>
                <a:gd name="connsiteX9" fmla="*/ 85439 w 161925"/>
                <a:gd name="connsiteY9" fmla="*/ 13516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61925">
                  <a:moveTo>
                    <a:pt x="85439" y="7144"/>
                  </a:moveTo>
                  <a:cubicBezTo>
                    <a:pt x="42198" y="7144"/>
                    <a:pt x="7144" y="42198"/>
                    <a:pt x="7144" y="85439"/>
                  </a:cubicBezTo>
                  <a:cubicBezTo>
                    <a:pt x="7144" y="128681"/>
                    <a:pt x="42198" y="163735"/>
                    <a:pt x="85439" y="163735"/>
                  </a:cubicBezTo>
                  <a:cubicBezTo>
                    <a:pt x="128681" y="163735"/>
                    <a:pt x="163735" y="128681"/>
                    <a:pt x="163735" y="85439"/>
                  </a:cubicBezTo>
                  <a:cubicBezTo>
                    <a:pt x="163682" y="42220"/>
                    <a:pt x="128659" y="7196"/>
                    <a:pt x="85439" y="7144"/>
                  </a:cubicBezTo>
                  <a:close/>
                  <a:moveTo>
                    <a:pt x="85439" y="135160"/>
                  </a:moveTo>
                  <a:cubicBezTo>
                    <a:pt x="57979" y="135160"/>
                    <a:pt x="35719" y="112899"/>
                    <a:pt x="35719" y="85439"/>
                  </a:cubicBezTo>
                  <a:cubicBezTo>
                    <a:pt x="35719" y="57980"/>
                    <a:pt x="57979" y="35719"/>
                    <a:pt x="85439" y="35719"/>
                  </a:cubicBezTo>
                  <a:cubicBezTo>
                    <a:pt x="112899" y="35719"/>
                    <a:pt x="135160" y="57980"/>
                    <a:pt x="135160" y="85439"/>
                  </a:cubicBezTo>
                  <a:cubicBezTo>
                    <a:pt x="135160" y="112899"/>
                    <a:pt x="112899" y="135160"/>
                    <a:pt x="85439" y="135160"/>
                  </a:cubicBezTo>
                  <a:close/>
                </a:path>
              </a:pathLst>
            </a:custGeom>
            <a:grpFill/>
            <a:ln w="9525" cap="flat">
              <a:noFill/>
              <a:prstDash val="solid"/>
              <a:miter/>
            </a:ln>
          </p:spPr>
          <p:txBody>
            <a:bodyPr rtlCol="0" anchor="ctr"/>
            <a:lstStyle/>
            <a:p>
              <a:endParaRPr lang="en-US" dirty="0"/>
            </a:p>
          </p:txBody>
        </p:sp>
        <p:sp>
          <p:nvSpPr>
            <p:cNvPr id="144" name="Freeform: Shape 1889506">
              <a:extLst>
                <a:ext uri="{FF2B5EF4-FFF2-40B4-BE49-F238E27FC236}">
                  <a16:creationId xmlns:a16="http://schemas.microsoft.com/office/drawing/2014/main" id="{2E6A01E1-A46E-AF43-BFD1-F3543D2BD75D}"/>
                </a:ext>
              </a:extLst>
            </p:cNvPr>
            <p:cNvSpPr/>
            <p:nvPr/>
          </p:nvSpPr>
          <p:spPr>
            <a:xfrm>
              <a:off x="1855733" y="6223732"/>
              <a:ext cx="161925" cy="161925"/>
            </a:xfrm>
            <a:custGeom>
              <a:avLst/>
              <a:gdLst>
                <a:gd name="connsiteX0" fmla="*/ 85439 w 161925"/>
                <a:gd name="connsiteY0" fmla="*/ 7144 h 161925"/>
                <a:gd name="connsiteX1" fmla="*/ 7144 w 161925"/>
                <a:gd name="connsiteY1" fmla="*/ 85439 h 161925"/>
                <a:gd name="connsiteX2" fmla="*/ 85439 w 161925"/>
                <a:gd name="connsiteY2" fmla="*/ 163735 h 161925"/>
                <a:gd name="connsiteX3" fmla="*/ 163735 w 161925"/>
                <a:gd name="connsiteY3" fmla="*/ 85439 h 161925"/>
                <a:gd name="connsiteX4" fmla="*/ 85439 w 161925"/>
                <a:gd name="connsiteY4" fmla="*/ 7144 h 161925"/>
                <a:gd name="connsiteX5" fmla="*/ 85439 w 161925"/>
                <a:gd name="connsiteY5" fmla="*/ 135160 h 161925"/>
                <a:gd name="connsiteX6" fmla="*/ 35719 w 161925"/>
                <a:gd name="connsiteY6" fmla="*/ 85439 h 161925"/>
                <a:gd name="connsiteX7" fmla="*/ 85439 w 161925"/>
                <a:gd name="connsiteY7" fmla="*/ 35719 h 161925"/>
                <a:gd name="connsiteX8" fmla="*/ 135160 w 161925"/>
                <a:gd name="connsiteY8" fmla="*/ 85439 h 161925"/>
                <a:gd name="connsiteX9" fmla="*/ 85439 w 161925"/>
                <a:gd name="connsiteY9" fmla="*/ 13516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61925">
                  <a:moveTo>
                    <a:pt x="85439" y="7144"/>
                  </a:moveTo>
                  <a:cubicBezTo>
                    <a:pt x="42198" y="7144"/>
                    <a:pt x="7144" y="42198"/>
                    <a:pt x="7144" y="85439"/>
                  </a:cubicBezTo>
                  <a:cubicBezTo>
                    <a:pt x="7144" y="128681"/>
                    <a:pt x="42198" y="163735"/>
                    <a:pt x="85439" y="163735"/>
                  </a:cubicBezTo>
                  <a:cubicBezTo>
                    <a:pt x="128681" y="163735"/>
                    <a:pt x="163735" y="128681"/>
                    <a:pt x="163735" y="85439"/>
                  </a:cubicBezTo>
                  <a:cubicBezTo>
                    <a:pt x="163682" y="42220"/>
                    <a:pt x="128659" y="7196"/>
                    <a:pt x="85439" y="7144"/>
                  </a:cubicBezTo>
                  <a:close/>
                  <a:moveTo>
                    <a:pt x="85439" y="135160"/>
                  </a:moveTo>
                  <a:cubicBezTo>
                    <a:pt x="57980" y="135160"/>
                    <a:pt x="35719" y="112899"/>
                    <a:pt x="35719" y="85439"/>
                  </a:cubicBezTo>
                  <a:cubicBezTo>
                    <a:pt x="35719" y="57980"/>
                    <a:pt x="57980" y="35719"/>
                    <a:pt x="85439" y="35719"/>
                  </a:cubicBezTo>
                  <a:cubicBezTo>
                    <a:pt x="112899" y="35719"/>
                    <a:pt x="135160" y="57980"/>
                    <a:pt x="135160" y="85439"/>
                  </a:cubicBezTo>
                  <a:cubicBezTo>
                    <a:pt x="135160" y="112899"/>
                    <a:pt x="112899" y="135160"/>
                    <a:pt x="85439" y="135160"/>
                  </a:cubicBezTo>
                  <a:close/>
                </a:path>
              </a:pathLst>
            </a:custGeom>
            <a:grpFill/>
            <a:ln w="9525" cap="flat">
              <a:noFill/>
              <a:prstDash val="solid"/>
              <a:miter/>
            </a:ln>
          </p:spPr>
          <p:txBody>
            <a:bodyPr rtlCol="0" anchor="ctr"/>
            <a:lstStyle/>
            <a:p>
              <a:endParaRPr lang="en-US" dirty="0"/>
            </a:p>
          </p:txBody>
        </p:sp>
      </p:grpSp>
      <p:sp>
        <p:nvSpPr>
          <p:cNvPr id="145" name="Graphic 94">
            <a:extLst>
              <a:ext uri="{FF2B5EF4-FFF2-40B4-BE49-F238E27FC236}">
                <a16:creationId xmlns:a16="http://schemas.microsoft.com/office/drawing/2014/main" id="{C209F2D2-90A5-024C-8922-CEC23636793C}"/>
              </a:ext>
            </a:extLst>
          </p:cNvPr>
          <p:cNvSpPr/>
          <p:nvPr/>
        </p:nvSpPr>
        <p:spPr>
          <a:xfrm>
            <a:off x="1619579" y="4957434"/>
            <a:ext cx="647700" cy="466725"/>
          </a:xfrm>
          <a:custGeom>
            <a:avLst/>
            <a:gdLst>
              <a:gd name="connsiteX0" fmla="*/ 581930 w 647700"/>
              <a:gd name="connsiteY0" fmla="*/ 285992 h 466725"/>
              <a:gd name="connsiteX1" fmla="*/ 582692 w 647700"/>
              <a:gd name="connsiteY1" fmla="*/ 281610 h 466725"/>
              <a:gd name="connsiteX2" fmla="*/ 582692 w 647700"/>
              <a:gd name="connsiteY2" fmla="*/ 276752 h 466725"/>
              <a:gd name="connsiteX3" fmla="*/ 572595 w 647700"/>
              <a:gd name="connsiteY3" fmla="*/ 263132 h 466725"/>
              <a:gd name="connsiteX4" fmla="*/ 530209 w 647700"/>
              <a:gd name="connsiteY4" fmla="*/ 249892 h 466725"/>
              <a:gd name="connsiteX5" fmla="*/ 533447 w 647700"/>
              <a:gd name="connsiteY5" fmla="*/ 242843 h 466725"/>
              <a:gd name="connsiteX6" fmla="*/ 513826 w 647700"/>
              <a:gd name="connsiteY6" fmla="*/ 178359 h 466725"/>
              <a:gd name="connsiteX7" fmla="*/ 445341 w 647700"/>
              <a:gd name="connsiteY7" fmla="*/ 101492 h 466725"/>
              <a:gd name="connsiteX8" fmla="*/ 434483 w 647700"/>
              <a:gd name="connsiteY8" fmla="*/ 93301 h 466725"/>
              <a:gd name="connsiteX9" fmla="*/ 402288 w 647700"/>
              <a:gd name="connsiteY9" fmla="*/ 79966 h 466725"/>
              <a:gd name="connsiteX10" fmla="*/ 391334 w 647700"/>
              <a:gd name="connsiteY10" fmla="*/ 79966 h 466725"/>
              <a:gd name="connsiteX11" fmla="*/ 389048 w 647700"/>
              <a:gd name="connsiteY11" fmla="*/ 81490 h 466725"/>
              <a:gd name="connsiteX12" fmla="*/ 389048 w 647700"/>
              <a:gd name="connsiteY12" fmla="*/ 78156 h 466725"/>
              <a:gd name="connsiteX13" fmla="*/ 386762 w 647700"/>
              <a:gd name="connsiteY13" fmla="*/ 65488 h 466725"/>
              <a:gd name="connsiteX14" fmla="*/ 335804 w 647700"/>
              <a:gd name="connsiteY14" fmla="*/ 16434 h 466725"/>
              <a:gd name="connsiteX15" fmla="*/ 304181 w 647700"/>
              <a:gd name="connsiteY15" fmla="*/ 7481 h 466725"/>
              <a:gd name="connsiteX16" fmla="*/ 287157 w 647700"/>
              <a:gd name="connsiteY16" fmla="*/ 18364 h 466725"/>
              <a:gd name="connsiteX17" fmla="*/ 296370 w 647700"/>
              <a:gd name="connsiteY17" fmla="*/ 34913 h 466725"/>
              <a:gd name="connsiteX18" fmla="*/ 327993 w 647700"/>
              <a:gd name="connsiteY18" fmla="*/ 44438 h 466725"/>
              <a:gd name="connsiteX19" fmla="*/ 358949 w 647700"/>
              <a:gd name="connsiteY19" fmla="*/ 73584 h 466725"/>
              <a:gd name="connsiteX20" fmla="*/ 360283 w 647700"/>
              <a:gd name="connsiteY20" fmla="*/ 80823 h 466725"/>
              <a:gd name="connsiteX21" fmla="*/ 360854 w 647700"/>
              <a:gd name="connsiteY21" fmla="*/ 87967 h 466725"/>
              <a:gd name="connsiteX22" fmla="*/ 329136 w 647700"/>
              <a:gd name="connsiteY22" fmla="*/ 87967 h 466725"/>
              <a:gd name="connsiteX23" fmla="*/ 289988 w 647700"/>
              <a:gd name="connsiteY23" fmla="*/ 126067 h 466725"/>
              <a:gd name="connsiteX24" fmla="*/ 277320 w 647700"/>
              <a:gd name="connsiteY24" fmla="*/ 169406 h 466725"/>
              <a:gd name="connsiteX25" fmla="*/ 277320 w 647700"/>
              <a:gd name="connsiteY25" fmla="*/ 170930 h 466725"/>
              <a:gd name="connsiteX26" fmla="*/ 29670 w 647700"/>
              <a:gd name="connsiteY26" fmla="*/ 93587 h 466725"/>
              <a:gd name="connsiteX27" fmla="*/ 11852 w 647700"/>
              <a:gd name="connsiteY27" fmla="*/ 103397 h 466725"/>
              <a:gd name="connsiteX28" fmla="*/ 11287 w 647700"/>
              <a:gd name="connsiteY28" fmla="*/ 107112 h 466725"/>
              <a:gd name="connsiteX29" fmla="*/ 11287 w 647700"/>
              <a:gd name="connsiteY29" fmla="*/ 173787 h 466725"/>
              <a:gd name="connsiteX30" fmla="*/ 16716 w 647700"/>
              <a:gd name="connsiteY30" fmla="*/ 185312 h 466725"/>
              <a:gd name="connsiteX31" fmla="*/ 132731 w 647700"/>
              <a:gd name="connsiteY31" fmla="*/ 268656 h 466725"/>
              <a:gd name="connsiteX32" fmla="*/ 122063 w 647700"/>
              <a:gd name="connsiteY32" fmla="*/ 285230 h 466725"/>
              <a:gd name="connsiteX33" fmla="*/ 99393 w 647700"/>
              <a:gd name="connsiteY33" fmla="*/ 282372 h 466725"/>
              <a:gd name="connsiteX34" fmla="*/ 7144 w 647700"/>
              <a:gd name="connsiteY34" fmla="*/ 375098 h 466725"/>
              <a:gd name="connsiteX35" fmla="*/ 99870 w 647700"/>
              <a:gd name="connsiteY35" fmla="*/ 467347 h 466725"/>
              <a:gd name="connsiteX36" fmla="*/ 191976 w 647700"/>
              <a:gd name="connsiteY36" fmla="*/ 380003 h 466725"/>
              <a:gd name="connsiteX37" fmla="*/ 233124 w 647700"/>
              <a:gd name="connsiteY37" fmla="*/ 380003 h 466725"/>
              <a:gd name="connsiteX38" fmla="*/ 244554 w 647700"/>
              <a:gd name="connsiteY38" fmla="*/ 374288 h 466725"/>
              <a:gd name="connsiteX39" fmla="*/ 269414 w 647700"/>
              <a:gd name="connsiteY39" fmla="*/ 340951 h 466725"/>
              <a:gd name="connsiteX40" fmla="*/ 361807 w 647700"/>
              <a:gd name="connsiteY40" fmla="*/ 340951 h 466725"/>
              <a:gd name="connsiteX41" fmla="*/ 386572 w 647700"/>
              <a:gd name="connsiteY41" fmla="*/ 374193 h 466725"/>
              <a:gd name="connsiteX42" fmla="*/ 398002 w 647700"/>
              <a:gd name="connsiteY42" fmla="*/ 379908 h 466725"/>
              <a:gd name="connsiteX43" fmla="*/ 460105 w 647700"/>
              <a:gd name="connsiteY43" fmla="*/ 379908 h 466725"/>
              <a:gd name="connsiteX44" fmla="*/ 558656 w 647700"/>
              <a:gd name="connsiteY44" fmla="*/ 465907 h 466725"/>
              <a:gd name="connsiteX45" fmla="*/ 644654 w 647700"/>
              <a:gd name="connsiteY45" fmla="*/ 367355 h 466725"/>
              <a:gd name="connsiteX46" fmla="*/ 581930 w 647700"/>
              <a:gd name="connsiteY46" fmla="*/ 285992 h 466725"/>
              <a:gd name="connsiteX47" fmla="*/ 305705 w 647700"/>
              <a:gd name="connsiteY47" fmla="*/ 174263 h 466725"/>
              <a:gd name="connsiteX48" fmla="*/ 316563 w 647700"/>
              <a:gd name="connsiteY48" fmla="*/ 137211 h 466725"/>
              <a:gd name="connsiteX49" fmla="*/ 336756 w 647700"/>
              <a:gd name="connsiteY49" fmla="*/ 115113 h 466725"/>
              <a:gd name="connsiteX50" fmla="*/ 370951 w 647700"/>
              <a:gd name="connsiteY50" fmla="*/ 132449 h 466725"/>
              <a:gd name="connsiteX51" fmla="*/ 390227 w 647700"/>
              <a:gd name="connsiteY51" fmla="*/ 138508 h 466725"/>
              <a:gd name="connsiteX52" fmla="*/ 396859 w 647700"/>
              <a:gd name="connsiteY52" fmla="*/ 131210 h 466725"/>
              <a:gd name="connsiteX53" fmla="*/ 404860 w 647700"/>
              <a:gd name="connsiteY53" fmla="*/ 112160 h 466725"/>
              <a:gd name="connsiteX54" fmla="*/ 423910 w 647700"/>
              <a:gd name="connsiteY54" fmla="*/ 120161 h 466725"/>
              <a:gd name="connsiteX55" fmla="*/ 492966 w 647700"/>
              <a:gd name="connsiteY55" fmla="*/ 197409 h 466725"/>
              <a:gd name="connsiteX56" fmla="*/ 505539 w 647700"/>
              <a:gd name="connsiteY56" fmla="*/ 239129 h 466725"/>
              <a:gd name="connsiteX57" fmla="*/ 505539 w 647700"/>
              <a:gd name="connsiteY57" fmla="*/ 242272 h 466725"/>
              <a:gd name="connsiteX58" fmla="*/ 303609 w 647700"/>
              <a:gd name="connsiteY58" fmla="*/ 179026 h 466725"/>
              <a:gd name="connsiteX59" fmla="*/ 305419 w 647700"/>
              <a:gd name="connsiteY59" fmla="*/ 174263 h 466725"/>
              <a:gd name="connsiteX60" fmla="*/ 99679 w 647700"/>
              <a:gd name="connsiteY60" fmla="*/ 438773 h 466725"/>
              <a:gd name="connsiteX61" fmla="*/ 35766 w 647700"/>
              <a:gd name="connsiteY61" fmla="*/ 374860 h 466725"/>
              <a:gd name="connsiteX62" fmla="*/ 99679 w 647700"/>
              <a:gd name="connsiteY62" fmla="*/ 310947 h 466725"/>
              <a:gd name="connsiteX63" fmla="*/ 117300 w 647700"/>
              <a:gd name="connsiteY63" fmla="*/ 313424 h 466725"/>
              <a:gd name="connsiteX64" fmla="*/ 119872 w 647700"/>
              <a:gd name="connsiteY64" fmla="*/ 315519 h 466725"/>
              <a:gd name="connsiteX65" fmla="*/ 127587 w 647700"/>
              <a:gd name="connsiteY65" fmla="*/ 317805 h 466725"/>
              <a:gd name="connsiteX66" fmla="*/ 128254 w 647700"/>
              <a:gd name="connsiteY66" fmla="*/ 317805 h 466725"/>
              <a:gd name="connsiteX67" fmla="*/ 156791 w 647700"/>
              <a:gd name="connsiteY67" fmla="*/ 403568 h 466725"/>
              <a:gd name="connsiteX68" fmla="*/ 99679 w 647700"/>
              <a:gd name="connsiteY68" fmla="*/ 438868 h 466725"/>
              <a:gd name="connsiteX69" fmla="*/ 462581 w 647700"/>
              <a:gd name="connsiteY69" fmla="*/ 351333 h 466725"/>
              <a:gd name="connsiteX70" fmla="*/ 405431 w 647700"/>
              <a:gd name="connsiteY70" fmla="*/ 351333 h 466725"/>
              <a:gd name="connsiteX71" fmla="*/ 380571 w 647700"/>
              <a:gd name="connsiteY71" fmla="*/ 318091 h 466725"/>
              <a:gd name="connsiteX72" fmla="*/ 369141 w 647700"/>
              <a:gd name="connsiteY72" fmla="*/ 312376 h 466725"/>
              <a:gd name="connsiteX73" fmla="*/ 261890 w 647700"/>
              <a:gd name="connsiteY73" fmla="*/ 312376 h 466725"/>
              <a:gd name="connsiteX74" fmla="*/ 252365 w 647700"/>
              <a:gd name="connsiteY74" fmla="*/ 316376 h 466725"/>
              <a:gd name="connsiteX75" fmla="*/ 252365 w 647700"/>
              <a:gd name="connsiteY75" fmla="*/ 316376 h 466725"/>
              <a:gd name="connsiteX76" fmla="*/ 251126 w 647700"/>
              <a:gd name="connsiteY76" fmla="*/ 317900 h 466725"/>
              <a:gd name="connsiteX77" fmla="*/ 251126 w 647700"/>
              <a:gd name="connsiteY77" fmla="*/ 317900 h 466725"/>
              <a:gd name="connsiteX78" fmla="*/ 226266 w 647700"/>
              <a:gd name="connsiteY78" fmla="*/ 351428 h 466725"/>
              <a:gd name="connsiteX79" fmla="*/ 189119 w 647700"/>
              <a:gd name="connsiteY79" fmla="*/ 351428 h 466725"/>
              <a:gd name="connsiteX80" fmla="*/ 148923 w 647700"/>
              <a:gd name="connsiteY80" fmla="*/ 296660 h 466725"/>
              <a:gd name="connsiteX81" fmla="*/ 164354 w 647700"/>
              <a:gd name="connsiteY81" fmla="*/ 272657 h 466725"/>
              <a:gd name="connsiteX82" fmla="*/ 160639 w 647700"/>
              <a:gd name="connsiteY82" fmla="*/ 253607 h 466725"/>
              <a:gd name="connsiteX83" fmla="*/ 39576 w 647700"/>
              <a:gd name="connsiteY83" fmla="*/ 166453 h 466725"/>
              <a:gd name="connsiteX84" fmla="*/ 39576 w 647700"/>
              <a:gd name="connsiteY84" fmla="*/ 126543 h 466725"/>
              <a:gd name="connsiteX85" fmla="*/ 538019 w 647700"/>
              <a:gd name="connsiteY85" fmla="*/ 282277 h 466725"/>
              <a:gd name="connsiteX86" fmla="*/ 462581 w 647700"/>
              <a:gd name="connsiteY86" fmla="*/ 351333 h 466725"/>
              <a:gd name="connsiteX87" fmla="*/ 552307 w 647700"/>
              <a:gd name="connsiteY87" fmla="*/ 437534 h 466725"/>
              <a:gd name="connsiteX88" fmla="*/ 488204 w 647700"/>
              <a:gd name="connsiteY88" fmla="*/ 373622 h 466725"/>
              <a:gd name="connsiteX89" fmla="*/ 552116 w 647700"/>
              <a:gd name="connsiteY89" fmla="*/ 309518 h 466725"/>
              <a:gd name="connsiteX90" fmla="*/ 616220 w 647700"/>
              <a:gd name="connsiteY90" fmla="*/ 373431 h 466725"/>
              <a:gd name="connsiteX91" fmla="*/ 616220 w 647700"/>
              <a:gd name="connsiteY91" fmla="*/ 373526 h 466725"/>
              <a:gd name="connsiteX92" fmla="*/ 552307 w 647700"/>
              <a:gd name="connsiteY92" fmla="*/ 437534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47700" h="466725">
                <a:moveTo>
                  <a:pt x="581930" y="285992"/>
                </a:moveTo>
                <a:cubicBezTo>
                  <a:pt x="582376" y="284571"/>
                  <a:pt x="582633" y="283098"/>
                  <a:pt x="582692" y="281610"/>
                </a:cubicBezTo>
                <a:lnTo>
                  <a:pt x="582692" y="276752"/>
                </a:lnTo>
                <a:cubicBezTo>
                  <a:pt x="582644" y="270500"/>
                  <a:pt x="578563" y="264995"/>
                  <a:pt x="572595" y="263132"/>
                </a:cubicBezTo>
                <a:lnTo>
                  <a:pt x="530209" y="249892"/>
                </a:lnTo>
                <a:cubicBezTo>
                  <a:pt x="531922" y="247889"/>
                  <a:pt x="533044" y="245449"/>
                  <a:pt x="533447" y="242843"/>
                </a:cubicBezTo>
                <a:cubicBezTo>
                  <a:pt x="536735" y="219507"/>
                  <a:pt x="529555" y="195909"/>
                  <a:pt x="513826" y="178359"/>
                </a:cubicBezTo>
                <a:lnTo>
                  <a:pt x="445341" y="101492"/>
                </a:lnTo>
                <a:cubicBezTo>
                  <a:pt x="442455" y="97905"/>
                  <a:pt x="438724" y="95091"/>
                  <a:pt x="434483" y="93301"/>
                </a:cubicBezTo>
                <a:lnTo>
                  <a:pt x="402288" y="79966"/>
                </a:lnTo>
                <a:cubicBezTo>
                  <a:pt x="398776" y="78542"/>
                  <a:pt x="394846" y="78542"/>
                  <a:pt x="391334" y="79966"/>
                </a:cubicBezTo>
                <a:cubicBezTo>
                  <a:pt x="390537" y="80418"/>
                  <a:pt x="389772" y="80928"/>
                  <a:pt x="389048" y="81490"/>
                </a:cubicBezTo>
                <a:lnTo>
                  <a:pt x="389048" y="78156"/>
                </a:lnTo>
                <a:cubicBezTo>
                  <a:pt x="388697" y="73870"/>
                  <a:pt x="387931" y="69627"/>
                  <a:pt x="386762" y="65488"/>
                </a:cubicBezTo>
                <a:cubicBezTo>
                  <a:pt x="379432" y="41406"/>
                  <a:pt x="360147" y="22842"/>
                  <a:pt x="335804" y="16434"/>
                </a:cubicBezTo>
                <a:lnTo>
                  <a:pt x="304181" y="7481"/>
                </a:lnTo>
                <a:cubicBezTo>
                  <a:pt x="296474" y="5785"/>
                  <a:pt x="288852" y="10657"/>
                  <a:pt x="287157" y="18364"/>
                </a:cubicBezTo>
                <a:cubicBezTo>
                  <a:pt x="285604" y="25416"/>
                  <a:pt x="289558" y="32517"/>
                  <a:pt x="296370" y="34913"/>
                </a:cubicBezTo>
                <a:lnTo>
                  <a:pt x="327993" y="44438"/>
                </a:lnTo>
                <a:cubicBezTo>
                  <a:pt x="342650" y="48160"/>
                  <a:pt x="354352" y="59177"/>
                  <a:pt x="358949" y="73584"/>
                </a:cubicBezTo>
                <a:cubicBezTo>
                  <a:pt x="359607" y="75953"/>
                  <a:pt x="360052" y="78376"/>
                  <a:pt x="360283" y="80823"/>
                </a:cubicBezTo>
                <a:lnTo>
                  <a:pt x="360854" y="87967"/>
                </a:lnTo>
                <a:cubicBezTo>
                  <a:pt x="350493" y="84974"/>
                  <a:pt x="339497" y="84974"/>
                  <a:pt x="329136" y="87967"/>
                </a:cubicBezTo>
                <a:cubicBezTo>
                  <a:pt x="310619" y="93462"/>
                  <a:pt x="295983" y="107706"/>
                  <a:pt x="289988" y="126067"/>
                </a:cubicBezTo>
                <a:cubicBezTo>
                  <a:pt x="284111" y="139977"/>
                  <a:pt x="279860" y="154520"/>
                  <a:pt x="277320" y="169406"/>
                </a:cubicBezTo>
                <a:cubicBezTo>
                  <a:pt x="277320" y="169882"/>
                  <a:pt x="277320" y="170358"/>
                  <a:pt x="277320" y="170930"/>
                </a:cubicBezTo>
                <a:lnTo>
                  <a:pt x="29670" y="93587"/>
                </a:lnTo>
                <a:cubicBezTo>
                  <a:pt x="22041" y="91376"/>
                  <a:pt x="14063" y="95768"/>
                  <a:pt x="11852" y="103397"/>
                </a:cubicBezTo>
                <a:cubicBezTo>
                  <a:pt x="11502" y="104606"/>
                  <a:pt x="11312" y="105855"/>
                  <a:pt x="11287" y="107112"/>
                </a:cubicBezTo>
                <a:lnTo>
                  <a:pt x="11287" y="173787"/>
                </a:lnTo>
                <a:cubicBezTo>
                  <a:pt x="11174" y="178271"/>
                  <a:pt x="13187" y="182544"/>
                  <a:pt x="16716" y="185312"/>
                </a:cubicBezTo>
                <a:lnTo>
                  <a:pt x="132731" y="268656"/>
                </a:lnTo>
                <a:lnTo>
                  <a:pt x="122063" y="285230"/>
                </a:lnTo>
                <a:cubicBezTo>
                  <a:pt x="114651" y="283354"/>
                  <a:pt x="107038" y="282395"/>
                  <a:pt x="99393" y="282372"/>
                </a:cubicBezTo>
                <a:cubicBezTo>
                  <a:pt x="48314" y="282504"/>
                  <a:pt x="7012" y="324018"/>
                  <a:pt x="7144" y="375098"/>
                </a:cubicBezTo>
                <a:cubicBezTo>
                  <a:pt x="7276" y="426178"/>
                  <a:pt x="48790" y="467479"/>
                  <a:pt x="99870" y="467347"/>
                </a:cubicBezTo>
                <a:cubicBezTo>
                  <a:pt x="148859" y="467221"/>
                  <a:pt x="189252" y="428917"/>
                  <a:pt x="191976" y="380003"/>
                </a:cubicBezTo>
                <a:lnTo>
                  <a:pt x="233124" y="380003"/>
                </a:lnTo>
                <a:cubicBezTo>
                  <a:pt x="237614" y="379974"/>
                  <a:pt x="241837" y="377863"/>
                  <a:pt x="244554" y="374288"/>
                </a:cubicBezTo>
                <a:lnTo>
                  <a:pt x="269414" y="340951"/>
                </a:lnTo>
                <a:lnTo>
                  <a:pt x="361807" y="340951"/>
                </a:lnTo>
                <a:lnTo>
                  <a:pt x="386572" y="374193"/>
                </a:lnTo>
                <a:cubicBezTo>
                  <a:pt x="389280" y="377779"/>
                  <a:pt x="393508" y="379893"/>
                  <a:pt x="398002" y="379908"/>
                </a:cubicBezTo>
                <a:lnTo>
                  <a:pt x="460105" y="379908"/>
                </a:lnTo>
                <a:cubicBezTo>
                  <a:pt x="463571" y="430870"/>
                  <a:pt x="507694" y="469373"/>
                  <a:pt x="558656" y="465907"/>
                </a:cubicBezTo>
                <a:cubicBezTo>
                  <a:pt x="609618" y="462439"/>
                  <a:pt x="648121" y="418317"/>
                  <a:pt x="644654" y="367355"/>
                </a:cubicBezTo>
                <a:cubicBezTo>
                  <a:pt x="642116" y="330048"/>
                  <a:pt x="617364" y="297939"/>
                  <a:pt x="581930" y="285992"/>
                </a:cubicBezTo>
                <a:close/>
                <a:moveTo>
                  <a:pt x="305705" y="174263"/>
                </a:moveTo>
                <a:cubicBezTo>
                  <a:pt x="307889" y="161536"/>
                  <a:pt x="311532" y="149104"/>
                  <a:pt x="316563" y="137211"/>
                </a:cubicBezTo>
                <a:cubicBezTo>
                  <a:pt x="322564" y="123114"/>
                  <a:pt x="327707" y="117494"/>
                  <a:pt x="336756" y="115113"/>
                </a:cubicBezTo>
                <a:cubicBezTo>
                  <a:pt x="351806" y="111113"/>
                  <a:pt x="362664" y="116542"/>
                  <a:pt x="370951" y="132449"/>
                </a:cubicBezTo>
                <a:cubicBezTo>
                  <a:pt x="374600" y="139445"/>
                  <a:pt x="383230" y="142158"/>
                  <a:pt x="390227" y="138508"/>
                </a:cubicBezTo>
                <a:cubicBezTo>
                  <a:pt x="393234" y="136941"/>
                  <a:pt x="395584" y="134354"/>
                  <a:pt x="396859" y="131210"/>
                </a:cubicBezTo>
                <a:lnTo>
                  <a:pt x="404860" y="112160"/>
                </a:lnTo>
                <a:lnTo>
                  <a:pt x="423910" y="120161"/>
                </a:lnTo>
                <a:lnTo>
                  <a:pt x="492966" y="197409"/>
                </a:lnTo>
                <a:cubicBezTo>
                  <a:pt x="503108" y="208779"/>
                  <a:pt x="507710" y="224048"/>
                  <a:pt x="505539" y="239129"/>
                </a:cubicBezTo>
                <a:cubicBezTo>
                  <a:pt x="505444" y="240175"/>
                  <a:pt x="505444" y="241226"/>
                  <a:pt x="505539" y="242272"/>
                </a:cubicBezTo>
                <a:lnTo>
                  <a:pt x="303609" y="179026"/>
                </a:lnTo>
                <a:cubicBezTo>
                  <a:pt x="304520" y="177572"/>
                  <a:pt x="305134" y="175954"/>
                  <a:pt x="305419" y="174263"/>
                </a:cubicBezTo>
                <a:close/>
                <a:moveTo>
                  <a:pt x="99679" y="438773"/>
                </a:moveTo>
                <a:cubicBezTo>
                  <a:pt x="64381" y="438773"/>
                  <a:pt x="35766" y="410158"/>
                  <a:pt x="35766" y="374860"/>
                </a:cubicBezTo>
                <a:cubicBezTo>
                  <a:pt x="35766" y="339562"/>
                  <a:pt x="64381" y="310947"/>
                  <a:pt x="99679" y="310947"/>
                </a:cubicBezTo>
                <a:cubicBezTo>
                  <a:pt x="105641" y="310936"/>
                  <a:pt x="111573" y="311769"/>
                  <a:pt x="117300" y="313424"/>
                </a:cubicBezTo>
                <a:cubicBezTo>
                  <a:pt x="118070" y="314224"/>
                  <a:pt x="118933" y="314928"/>
                  <a:pt x="119872" y="315519"/>
                </a:cubicBezTo>
                <a:cubicBezTo>
                  <a:pt x="122171" y="317005"/>
                  <a:pt x="124850" y="317799"/>
                  <a:pt x="127587" y="317805"/>
                </a:cubicBezTo>
                <a:lnTo>
                  <a:pt x="128254" y="317805"/>
                </a:lnTo>
                <a:cubicBezTo>
                  <a:pt x="159817" y="333608"/>
                  <a:pt x="172594" y="372005"/>
                  <a:pt x="156791" y="403568"/>
                </a:cubicBezTo>
                <a:cubicBezTo>
                  <a:pt x="145965" y="425192"/>
                  <a:pt x="123861" y="438854"/>
                  <a:pt x="99679" y="438868"/>
                </a:cubicBezTo>
                <a:close/>
                <a:moveTo>
                  <a:pt x="462581" y="351333"/>
                </a:moveTo>
                <a:lnTo>
                  <a:pt x="405431" y="351333"/>
                </a:lnTo>
                <a:lnTo>
                  <a:pt x="380571" y="318091"/>
                </a:lnTo>
                <a:cubicBezTo>
                  <a:pt x="377863" y="314505"/>
                  <a:pt x="373635" y="312391"/>
                  <a:pt x="369141" y="312376"/>
                </a:cubicBezTo>
                <a:lnTo>
                  <a:pt x="261890" y="312376"/>
                </a:lnTo>
                <a:cubicBezTo>
                  <a:pt x="258324" y="312465"/>
                  <a:pt x="254924" y="313893"/>
                  <a:pt x="252365" y="316376"/>
                </a:cubicBezTo>
                <a:lnTo>
                  <a:pt x="252365" y="316376"/>
                </a:lnTo>
                <a:cubicBezTo>
                  <a:pt x="251901" y="316840"/>
                  <a:pt x="251485" y="317351"/>
                  <a:pt x="251126" y="317900"/>
                </a:cubicBezTo>
                <a:lnTo>
                  <a:pt x="251126" y="317900"/>
                </a:lnTo>
                <a:lnTo>
                  <a:pt x="226266" y="351428"/>
                </a:lnTo>
                <a:lnTo>
                  <a:pt x="189119" y="351428"/>
                </a:lnTo>
                <a:cubicBezTo>
                  <a:pt x="183118" y="328750"/>
                  <a:pt x="168758" y="309184"/>
                  <a:pt x="148923" y="296660"/>
                </a:cubicBezTo>
                <a:lnTo>
                  <a:pt x="164354" y="272657"/>
                </a:lnTo>
                <a:cubicBezTo>
                  <a:pt x="168280" y="266311"/>
                  <a:pt x="166662" y="258012"/>
                  <a:pt x="160639" y="253607"/>
                </a:cubicBezTo>
                <a:lnTo>
                  <a:pt x="39576" y="166453"/>
                </a:lnTo>
                <a:lnTo>
                  <a:pt x="39576" y="126543"/>
                </a:lnTo>
                <a:lnTo>
                  <a:pt x="538019" y="282277"/>
                </a:lnTo>
                <a:cubicBezTo>
                  <a:pt x="501299" y="288081"/>
                  <a:pt x="471601" y="315268"/>
                  <a:pt x="462581" y="351333"/>
                </a:cubicBezTo>
                <a:close/>
                <a:moveTo>
                  <a:pt x="552307" y="437534"/>
                </a:moveTo>
                <a:cubicBezTo>
                  <a:pt x="516957" y="437587"/>
                  <a:pt x="488256" y="408973"/>
                  <a:pt x="488204" y="373622"/>
                </a:cubicBezTo>
                <a:cubicBezTo>
                  <a:pt x="488151" y="338272"/>
                  <a:pt x="516765" y="309571"/>
                  <a:pt x="552116" y="309518"/>
                </a:cubicBezTo>
                <a:cubicBezTo>
                  <a:pt x="587467" y="309466"/>
                  <a:pt x="616167" y="338081"/>
                  <a:pt x="616220" y="373431"/>
                </a:cubicBezTo>
                <a:cubicBezTo>
                  <a:pt x="616220" y="373463"/>
                  <a:pt x="616220" y="373495"/>
                  <a:pt x="616220" y="373526"/>
                </a:cubicBezTo>
                <a:cubicBezTo>
                  <a:pt x="616220" y="408839"/>
                  <a:pt x="587620" y="437482"/>
                  <a:pt x="552307" y="437534"/>
                </a:cubicBezTo>
                <a:close/>
              </a:path>
            </a:pathLst>
          </a:custGeom>
          <a:solidFill>
            <a:srgbClr val="00B29F"/>
          </a:solidFill>
          <a:ln w="9525" cap="flat">
            <a:noFill/>
            <a:prstDash val="solid"/>
            <a:miter/>
          </a:ln>
        </p:spPr>
        <p:txBody>
          <a:bodyPr rtlCol="0" anchor="ctr"/>
          <a:lstStyle/>
          <a:p>
            <a:endParaRPr lang="en-US" dirty="0"/>
          </a:p>
        </p:txBody>
      </p:sp>
      <p:sp>
        <p:nvSpPr>
          <p:cNvPr id="146" name="Graphic 96">
            <a:extLst>
              <a:ext uri="{FF2B5EF4-FFF2-40B4-BE49-F238E27FC236}">
                <a16:creationId xmlns:a16="http://schemas.microsoft.com/office/drawing/2014/main" id="{F9353F7F-CDA2-024A-9C70-8630FAE3F96D}"/>
              </a:ext>
            </a:extLst>
          </p:cNvPr>
          <p:cNvSpPr/>
          <p:nvPr/>
        </p:nvSpPr>
        <p:spPr>
          <a:xfrm>
            <a:off x="2733648" y="4981246"/>
            <a:ext cx="638175" cy="419100"/>
          </a:xfrm>
          <a:custGeom>
            <a:avLst/>
            <a:gdLst>
              <a:gd name="connsiteX0" fmla="*/ 562279 w 638175"/>
              <a:gd name="connsiteY0" fmla="*/ 268510 h 419100"/>
              <a:gd name="connsiteX1" fmla="*/ 538467 w 638175"/>
              <a:gd name="connsiteY1" fmla="*/ 272320 h 419100"/>
              <a:gd name="connsiteX2" fmla="*/ 507320 w 638175"/>
              <a:gd name="connsiteY2" fmla="*/ 229934 h 419100"/>
              <a:gd name="connsiteX3" fmla="*/ 519036 w 638175"/>
              <a:gd name="connsiteY3" fmla="*/ 213074 h 419100"/>
              <a:gd name="connsiteX4" fmla="*/ 519988 w 638175"/>
              <a:gd name="connsiteY4" fmla="*/ 198406 h 419100"/>
              <a:gd name="connsiteX5" fmla="*/ 506082 w 638175"/>
              <a:gd name="connsiteY5" fmla="*/ 171069 h 419100"/>
              <a:gd name="connsiteX6" fmla="*/ 531990 w 638175"/>
              <a:gd name="connsiteY6" fmla="*/ 179356 h 419100"/>
              <a:gd name="connsiteX7" fmla="*/ 531990 w 638175"/>
              <a:gd name="connsiteY7" fmla="*/ 179356 h 419100"/>
              <a:gd name="connsiteX8" fmla="*/ 546182 w 638175"/>
              <a:gd name="connsiteY8" fmla="*/ 164878 h 419100"/>
              <a:gd name="connsiteX9" fmla="*/ 546087 w 638175"/>
              <a:gd name="connsiteY9" fmla="*/ 102394 h 419100"/>
              <a:gd name="connsiteX10" fmla="*/ 541801 w 638175"/>
              <a:gd name="connsiteY10" fmla="*/ 92869 h 419100"/>
              <a:gd name="connsiteX11" fmla="*/ 531800 w 638175"/>
              <a:gd name="connsiteY11" fmla="*/ 88678 h 419100"/>
              <a:gd name="connsiteX12" fmla="*/ 531800 w 638175"/>
              <a:gd name="connsiteY12" fmla="*/ 88678 h 419100"/>
              <a:gd name="connsiteX13" fmla="*/ 499605 w 638175"/>
              <a:gd name="connsiteY13" fmla="*/ 102394 h 419100"/>
              <a:gd name="connsiteX14" fmla="*/ 486746 w 638175"/>
              <a:gd name="connsiteY14" fmla="*/ 133445 h 419100"/>
              <a:gd name="connsiteX15" fmla="*/ 481698 w 638175"/>
              <a:gd name="connsiteY15" fmla="*/ 123920 h 419100"/>
              <a:gd name="connsiteX16" fmla="*/ 472840 w 638175"/>
              <a:gd name="connsiteY16" fmla="*/ 116586 h 419100"/>
              <a:gd name="connsiteX17" fmla="*/ 461505 w 638175"/>
              <a:gd name="connsiteY17" fmla="*/ 118205 h 419100"/>
              <a:gd name="connsiteX18" fmla="*/ 447979 w 638175"/>
              <a:gd name="connsiteY18" fmla="*/ 126397 h 419100"/>
              <a:gd name="connsiteX19" fmla="*/ 447979 w 638175"/>
              <a:gd name="connsiteY19" fmla="*/ 50197 h 419100"/>
              <a:gd name="connsiteX20" fmla="*/ 405499 w 638175"/>
              <a:gd name="connsiteY20" fmla="*/ 7145 h 419100"/>
              <a:gd name="connsiteX21" fmla="*/ 405307 w 638175"/>
              <a:gd name="connsiteY21" fmla="*/ 7144 h 419100"/>
              <a:gd name="connsiteX22" fmla="*/ 352729 w 638175"/>
              <a:gd name="connsiteY22" fmla="*/ 7144 h 419100"/>
              <a:gd name="connsiteX23" fmla="*/ 338442 w 638175"/>
              <a:gd name="connsiteY23" fmla="*/ 21431 h 419100"/>
              <a:gd name="connsiteX24" fmla="*/ 352729 w 638175"/>
              <a:gd name="connsiteY24" fmla="*/ 35719 h 419100"/>
              <a:gd name="connsiteX25" fmla="*/ 405307 w 638175"/>
              <a:gd name="connsiteY25" fmla="*/ 35719 h 419100"/>
              <a:gd name="connsiteX26" fmla="*/ 419404 w 638175"/>
              <a:gd name="connsiteY26" fmla="*/ 49911 h 419100"/>
              <a:gd name="connsiteX27" fmla="*/ 419404 w 638175"/>
              <a:gd name="connsiteY27" fmla="*/ 146590 h 419100"/>
              <a:gd name="connsiteX28" fmla="*/ 359397 w 638175"/>
              <a:gd name="connsiteY28" fmla="*/ 128492 h 419100"/>
              <a:gd name="connsiteX29" fmla="*/ 257575 w 638175"/>
              <a:gd name="connsiteY29" fmla="*/ 198120 h 419100"/>
              <a:gd name="connsiteX30" fmla="*/ 143275 w 638175"/>
              <a:gd name="connsiteY30" fmla="*/ 150495 h 419100"/>
              <a:gd name="connsiteX31" fmla="*/ 128416 w 638175"/>
              <a:gd name="connsiteY31" fmla="*/ 143161 h 419100"/>
              <a:gd name="connsiteX32" fmla="*/ 108604 w 638175"/>
              <a:gd name="connsiteY32" fmla="*/ 143732 h 419100"/>
              <a:gd name="connsiteX33" fmla="*/ 97174 w 638175"/>
              <a:gd name="connsiteY33" fmla="*/ 160306 h 419100"/>
              <a:gd name="connsiteX34" fmla="*/ 89744 w 638175"/>
              <a:gd name="connsiteY34" fmla="*/ 220980 h 419100"/>
              <a:gd name="connsiteX35" fmla="*/ 89744 w 638175"/>
              <a:gd name="connsiteY35" fmla="*/ 222314 h 419100"/>
              <a:gd name="connsiteX36" fmla="*/ 7162 w 638175"/>
              <a:gd name="connsiteY36" fmla="*/ 354711 h 419100"/>
              <a:gd name="connsiteX37" fmla="*/ 21354 w 638175"/>
              <a:gd name="connsiteY37" fmla="*/ 369094 h 419100"/>
              <a:gd name="connsiteX38" fmla="*/ 21450 w 638175"/>
              <a:gd name="connsiteY38" fmla="*/ 369094 h 419100"/>
              <a:gd name="connsiteX39" fmla="*/ 65551 w 638175"/>
              <a:gd name="connsiteY39" fmla="*/ 369094 h 419100"/>
              <a:gd name="connsiteX40" fmla="*/ 161831 w 638175"/>
              <a:gd name="connsiteY40" fmla="*/ 417498 h 419100"/>
              <a:gd name="connsiteX41" fmla="*/ 210235 w 638175"/>
              <a:gd name="connsiteY41" fmla="*/ 369094 h 419100"/>
              <a:gd name="connsiteX42" fmla="*/ 403498 w 638175"/>
              <a:gd name="connsiteY42" fmla="*/ 369094 h 419100"/>
              <a:gd name="connsiteX43" fmla="*/ 415309 w 638175"/>
              <a:gd name="connsiteY43" fmla="*/ 362903 h 419100"/>
              <a:gd name="connsiteX44" fmla="*/ 490175 w 638175"/>
              <a:gd name="connsiteY44" fmla="*/ 254794 h 419100"/>
              <a:gd name="connsiteX45" fmla="*/ 513321 w 638175"/>
              <a:gd name="connsiteY45" fmla="*/ 286322 h 419100"/>
              <a:gd name="connsiteX46" fmla="*/ 503894 w 638175"/>
              <a:gd name="connsiteY46" fmla="*/ 393671 h 419100"/>
              <a:gd name="connsiteX47" fmla="*/ 611245 w 638175"/>
              <a:gd name="connsiteY47" fmla="*/ 403098 h 419100"/>
              <a:gd name="connsiteX48" fmla="*/ 620671 w 638175"/>
              <a:gd name="connsiteY48" fmla="*/ 295748 h 419100"/>
              <a:gd name="connsiteX49" fmla="*/ 562279 w 638175"/>
              <a:gd name="connsiteY49" fmla="*/ 268510 h 419100"/>
              <a:gd name="connsiteX50" fmla="*/ 517607 w 638175"/>
              <a:gd name="connsiteY50" fmla="*/ 125635 h 419100"/>
              <a:gd name="connsiteX51" fmla="*/ 517607 w 638175"/>
              <a:gd name="connsiteY51" fmla="*/ 143447 h 419100"/>
              <a:gd name="connsiteX52" fmla="*/ 515035 w 638175"/>
              <a:gd name="connsiteY52" fmla="*/ 134588 h 419100"/>
              <a:gd name="connsiteX53" fmla="*/ 517607 w 638175"/>
              <a:gd name="connsiteY53" fmla="*/ 125159 h 419100"/>
              <a:gd name="connsiteX54" fmla="*/ 359587 w 638175"/>
              <a:gd name="connsiteY54" fmla="*/ 157067 h 419100"/>
              <a:gd name="connsiteX55" fmla="*/ 439598 w 638175"/>
              <a:gd name="connsiteY55" fmla="*/ 227076 h 419100"/>
              <a:gd name="connsiteX56" fmla="*/ 279292 w 638175"/>
              <a:gd name="connsiteY56" fmla="*/ 227076 h 419100"/>
              <a:gd name="connsiteX57" fmla="*/ 359587 w 638175"/>
              <a:gd name="connsiteY57" fmla="*/ 157067 h 419100"/>
              <a:gd name="connsiteX58" fmla="*/ 124606 w 638175"/>
              <a:gd name="connsiteY58" fmla="*/ 172879 h 419100"/>
              <a:gd name="connsiteX59" fmla="*/ 130606 w 638175"/>
              <a:gd name="connsiteY59" fmla="*/ 175927 h 419100"/>
              <a:gd name="connsiteX60" fmla="*/ 250621 w 638175"/>
              <a:gd name="connsiteY60" fmla="*/ 225838 h 419100"/>
              <a:gd name="connsiteX61" fmla="*/ 250621 w 638175"/>
              <a:gd name="connsiteY61" fmla="*/ 227076 h 419100"/>
              <a:gd name="connsiteX62" fmla="*/ 200615 w 638175"/>
              <a:gd name="connsiteY62" fmla="*/ 227076 h 419100"/>
              <a:gd name="connsiteX63" fmla="*/ 119653 w 638175"/>
              <a:gd name="connsiteY63" fmla="*/ 213360 h 419100"/>
              <a:gd name="connsiteX64" fmla="*/ 137845 w 638175"/>
              <a:gd name="connsiteY64" fmla="*/ 391954 h 419100"/>
              <a:gd name="connsiteX65" fmla="*/ 90220 w 638175"/>
              <a:gd name="connsiteY65" fmla="*/ 344329 h 419100"/>
              <a:gd name="connsiteX66" fmla="*/ 137845 w 638175"/>
              <a:gd name="connsiteY66" fmla="*/ 296704 h 419100"/>
              <a:gd name="connsiteX67" fmla="*/ 185470 w 638175"/>
              <a:gd name="connsiteY67" fmla="*/ 344329 h 419100"/>
              <a:gd name="connsiteX68" fmla="*/ 138132 w 638175"/>
              <a:gd name="connsiteY68" fmla="*/ 392239 h 419100"/>
              <a:gd name="connsiteX69" fmla="*/ 137845 w 638175"/>
              <a:gd name="connsiteY69" fmla="*/ 392240 h 419100"/>
              <a:gd name="connsiteX70" fmla="*/ 214045 w 638175"/>
              <a:gd name="connsiteY70" fmla="*/ 340138 h 419100"/>
              <a:gd name="connsiteX71" fmla="*/ 137845 w 638175"/>
              <a:gd name="connsiteY71" fmla="*/ 263938 h 419100"/>
              <a:gd name="connsiteX72" fmla="*/ 61645 w 638175"/>
              <a:gd name="connsiteY72" fmla="*/ 340138 h 419100"/>
              <a:gd name="connsiteX73" fmla="*/ 36499 w 638175"/>
              <a:gd name="connsiteY73" fmla="*/ 340138 h 419100"/>
              <a:gd name="connsiteX74" fmla="*/ 140512 w 638175"/>
              <a:gd name="connsiteY74" fmla="*/ 240030 h 419100"/>
              <a:gd name="connsiteX75" fmla="*/ 244240 w 638175"/>
              <a:gd name="connsiteY75" fmla="*/ 340519 h 419100"/>
              <a:gd name="connsiteX76" fmla="*/ 395973 w 638175"/>
              <a:gd name="connsiteY76" fmla="*/ 340138 h 419100"/>
              <a:gd name="connsiteX77" fmla="*/ 273100 w 638175"/>
              <a:gd name="connsiteY77" fmla="*/ 340138 h 419100"/>
              <a:gd name="connsiteX78" fmla="*/ 236429 w 638175"/>
              <a:gd name="connsiteY78" fmla="*/ 255365 h 419100"/>
              <a:gd name="connsiteX79" fmla="*/ 451218 w 638175"/>
              <a:gd name="connsiteY79" fmla="*/ 255365 h 419100"/>
              <a:gd name="connsiteX80" fmla="*/ 452932 w 638175"/>
              <a:gd name="connsiteY80" fmla="*/ 258032 h 419100"/>
              <a:gd name="connsiteX81" fmla="*/ 473125 w 638175"/>
              <a:gd name="connsiteY81" fmla="*/ 228695 h 419100"/>
              <a:gd name="connsiteX82" fmla="*/ 453504 w 638175"/>
              <a:gd name="connsiteY82" fmla="*/ 155543 h 419100"/>
              <a:gd name="connsiteX83" fmla="*/ 463029 w 638175"/>
              <a:gd name="connsiteY83" fmla="*/ 149638 h 419100"/>
              <a:gd name="connsiteX84" fmla="*/ 490556 w 638175"/>
              <a:gd name="connsiteY84" fmla="*/ 203549 h 419100"/>
              <a:gd name="connsiteX85" fmla="*/ 562279 w 638175"/>
              <a:gd name="connsiteY85" fmla="*/ 392906 h 419100"/>
              <a:gd name="connsiteX86" fmla="*/ 514654 w 638175"/>
              <a:gd name="connsiteY86" fmla="*/ 345281 h 419100"/>
              <a:gd name="connsiteX87" fmla="*/ 562279 w 638175"/>
              <a:gd name="connsiteY87" fmla="*/ 297656 h 419100"/>
              <a:gd name="connsiteX88" fmla="*/ 609904 w 638175"/>
              <a:gd name="connsiteY88" fmla="*/ 345281 h 419100"/>
              <a:gd name="connsiteX89" fmla="*/ 562279 w 638175"/>
              <a:gd name="connsiteY89" fmla="*/ 392906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38175" h="419100">
                <a:moveTo>
                  <a:pt x="562279" y="268510"/>
                </a:moveTo>
                <a:cubicBezTo>
                  <a:pt x="554190" y="268508"/>
                  <a:pt x="546152" y="269794"/>
                  <a:pt x="538467" y="272320"/>
                </a:cubicBezTo>
                <a:lnTo>
                  <a:pt x="507320" y="229934"/>
                </a:lnTo>
                <a:lnTo>
                  <a:pt x="519036" y="213074"/>
                </a:lnTo>
                <a:cubicBezTo>
                  <a:pt x="522101" y="208758"/>
                  <a:pt x="522470" y="203083"/>
                  <a:pt x="519988" y="198406"/>
                </a:cubicBezTo>
                <a:lnTo>
                  <a:pt x="506082" y="171069"/>
                </a:lnTo>
                <a:cubicBezTo>
                  <a:pt x="513647" y="176457"/>
                  <a:pt x="522702" y="179354"/>
                  <a:pt x="531990" y="179356"/>
                </a:cubicBezTo>
                <a:lnTo>
                  <a:pt x="531990" y="179356"/>
                </a:lnTo>
                <a:cubicBezTo>
                  <a:pt x="539896" y="179251"/>
                  <a:pt x="546236" y="172784"/>
                  <a:pt x="546182" y="164878"/>
                </a:cubicBezTo>
                <a:lnTo>
                  <a:pt x="546087" y="102394"/>
                </a:lnTo>
                <a:cubicBezTo>
                  <a:pt x="545902" y="98794"/>
                  <a:pt x="544373" y="95394"/>
                  <a:pt x="541801" y="92869"/>
                </a:cubicBezTo>
                <a:cubicBezTo>
                  <a:pt x="539153" y="90203"/>
                  <a:pt x="535556" y="88696"/>
                  <a:pt x="531800" y="88678"/>
                </a:cubicBezTo>
                <a:lnTo>
                  <a:pt x="531800" y="88678"/>
                </a:lnTo>
                <a:cubicBezTo>
                  <a:pt x="519671" y="88789"/>
                  <a:pt x="508087" y="93724"/>
                  <a:pt x="499605" y="102394"/>
                </a:cubicBezTo>
                <a:cubicBezTo>
                  <a:pt x="491474" y="110699"/>
                  <a:pt x="486867" y="121824"/>
                  <a:pt x="486746" y="133445"/>
                </a:cubicBezTo>
                <a:lnTo>
                  <a:pt x="481698" y="123920"/>
                </a:lnTo>
                <a:cubicBezTo>
                  <a:pt x="479858" y="120379"/>
                  <a:pt x="476662" y="117733"/>
                  <a:pt x="472840" y="116586"/>
                </a:cubicBezTo>
                <a:cubicBezTo>
                  <a:pt x="469000" y="115533"/>
                  <a:pt x="464896" y="116120"/>
                  <a:pt x="461505" y="118205"/>
                </a:cubicBezTo>
                <a:lnTo>
                  <a:pt x="447979" y="126397"/>
                </a:lnTo>
                <a:lnTo>
                  <a:pt x="447979" y="50197"/>
                </a:lnTo>
                <a:cubicBezTo>
                  <a:pt x="448138" y="26578"/>
                  <a:pt x="429118" y="7302"/>
                  <a:pt x="405499" y="7145"/>
                </a:cubicBezTo>
                <a:cubicBezTo>
                  <a:pt x="405435" y="7144"/>
                  <a:pt x="405371" y="7144"/>
                  <a:pt x="405307" y="7144"/>
                </a:cubicBezTo>
                <a:lnTo>
                  <a:pt x="352729" y="7144"/>
                </a:lnTo>
                <a:cubicBezTo>
                  <a:pt x="344839" y="7144"/>
                  <a:pt x="338442" y="13540"/>
                  <a:pt x="338442" y="21431"/>
                </a:cubicBezTo>
                <a:cubicBezTo>
                  <a:pt x="338442" y="29322"/>
                  <a:pt x="344839" y="35719"/>
                  <a:pt x="352729" y="35719"/>
                </a:cubicBezTo>
                <a:lnTo>
                  <a:pt x="405307" y="35719"/>
                </a:lnTo>
                <a:cubicBezTo>
                  <a:pt x="413108" y="35771"/>
                  <a:pt x="419404" y="42110"/>
                  <a:pt x="419404" y="49911"/>
                </a:cubicBezTo>
                <a:lnTo>
                  <a:pt x="419404" y="146590"/>
                </a:lnTo>
                <a:cubicBezTo>
                  <a:pt x="401628" y="134764"/>
                  <a:pt x="380747" y="128467"/>
                  <a:pt x="359397" y="128492"/>
                </a:cubicBezTo>
                <a:cubicBezTo>
                  <a:pt x="314371" y="128568"/>
                  <a:pt x="273980" y="156190"/>
                  <a:pt x="257575" y="198120"/>
                </a:cubicBezTo>
                <a:cubicBezTo>
                  <a:pt x="216998" y="187643"/>
                  <a:pt x="168135" y="162878"/>
                  <a:pt x="143275" y="150495"/>
                </a:cubicBezTo>
                <a:cubicBezTo>
                  <a:pt x="136893" y="147257"/>
                  <a:pt x="131845" y="144685"/>
                  <a:pt x="128416" y="143161"/>
                </a:cubicBezTo>
                <a:cubicBezTo>
                  <a:pt x="122095" y="140198"/>
                  <a:pt x="114744" y="140410"/>
                  <a:pt x="108604" y="143732"/>
                </a:cubicBezTo>
                <a:cubicBezTo>
                  <a:pt x="102374" y="147123"/>
                  <a:pt x="98129" y="153277"/>
                  <a:pt x="97174" y="160306"/>
                </a:cubicBezTo>
                <a:lnTo>
                  <a:pt x="89744" y="220980"/>
                </a:lnTo>
                <a:lnTo>
                  <a:pt x="89744" y="222314"/>
                </a:lnTo>
                <a:cubicBezTo>
                  <a:pt x="38572" y="246361"/>
                  <a:pt x="6252" y="298177"/>
                  <a:pt x="7162" y="354711"/>
                </a:cubicBezTo>
                <a:cubicBezTo>
                  <a:pt x="7110" y="362602"/>
                  <a:pt x="13464" y="369040"/>
                  <a:pt x="21354" y="369094"/>
                </a:cubicBezTo>
                <a:cubicBezTo>
                  <a:pt x="21386" y="369094"/>
                  <a:pt x="21418" y="369094"/>
                  <a:pt x="21450" y="369094"/>
                </a:cubicBezTo>
                <a:lnTo>
                  <a:pt x="65551" y="369094"/>
                </a:lnTo>
                <a:cubicBezTo>
                  <a:pt x="78771" y="409047"/>
                  <a:pt x="121878" y="430719"/>
                  <a:pt x="161831" y="417498"/>
                </a:cubicBezTo>
                <a:cubicBezTo>
                  <a:pt x="184713" y="409926"/>
                  <a:pt x="202664" y="391976"/>
                  <a:pt x="210235" y="369094"/>
                </a:cubicBezTo>
                <a:lnTo>
                  <a:pt x="403498" y="369094"/>
                </a:lnTo>
                <a:cubicBezTo>
                  <a:pt x="408219" y="369123"/>
                  <a:pt x="412647" y="366803"/>
                  <a:pt x="415309" y="362903"/>
                </a:cubicBezTo>
                <a:lnTo>
                  <a:pt x="490175" y="254794"/>
                </a:lnTo>
                <a:lnTo>
                  <a:pt x="513321" y="286322"/>
                </a:lnTo>
                <a:cubicBezTo>
                  <a:pt x="481074" y="313362"/>
                  <a:pt x="476854" y="361424"/>
                  <a:pt x="503894" y="393671"/>
                </a:cubicBezTo>
                <a:cubicBezTo>
                  <a:pt x="530936" y="425918"/>
                  <a:pt x="578998" y="430139"/>
                  <a:pt x="611245" y="403098"/>
                </a:cubicBezTo>
                <a:cubicBezTo>
                  <a:pt x="643492" y="376057"/>
                  <a:pt x="647712" y="327995"/>
                  <a:pt x="620671" y="295748"/>
                </a:cubicBezTo>
                <a:cubicBezTo>
                  <a:pt x="606192" y="278481"/>
                  <a:pt x="584814" y="268509"/>
                  <a:pt x="562279" y="268510"/>
                </a:cubicBezTo>
                <a:close/>
                <a:moveTo>
                  <a:pt x="517607" y="125635"/>
                </a:moveTo>
                <a:lnTo>
                  <a:pt x="517607" y="143447"/>
                </a:lnTo>
                <a:cubicBezTo>
                  <a:pt x="515957" y="140784"/>
                  <a:pt x="515068" y="137720"/>
                  <a:pt x="515035" y="134588"/>
                </a:cubicBezTo>
                <a:cubicBezTo>
                  <a:pt x="514901" y="131255"/>
                  <a:pt x="515799" y="127962"/>
                  <a:pt x="517607" y="125159"/>
                </a:cubicBezTo>
                <a:close/>
                <a:moveTo>
                  <a:pt x="359587" y="157067"/>
                </a:moveTo>
                <a:cubicBezTo>
                  <a:pt x="399990" y="157171"/>
                  <a:pt x="434131" y="187045"/>
                  <a:pt x="439598" y="227076"/>
                </a:cubicBezTo>
                <a:lnTo>
                  <a:pt x="279292" y="227076"/>
                </a:lnTo>
                <a:cubicBezTo>
                  <a:pt x="284811" y="186959"/>
                  <a:pt x="319092" y="157070"/>
                  <a:pt x="359587" y="157067"/>
                </a:cubicBezTo>
                <a:close/>
                <a:moveTo>
                  <a:pt x="124606" y="172879"/>
                </a:moveTo>
                <a:lnTo>
                  <a:pt x="130606" y="175927"/>
                </a:lnTo>
                <a:cubicBezTo>
                  <a:pt x="158134" y="189833"/>
                  <a:pt x="206806" y="214694"/>
                  <a:pt x="250621" y="225838"/>
                </a:cubicBezTo>
                <a:cubicBezTo>
                  <a:pt x="250621" y="225838"/>
                  <a:pt x="250621" y="226600"/>
                  <a:pt x="250621" y="227076"/>
                </a:cubicBezTo>
                <a:lnTo>
                  <a:pt x="200615" y="227076"/>
                </a:lnTo>
                <a:cubicBezTo>
                  <a:pt x="176045" y="213227"/>
                  <a:pt x="147414" y="208377"/>
                  <a:pt x="119653" y="213360"/>
                </a:cubicBezTo>
                <a:close/>
                <a:moveTo>
                  <a:pt x="137845" y="391954"/>
                </a:moveTo>
                <a:cubicBezTo>
                  <a:pt x="111543" y="391954"/>
                  <a:pt x="90220" y="370631"/>
                  <a:pt x="90220" y="344329"/>
                </a:cubicBezTo>
                <a:cubicBezTo>
                  <a:pt x="90220" y="318026"/>
                  <a:pt x="111543" y="296704"/>
                  <a:pt x="137845" y="296704"/>
                </a:cubicBezTo>
                <a:cubicBezTo>
                  <a:pt x="164148" y="296704"/>
                  <a:pt x="185470" y="318026"/>
                  <a:pt x="185470" y="344329"/>
                </a:cubicBezTo>
                <a:cubicBezTo>
                  <a:pt x="185629" y="370631"/>
                  <a:pt x="164435" y="392080"/>
                  <a:pt x="138132" y="392239"/>
                </a:cubicBezTo>
                <a:cubicBezTo>
                  <a:pt x="138037" y="392240"/>
                  <a:pt x="137941" y="392240"/>
                  <a:pt x="137845" y="392240"/>
                </a:cubicBezTo>
                <a:close/>
                <a:moveTo>
                  <a:pt x="214045" y="340138"/>
                </a:moveTo>
                <a:cubicBezTo>
                  <a:pt x="214045" y="298053"/>
                  <a:pt x="179930" y="263938"/>
                  <a:pt x="137845" y="263938"/>
                </a:cubicBezTo>
                <a:cubicBezTo>
                  <a:pt x="95761" y="263938"/>
                  <a:pt x="61645" y="298053"/>
                  <a:pt x="61645" y="340138"/>
                </a:cubicBezTo>
                <a:lnTo>
                  <a:pt x="36499" y="340138"/>
                </a:lnTo>
                <a:cubicBezTo>
                  <a:pt x="42976" y="283940"/>
                  <a:pt x="87172" y="240030"/>
                  <a:pt x="140512" y="240030"/>
                </a:cubicBezTo>
                <a:cubicBezTo>
                  <a:pt x="193852" y="240030"/>
                  <a:pt x="237763" y="283940"/>
                  <a:pt x="244240" y="340519"/>
                </a:cubicBezTo>
                <a:close/>
                <a:moveTo>
                  <a:pt x="395973" y="340138"/>
                </a:moveTo>
                <a:lnTo>
                  <a:pt x="273100" y="340138"/>
                </a:lnTo>
                <a:cubicBezTo>
                  <a:pt x="270291" y="308677"/>
                  <a:pt x="257434" y="278955"/>
                  <a:pt x="236429" y="255365"/>
                </a:cubicBezTo>
                <a:lnTo>
                  <a:pt x="451218" y="255365"/>
                </a:lnTo>
                <a:cubicBezTo>
                  <a:pt x="451699" y="256309"/>
                  <a:pt x="452273" y="257203"/>
                  <a:pt x="452932" y="258032"/>
                </a:cubicBezTo>
                <a:close/>
                <a:moveTo>
                  <a:pt x="473125" y="228695"/>
                </a:moveTo>
                <a:lnTo>
                  <a:pt x="453504" y="155543"/>
                </a:lnTo>
                <a:lnTo>
                  <a:pt x="463029" y="149638"/>
                </a:lnTo>
                <a:lnTo>
                  <a:pt x="490556" y="203549"/>
                </a:lnTo>
                <a:close/>
                <a:moveTo>
                  <a:pt x="562279" y="392906"/>
                </a:moveTo>
                <a:cubicBezTo>
                  <a:pt x="535977" y="392906"/>
                  <a:pt x="514654" y="371584"/>
                  <a:pt x="514654" y="345281"/>
                </a:cubicBezTo>
                <a:cubicBezTo>
                  <a:pt x="514654" y="318979"/>
                  <a:pt x="535977" y="297656"/>
                  <a:pt x="562279" y="297656"/>
                </a:cubicBezTo>
                <a:cubicBezTo>
                  <a:pt x="588582" y="297656"/>
                  <a:pt x="609904" y="318979"/>
                  <a:pt x="609904" y="345281"/>
                </a:cubicBezTo>
                <a:cubicBezTo>
                  <a:pt x="609904" y="371584"/>
                  <a:pt x="588582" y="392906"/>
                  <a:pt x="562279" y="392906"/>
                </a:cubicBezTo>
                <a:close/>
              </a:path>
            </a:pathLst>
          </a:custGeom>
          <a:solidFill>
            <a:srgbClr val="00B29F"/>
          </a:solidFill>
          <a:ln w="9525" cap="flat">
            <a:noFill/>
            <a:prstDash val="solid"/>
            <a:miter/>
          </a:ln>
        </p:spPr>
        <p:txBody>
          <a:bodyPr rtlCol="0" anchor="ctr"/>
          <a:lstStyle/>
          <a:p>
            <a:endParaRPr lang="en-US" dirty="0"/>
          </a:p>
        </p:txBody>
      </p:sp>
      <p:grpSp>
        <p:nvGrpSpPr>
          <p:cNvPr id="147" name="Graphic 97">
            <a:extLst>
              <a:ext uri="{FF2B5EF4-FFF2-40B4-BE49-F238E27FC236}">
                <a16:creationId xmlns:a16="http://schemas.microsoft.com/office/drawing/2014/main" id="{8572C5A4-4E6A-954C-A89C-4F64BFD3C67F}"/>
              </a:ext>
            </a:extLst>
          </p:cNvPr>
          <p:cNvGrpSpPr/>
          <p:nvPr/>
        </p:nvGrpSpPr>
        <p:grpSpPr>
          <a:xfrm>
            <a:off x="3838192" y="4995534"/>
            <a:ext cx="619125" cy="390525"/>
            <a:chOff x="4445305" y="5991512"/>
            <a:chExt cx="619125" cy="390525"/>
          </a:xfrm>
          <a:solidFill>
            <a:srgbClr val="00B29F"/>
          </a:solidFill>
        </p:grpSpPr>
        <p:sp>
          <p:nvSpPr>
            <p:cNvPr id="148" name="Freeform: Shape 1889510">
              <a:extLst>
                <a:ext uri="{FF2B5EF4-FFF2-40B4-BE49-F238E27FC236}">
                  <a16:creationId xmlns:a16="http://schemas.microsoft.com/office/drawing/2014/main" id="{3C52A02D-FB43-5C4D-B3B3-BF35910859D9}"/>
                </a:ext>
              </a:extLst>
            </p:cNvPr>
            <p:cNvSpPr/>
            <p:nvPr/>
          </p:nvSpPr>
          <p:spPr>
            <a:xfrm>
              <a:off x="4438161" y="5984353"/>
              <a:ext cx="628650" cy="409575"/>
            </a:xfrm>
            <a:custGeom>
              <a:avLst/>
              <a:gdLst>
                <a:gd name="connsiteX0" fmla="*/ 604171 w 628650"/>
                <a:gd name="connsiteY0" fmla="*/ 199374 h 409575"/>
                <a:gd name="connsiteX1" fmla="*/ 601980 w 628650"/>
                <a:gd name="connsiteY1" fmla="*/ 199374 h 409575"/>
                <a:gd name="connsiteX2" fmla="*/ 546926 w 628650"/>
                <a:gd name="connsiteY2" fmla="*/ 197659 h 409575"/>
                <a:gd name="connsiteX3" fmla="*/ 505206 w 628650"/>
                <a:gd name="connsiteY3" fmla="*/ 140509 h 409575"/>
                <a:gd name="connsiteX4" fmla="*/ 576739 w 628650"/>
                <a:gd name="connsiteY4" fmla="*/ 140509 h 409575"/>
                <a:gd name="connsiteX5" fmla="*/ 591026 w 628650"/>
                <a:gd name="connsiteY5" fmla="*/ 126222 h 409575"/>
                <a:gd name="connsiteX6" fmla="*/ 591026 w 628650"/>
                <a:gd name="connsiteY6" fmla="*/ 92884 h 409575"/>
                <a:gd name="connsiteX7" fmla="*/ 505301 w 628650"/>
                <a:gd name="connsiteY7" fmla="*/ 7159 h 409575"/>
                <a:gd name="connsiteX8" fmla="*/ 38576 w 628650"/>
                <a:gd name="connsiteY8" fmla="*/ 7159 h 409575"/>
                <a:gd name="connsiteX9" fmla="*/ 7145 w 628650"/>
                <a:gd name="connsiteY9" fmla="*/ 36657 h 409575"/>
                <a:gd name="connsiteX10" fmla="*/ 7144 w 628650"/>
                <a:gd name="connsiteY10" fmla="*/ 36687 h 409575"/>
                <a:gd name="connsiteX11" fmla="*/ 7144 w 628650"/>
                <a:gd name="connsiteY11" fmla="*/ 307959 h 409575"/>
                <a:gd name="connsiteX12" fmla="*/ 28766 w 628650"/>
                <a:gd name="connsiteY12" fmla="*/ 329962 h 409575"/>
                <a:gd name="connsiteX13" fmla="*/ 91059 w 628650"/>
                <a:gd name="connsiteY13" fmla="*/ 331009 h 409575"/>
                <a:gd name="connsiteX14" fmla="*/ 94202 w 628650"/>
                <a:gd name="connsiteY14" fmla="*/ 331009 h 409575"/>
                <a:gd name="connsiteX15" fmla="*/ 94202 w 628650"/>
                <a:gd name="connsiteY15" fmla="*/ 335010 h 409575"/>
                <a:gd name="connsiteX16" fmla="*/ 157749 w 628650"/>
                <a:gd name="connsiteY16" fmla="*/ 403575 h 409575"/>
                <a:gd name="connsiteX17" fmla="*/ 226314 w 628650"/>
                <a:gd name="connsiteY17" fmla="*/ 340028 h 409575"/>
                <a:gd name="connsiteX18" fmla="*/ 226314 w 628650"/>
                <a:gd name="connsiteY18" fmla="*/ 335010 h 409575"/>
                <a:gd name="connsiteX19" fmla="*/ 226314 w 628650"/>
                <a:gd name="connsiteY19" fmla="*/ 331009 h 409575"/>
                <a:gd name="connsiteX20" fmla="*/ 418719 w 628650"/>
                <a:gd name="connsiteY20" fmla="*/ 331009 h 409575"/>
                <a:gd name="connsiteX21" fmla="*/ 418719 w 628650"/>
                <a:gd name="connsiteY21" fmla="*/ 334915 h 409575"/>
                <a:gd name="connsiteX22" fmla="*/ 482266 w 628650"/>
                <a:gd name="connsiteY22" fmla="*/ 403479 h 409575"/>
                <a:gd name="connsiteX23" fmla="*/ 550831 w 628650"/>
                <a:gd name="connsiteY23" fmla="*/ 339932 h 409575"/>
                <a:gd name="connsiteX24" fmla="*/ 550831 w 628650"/>
                <a:gd name="connsiteY24" fmla="*/ 334915 h 409575"/>
                <a:gd name="connsiteX25" fmla="*/ 550831 w 628650"/>
                <a:gd name="connsiteY25" fmla="*/ 331105 h 409575"/>
                <a:gd name="connsiteX26" fmla="*/ 615315 w 628650"/>
                <a:gd name="connsiteY26" fmla="*/ 331105 h 409575"/>
                <a:gd name="connsiteX27" fmla="*/ 629603 w 628650"/>
                <a:gd name="connsiteY27" fmla="*/ 316817 h 409575"/>
                <a:gd name="connsiteX28" fmla="*/ 629603 w 628650"/>
                <a:gd name="connsiteY28" fmla="*/ 229378 h 409575"/>
                <a:gd name="connsiteX29" fmla="*/ 604171 w 628650"/>
                <a:gd name="connsiteY29" fmla="*/ 199374 h 409575"/>
                <a:gd name="connsiteX30" fmla="*/ 511207 w 628650"/>
                <a:gd name="connsiteY30" fmla="*/ 196897 h 409575"/>
                <a:gd name="connsiteX31" fmla="*/ 400431 w 628650"/>
                <a:gd name="connsiteY31" fmla="*/ 196897 h 409575"/>
                <a:gd name="connsiteX32" fmla="*/ 400431 w 628650"/>
                <a:gd name="connsiteY32" fmla="*/ 140509 h 409575"/>
                <a:gd name="connsiteX33" fmla="*/ 468821 w 628650"/>
                <a:gd name="connsiteY33" fmla="*/ 140509 h 409575"/>
                <a:gd name="connsiteX34" fmla="*/ 470440 w 628650"/>
                <a:gd name="connsiteY34" fmla="*/ 141462 h 409575"/>
                <a:gd name="connsiteX35" fmla="*/ 160020 w 628650"/>
                <a:gd name="connsiteY35" fmla="*/ 372919 h 409575"/>
                <a:gd name="connsiteX36" fmla="*/ 122587 w 628650"/>
                <a:gd name="connsiteY36" fmla="*/ 335296 h 409575"/>
                <a:gd name="connsiteX37" fmla="*/ 160211 w 628650"/>
                <a:gd name="connsiteY37" fmla="*/ 297862 h 409575"/>
                <a:gd name="connsiteX38" fmla="*/ 197644 w 628650"/>
                <a:gd name="connsiteY38" fmla="*/ 335391 h 409575"/>
                <a:gd name="connsiteX39" fmla="*/ 160115 w 628650"/>
                <a:gd name="connsiteY39" fmla="*/ 372919 h 409575"/>
                <a:gd name="connsiteX40" fmla="*/ 160020 w 628650"/>
                <a:gd name="connsiteY40" fmla="*/ 372919 h 409575"/>
                <a:gd name="connsiteX41" fmla="*/ 483870 w 628650"/>
                <a:gd name="connsiteY41" fmla="*/ 372919 h 409575"/>
                <a:gd name="connsiteX42" fmla="*/ 446437 w 628650"/>
                <a:gd name="connsiteY42" fmla="*/ 335296 h 409575"/>
                <a:gd name="connsiteX43" fmla="*/ 484061 w 628650"/>
                <a:gd name="connsiteY43" fmla="*/ 297862 h 409575"/>
                <a:gd name="connsiteX44" fmla="*/ 521494 w 628650"/>
                <a:gd name="connsiteY44" fmla="*/ 335391 h 409575"/>
                <a:gd name="connsiteX45" fmla="*/ 484156 w 628650"/>
                <a:gd name="connsiteY45" fmla="*/ 372919 h 409575"/>
                <a:gd name="connsiteX46" fmla="*/ 599980 w 628650"/>
                <a:gd name="connsiteY46" fmla="*/ 303006 h 409575"/>
                <a:gd name="connsiteX47" fmla="*/ 541687 w 628650"/>
                <a:gd name="connsiteY47" fmla="*/ 303006 h 409575"/>
                <a:gd name="connsiteX48" fmla="*/ 451952 w 628650"/>
                <a:gd name="connsiteY48" fmla="*/ 277774 h 409575"/>
                <a:gd name="connsiteX49" fmla="*/ 426720 w 628650"/>
                <a:gd name="connsiteY49" fmla="*/ 303006 h 409575"/>
                <a:gd name="connsiteX50" fmla="*/ 221266 w 628650"/>
                <a:gd name="connsiteY50" fmla="*/ 303006 h 409575"/>
                <a:gd name="connsiteX51" fmla="*/ 217742 w 628650"/>
                <a:gd name="connsiteY51" fmla="*/ 303482 h 409575"/>
                <a:gd name="connsiteX52" fmla="*/ 128082 w 628650"/>
                <a:gd name="connsiteY52" fmla="*/ 277985 h 409575"/>
                <a:gd name="connsiteX53" fmla="*/ 102584 w 628650"/>
                <a:gd name="connsiteY53" fmla="*/ 303482 h 409575"/>
                <a:gd name="connsiteX54" fmla="*/ 100870 w 628650"/>
                <a:gd name="connsiteY54" fmla="*/ 303482 h 409575"/>
                <a:gd name="connsiteX55" fmla="*/ 35719 w 628650"/>
                <a:gd name="connsiteY55" fmla="*/ 301482 h 409575"/>
                <a:gd name="connsiteX56" fmla="*/ 35719 w 628650"/>
                <a:gd name="connsiteY56" fmla="*/ 36877 h 409575"/>
                <a:gd name="connsiteX57" fmla="*/ 39148 w 628650"/>
                <a:gd name="connsiteY57" fmla="*/ 35734 h 409575"/>
                <a:gd name="connsiteX58" fmla="*/ 505873 w 628650"/>
                <a:gd name="connsiteY58" fmla="*/ 35734 h 409575"/>
                <a:gd name="connsiteX59" fmla="*/ 563023 w 628650"/>
                <a:gd name="connsiteY59" fmla="*/ 92884 h 409575"/>
                <a:gd name="connsiteX60" fmla="*/ 563023 w 628650"/>
                <a:gd name="connsiteY60" fmla="*/ 111934 h 409575"/>
                <a:gd name="connsiteX61" fmla="*/ 468725 w 628650"/>
                <a:gd name="connsiteY61" fmla="*/ 111934 h 409575"/>
                <a:gd name="connsiteX62" fmla="*/ 392525 w 628650"/>
                <a:gd name="connsiteY62" fmla="*/ 111934 h 409575"/>
                <a:gd name="connsiteX63" fmla="*/ 385763 w 628650"/>
                <a:gd name="connsiteY63" fmla="*/ 111934 h 409575"/>
                <a:gd name="connsiteX64" fmla="*/ 371475 w 628650"/>
                <a:gd name="connsiteY64" fmla="*/ 126127 h 409575"/>
                <a:gd name="connsiteX65" fmla="*/ 371475 w 628650"/>
                <a:gd name="connsiteY65" fmla="*/ 128222 h 409575"/>
                <a:gd name="connsiteX66" fmla="*/ 371475 w 628650"/>
                <a:gd name="connsiteY66" fmla="*/ 211471 h 409575"/>
                <a:gd name="connsiteX67" fmla="*/ 385763 w 628650"/>
                <a:gd name="connsiteY67" fmla="*/ 225758 h 409575"/>
                <a:gd name="connsiteX68" fmla="*/ 537210 w 628650"/>
                <a:gd name="connsiteY68" fmla="*/ 225758 h 409575"/>
                <a:gd name="connsiteX69" fmla="*/ 539115 w 628650"/>
                <a:gd name="connsiteY69" fmla="*/ 225758 h 409575"/>
                <a:gd name="connsiteX70" fmla="*/ 599218 w 628650"/>
                <a:gd name="connsiteY70" fmla="*/ 227663 h 409575"/>
                <a:gd name="connsiteX71" fmla="*/ 600551 w 628650"/>
                <a:gd name="connsiteY71" fmla="*/ 229949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28650" h="409575">
                  <a:moveTo>
                    <a:pt x="604171" y="199374"/>
                  </a:moveTo>
                  <a:cubicBezTo>
                    <a:pt x="603444" y="199275"/>
                    <a:pt x="602707" y="199275"/>
                    <a:pt x="601980" y="199374"/>
                  </a:cubicBezTo>
                  <a:lnTo>
                    <a:pt x="546926" y="197659"/>
                  </a:lnTo>
                  <a:lnTo>
                    <a:pt x="505206" y="140509"/>
                  </a:lnTo>
                  <a:lnTo>
                    <a:pt x="576739" y="140509"/>
                  </a:lnTo>
                  <a:cubicBezTo>
                    <a:pt x="584630" y="140509"/>
                    <a:pt x="591026" y="134112"/>
                    <a:pt x="591026" y="126222"/>
                  </a:cubicBezTo>
                  <a:lnTo>
                    <a:pt x="591026" y="92884"/>
                  </a:lnTo>
                  <a:cubicBezTo>
                    <a:pt x="591026" y="45540"/>
                    <a:pt x="552646" y="7159"/>
                    <a:pt x="505301" y="7159"/>
                  </a:cubicBezTo>
                  <a:lnTo>
                    <a:pt x="38576" y="7159"/>
                  </a:lnTo>
                  <a:cubicBezTo>
                    <a:pt x="21751" y="6625"/>
                    <a:pt x="7679" y="19832"/>
                    <a:pt x="7145" y="36657"/>
                  </a:cubicBezTo>
                  <a:cubicBezTo>
                    <a:pt x="7145" y="36667"/>
                    <a:pt x="7144" y="36677"/>
                    <a:pt x="7144" y="36687"/>
                  </a:cubicBezTo>
                  <a:lnTo>
                    <a:pt x="7144" y="307959"/>
                  </a:lnTo>
                  <a:cubicBezTo>
                    <a:pt x="7091" y="319984"/>
                    <a:pt x="16741" y="329805"/>
                    <a:pt x="28766" y="329962"/>
                  </a:cubicBezTo>
                  <a:lnTo>
                    <a:pt x="91059" y="331009"/>
                  </a:lnTo>
                  <a:lnTo>
                    <a:pt x="94202" y="331009"/>
                  </a:lnTo>
                  <a:cubicBezTo>
                    <a:pt x="94202" y="332343"/>
                    <a:pt x="94202" y="333676"/>
                    <a:pt x="94202" y="335010"/>
                  </a:cubicBezTo>
                  <a:cubicBezTo>
                    <a:pt x="92817" y="371492"/>
                    <a:pt x="121268" y="402189"/>
                    <a:pt x="157749" y="403575"/>
                  </a:cubicBezTo>
                  <a:cubicBezTo>
                    <a:pt x="194231" y="404961"/>
                    <a:pt x="224928" y="376509"/>
                    <a:pt x="226314" y="340028"/>
                  </a:cubicBezTo>
                  <a:cubicBezTo>
                    <a:pt x="226378" y="338356"/>
                    <a:pt x="226378" y="336682"/>
                    <a:pt x="226314" y="335010"/>
                  </a:cubicBezTo>
                  <a:cubicBezTo>
                    <a:pt x="226314" y="333676"/>
                    <a:pt x="226314" y="332343"/>
                    <a:pt x="226314" y="331009"/>
                  </a:cubicBezTo>
                  <a:lnTo>
                    <a:pt x="418719" y="331009"/>
                  </a:lnTo>
                  <a:cubicBezTo>
                    <a:pt x="418719" y="332343"/>
                    <a:pt x="418719" y="333581"/>
                    <a:pt x="418719" y="334915"/>
                  </a:cubicBezTo>
                  <a:cubicBezTo>
                    <a:pt x="417333" y="371396"/>
                    <a:pt x="445785" y="402094"/>
                    <a:pt x="482266" y="403479"/>
                  </a:cubicBezTo>
                  <a:cubicBezTo>
                    <a:pt x="518748" y="404865"/>
                    <a:pt x="549445" y="376414"/>
                    <a:pt x="550831" y="339932"/>
                  </a:cubicBezTo>
                  <a:cubicBezTo>
                    <a:pt x="550895" y="338261"/>
                    <a:pt x="550895" y="336586"/>
                    <a:pt x="550831" y="334915"/>
                  </a:cubicBezTo>
                  <a:cubicBezTo>
                    <a:pt x="550831" y="333676"/>
                    <a:pt x="550831" y="332343"/>
                    <a:pt x="550831" y="331105"/>
                  </a:cubicBezTo>
                  <a:lnTo>
                    <a:pt x="615315" y="331105"/>
                  </a:lnTo>
                  <a:cubicBezTo>
                    <a:pt x="623185" y="331052"/>
                    <a:pt x="629550" y="324687"/>
                    <a:pt x="629603" y="316817"/>
                  </a:cubicBezTo>
                  <a:lnTo>
                    <a:pt x="629603" y="229378"/>
                  </a:lnTo>
                  <a:cubicBezTo>
                    <a:pt x="629133" y="214680"/>
                    <a:pt x="618594" y="202246"/>
                    <a:pt x="604171" y="199374"/>
                  </a:cubicBezTo>
                  <a:close/>
                  <a:moveTo>
                    <a:pt x="511207" y="196897"/>
                  </a:moveTo>
                  <a:lnTo>
                    <a:pt x="400431" y="196897"/>
                  </a:lnTo>
                  <a:lnTo>
                    <a:pt x="400431" y="140509"/>
                  </a:lnTo>
                  <a:lnTo>
                    <a:pt x="468821" y="140509"/>
                  </a:lnTo>
                  <a:lnTo>
                    <a:pt x="470440" y="141462"/>
                  </a:lnTo>
                  <a:close/>
                  <a:moveTo>
                    <a:pt x="160020" y="372919"/>
                  </a:moveTo>
                  <a:cubicBezTo>
                    <a:pt x="139294" y="372867"/>
                    <a:pt x="122535" y="356022"/>
                    <a:pt x="122587" y="335296"/>
                  </a:cubicBezTo>
                  <a:cubicBezTo>
                    <a:pt x="122639" y="314569"/>
                    <a:pt x="139484" y="297810"/>
                    <a:pt x="160211" y="297862"/>
                  </a:cubicBezTo>
                  <a:cubicBezTo>
                    <a:pt x="180900" y="297915"/>
                    <a:pt x="197644" y="314702"/>
                    <a:pt x="197644" y="335391"/>
                  </a:cubicBezTo>
                  <a:cubicBezTo>
                    <a:pt x="197644" y="356117"/>
                    <a:pt x="180842" y="372919"/>
                    <a:pt x="160115" y="372919"/>
                  </a:cubicBezTo>
                  <a:cubicBezTo>
                    <a:pt x="160084" y="372919"/>
                    <a:pt x="160052" y="372919"/>
                    <a:pt x="160020" y="372919"/>
                  </a:cubicBezTo>
                  <a:close/>
                  <a:moveTo>
                    <a:pt x="483870" y="372919"/>
                  </a:moveTo>
                  <a:cubicBezTo>
                    <a:pt x="463144" y="372867"/>
                    <a:pt x="446385" y="356022"/>
                    <a:pt x="446437" y="335296"/>
                  </a:cubicBezTo>
                  <a:cubicBezTo>
                    <a:pt x="446489" y="314569"/>
                    <a:pt x="463334" y="297810"/>
                    <a:pt x="484061" y="297862"/>
                  </a:cubicBezTo>
                  <a:cubicBezTo>
                    <a:pt x="504750" y="297915"/>
                    <a:pt x="521494" y="314702"/>
                    <a:pt x="521494" y="335391"/>
                  </a:cubicBezTo>
                  <a:cubicBezTo>
                    <a:pt x="521494" y="356043"/>
                    <a:pt x="504808" y="372815"/>
                    <a:pt x="484156" y="372919"/>
                  </a:cubicBezTo>
                  <a:close/>
                  <a:moveTo>
                    <a:pt x="599980" y="303006"/>
                  </a:moveTo>
                  <a:lnTo>
                    <a:pt x="541687" y="303006"/>
                  </a:lnTo>
                  <a:cubicBezTo>
                    <a:pt x="523874" y="271259"/>
                    <a:pt x="483699" y="259962"/>
                    <a:pt x="451952" y="277774"/>
                  </a:cubicBezTo>
                  <a:cubicBezTo>
                    <a:pt x="441381" y="283705"/>
                    <a:pt x="432650" y="292435"/>
                    <a:pt x="426720" y="303006"/>
                  </a:cubicBezTo>
                  <a:lnTo>
                    <a:pt x="221266" y="303006"/>
                  </a:lnTo>
                  <a:cubicBezTo>
                    <a:pt x="220076" y="303017"/>
                    <a:pt x="218892" y="303177"/>
                    <a:pt x="217742" y="303482"/>
                  </a:cubicBezTo>
                  <a:cubicBezTo>
                    <a:pt x="200023" y="271682"/>
                    <a:pt x="159881" y="260267"/>
                    <a:pt x="128082" y="277985"/>
                  </a:cubicBezTo>
                  <a:cubicBezTo>
                    <a:pt x="117378" y="283949"/>
                    <a:pt x="108548" y="292778"/>
                    <a:pt x="102584" y="303482"/>
                  </a:cubicBezTo>
                  <a:lnTo>
                    <a:pt x="100870" y="303482"/>
                  </a:lnTo>
                  <a:lnTo>
                    <a:pt x="35719" y="301482"/>
                  </a:lnTo>
                  <a:lnTo>
                    <a:pt x="35719" y="36877"/>
                  </a:lnTo>
                  <a:cubicBezTo>
                    <a:pt x="36682" y="36086"/>
                    <a:pt x="37903" y="35679"/>
                    <a:pt x="39148" y="35734"/>
                  </a:cubicBezTo>
                  <a:lnTo>
                    <a:pt x="505873" y="35734"/>
                  </a:lnTo>
                  <a:cubicBezTo>
                    <a:pt x="537436" y="35734"/>
                    <a:pt x="563023" y="61321"/>
                    <a:pt x="563023" y="92884"/>
                  </a:cubicBezTo>
                  <a:lnTo>
                    <a:pt x="563023" y="111934"/>
                  </a:lnTo>
                  <a:lnTo>
                    <a:pt x="468725" y="111934"/>
                  </a:lnTo>
                  <a:cubicBezTo>
                    <a:pt x="436626" y="111934"/>
                    <a:pt x="410718" y="111934"/>
                    <a:pt x="392525" y="111934"/>
                  </a:cubicBezTo>
                  <a:lnTo>
                    <a:pt x="385763" y="111934"/>
                  </a:lnTo>
                  <a:cubicBezTo>
                    <a:pt x="377909" y="111934"/>
                    <a:pt x="371528" y="118273"/>
                    <a:pt x="371475" y="126127"/>
                  </a:cubicBezTo>
                  <a:cubicBezTo>
                    <a:pt x="371429" y="126825"/>
                    <a:pt x="371429" y="127524"/>
                    <a:pt x="371475" y="128222"/>
                  </a:cubicBezTo>
                  <a:lnTo>
                    <a:pt x="371475" y="211471"/>
                  </a:lnTo>
                  <a:cubicBezTo>
                    <a:pt x="371475" y="219361"/>
                    <a:pt x="377872" y="225758"/>
                    <a:pt x="385763" y="225758"/>
                  </a:cubicBezTo>
                  <a:lnTo>
                    <a:pt x="537210" y="225758"/>
                  </a:lnTo>
                  <a:cubicBezTo>
                    <a:pt x="537842" y="225856"/>
                    <a:pt x="538484" y="225856"/>
                    <a:pt x="539115" y="225758"/>
                  </a:cubicBezTo>
                  <a:lnTo>
                    <a:pt x="599218" y="227663"/>
                  </a:lnTo>
                  <a:cubicBezTo>
                    <a:pt x="599921" y="228241"/>
                    <a:pt x="600394" y="229052"/>
                    <a:pt x="600551" y="229949"/>
                  </a:cubicBezTo>
                  <a:close/>
                </a:path>
              </a:pathLst>
            </a:custGeom>
            <a:grpFill/>
            <a:ln w="9525" cap="flat">
              <a:noFill/>
              <a:prstDash val="solid"/>
              <a:miter/>
            </a:ln>
          </p:spPr>
          <p:txBody>
            <a:bodyPr rtlCol="0" anchor="ctr"/>
            <a:lstStyle/>
            <a:p>
              <a:endParaRPr lang="en-US" dirty="0"/>
            </a:p>
          </p:txBody>
        </p:sp>
        <p:sp>
          <p:nvSpPr>
            <p:cNvPr id="149" name="Freeform: Shape 1889511">
              <a:extLst>
                <a:ext uri="{FF2B5EF4-FFF2-40B4-BE49-F238E27FC236}">
                  <a16:creationId xmlns:a16="http://schemas.microsoft.com/office/drawing/2014/main" id="{90ADE4B2-D056-9348-B968-F20F5FCA6DBD}"/>
                </a:ext>
              </a:extLst>
            </p:cNvPr>
            <p:cNvSpPr/>
            <p:nvPr/>
          </p:nvSpPr>
          <p:spPr>
            <a:xfrm>
              <a:off x="4495311" y="6055856"/>
              <a:ext cx="133350" cy="104775"/>
            </a:xfrm>
            <a:custGeom>
              <a:avLst/>
              <a:gdLst>
                <a:gd name="connsiteX0" fmla="*/ 103823 w 133350"/>
                <a:gd name="connsiteY0" fmla="*/ 7189 h 104775"/>
                <a:gd name="connsiteX1" fmla="*/ 35719 w 133350"/>
                <a:gd name="connsiteY1" fmla="*/ 7189 h 104775"/>
                <a:gd name="connsiteX2" fmla="*/ 7144 w 133350"/>
                <a:gd name="connsiteY2" fmla="*/ 33287 h 104775"/>
                <a:gd name="connsiteX3" fmla="*/ 7144 w 133350"/>
                <a:gd name="connsiteY3" fmla="*/ 78531 h 104775"/>
                <a:gd name="connsiteX4" fmla="*/ 35719 w 133350"/>
                <a:gd name="connsiteY4" fmla="*/ 104534 h 104775"/>
                <a:gd name="connsiteX5" fmla="*/ 104299 w 133350"/>
                <a:gd name="connsiteY5" fmla="*/ 104534 h 104775"/>
                <a:gd name="connsiteX6" fmla="*/ 132874 w 133350"/>
                <a:gd name="connsiteY6" fmla="*/ 78531 h 104775"/>
                <a:gd name="connsiteX7" fmla="*/ 132874 w 133350"/>
                <a:gd name="connsiteY7" fmla="*/ 33287 h 104775"/>
                <a:gd name="connsiteX8" fmla="*/ 103997 w 133350"/>
                <a:gd name="connsiteY8" fmla="*/ 7179 h 104775"/>
                <a:gd name="connsiteX9" fmla="*/ 103823 w 133350"/>
                <a:gd name="connsiteY9" fmla="*/ 7189 h 104775"/>
                <a:gd name="connsiteX10" fmla="*/ 103823 w 133350"/>
                <a:gd name="connsiteY10" fmla="*/ 76150 h 104775"/>
                <a:gd name="connsiteX11" fmla="*/ 35147 w 133350"/>
                <a:gd name="connsiteY11" fmla="*/ 76150 h 104775"/>
                <a:gd name="connsiteX12" fmla="*/ 35147 w 133350"/>
                <a:gd name="connsiteY12" fmla="*/ 35764 h 104775"/>
                <a:gd name="connsiteX13" fmla="*/ 103918 w 133350"/>
                <a:gd name="connsiteY13" fmla="*/ 3576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04775">
                  <a:moveTo>
                    <a:pt x="103823" y="7189"/>
                  </a:moveTo>
                  <a:lnTo>
                    <a:pt x="35719" y="7189"/>
                  </a:lnTo>
                  <a:cubicBezTo>
                    <a:pt x="20654" y="6595"/>
                    <a:pt x="7915" y="18230"/>
                    <a:pt x="7144" y="33287"/>
                  </a:cubicBezTo>
                  <a:lnTo>
                    <a:pt x="7144" y="78531"/>
                  </a:lnTo>
                  <a:cubicBezTo>
                    <a:pt x="7914" y="93574"/>
                    <a:pt x="20670" y="105182"/>
                    <a:pt x="35719" y="104534"/>
                  </a:cubicBezTo>
                  <a:lnTo>
                    <a:pt x="104299" y="104534"/>
                  </a:lnTo>
                  <a:cubicBezTo>
                    <a:pt x="119347" y="105182"/>
                    <a:pt x="132103" y="93574"/>
                    <a:pt x="132874" y="78531"/>
                  </a:cubicBezTo>
                  <a:lnTo>
                    <a:pt x="132874" y="33287"/>
                  </a:lnTo>
                  <a:cubicBezTo>
                    <a:pt x="132109" y="18103"/>
                    <a:pt x="119181" y="6415"/>
                    <a:pt x="103997" y="7179"/>
                  </a:cubicBezTo>
                  <a:cubicBezTo>
                    <a:pt x="103939" y="7182"/>
                    <a:pt x="103881" y="7185"/>
                    <a:pt x="103823" y="7189"/>
                  </a:cubicBezTo>
                  <a:close/>
                  <a:moveTo>
                    <a:pt x="103823" y="76150"/>
                  </a:moveTo>
                  <a:lnTo>
                    <a:pt x="35147" y="76150"/>
                  </a:lnTo>
                  <a:lnTo>
                    <a:pt x="35147" y="35764"/>
                  </a:lnTo>
                  <a:lnTo>
                    <a:pt x="103918" y="35764"/>
                  </a:lnTo>
                  <a:close/>
                </a:path>
              </a:pathLst>
            </a:custGeom>
            <a:grpFill/>
            <a:ln w="9525" cap="flat">
              <a:noFill/>
              <a:prstDash val="solid"/>
              <a:miter/>
            </a:ln>
          </p:spPr>
          <p:txBody>
            <a:bodyPr rtlCol="0" anchor="ctr"/>
            <a:lstStyle/>
            <a:p>
              <a:endParaRPr lang="en-US" dirty="0"/>
            </a:p>
          </p:txBody>
        </p:sp>
      </p:grpSp>
      <p:sp>
        <p:nvSpPr>
          <p:cNvPr id="150" name="Graphic 99">
            <a:extLst>
              <a:ext uri="{FF2B5EF4-FFF2-40B4-BE49-F238E27FC236}">
                <a16:creationId xmlns:a16="http://schemas.microsoft.com/office/drawing/2014/main" id="{E05D4256-CA5F-724C-9A9C-4E75C99D3E5A}"/>
              </a:ext>
            </a:extLst>
          </p:cNvPr>
          <p:cNvSpPr/>
          <p:nvPr/>
        </p:nvSpPr>
        <p:spPr>
          <a:xfrm>
            <a:off x="4923686" y="4986009"/>
            <a:ext cx="647700" cy="409575"/>
          </a:xfrm>
          <a:custGeom>
            <a:avLst/>
            <a:gdLst>
              <a:gd name="connsiteX0" fmla="*/ 636809 w 647700"/>
              <a:gd name="connsiteY0" fmla="*/ 341852 h 409575"/>
              <a:gd name="connsiteX1" fmla="*/ 616616 w 647700"/>
              <a:gd name="connsiteY1" fmla="*/ 341852 h 409575"/>
              <a:gd name="connsiteX2" fmla="*/ 580707 w 647700"/>
              <a:gd name="connsiteY2" fmla="*/ 378047 h 409575"/>
              <a:gd name="connsiteX3" fmla="*/ 562228 w 647700"/>
              <a:gd name="connsiteY3" fmla="*/ 378047 h 409575"/>
              <a:gd name="connsiteX4" fmla="*/ 498125 w 647700"/>
              <a:gd name="connsiteY4" fmla="*/ 312896 h 409575"/>
              <a:gd name="connsiteX5" fmla="*/ 535463 w 647700"/>
              <a:gd name="connsiteY5" fmla="*/ 312896 h 409575"/>
              <a:gd name="connsiteX6" fmla="*/ 599376 w 647700"/>
              <a:gd name="connsiteY6" fmla="*/ 249079 h 409575"/>
              <a:gd name="connsiteX7" fmla="*/ 599376 w 647700"/>
              <a:gd name="connsiteY7" fmla="*/ 150019 h 409575"/>
              <a:gd name="connsiteX8" fmla="*/ 599376 w 647700"/>
              <a:gd name="connsiteY8" fmla="*/ 149162 h 409575"/>
              <a:gd name="connsiteX9" fmla="*/ 599376 w 647700"/>
              <a:gd name="connsiteY9" fmla="*/ 147542 h 409575"/>
              <a:gd name="connsiteX10" fmla="*/ 599376 w 647700"/>
              <a:gd name="connsiteY10" fmla="*/ 146209 h 409575"/>
              <a:gd name="connsiteX11" fmla="*/ 599376 w 647700"/>
              <a:gd name="connsiteY11" fmla="*/ 144971 h 409575"/>
              <a:gd name="connsiteX12" fmla="*/ 598804 w 647700"/>
              <a:gd name="connsiteY12" fmla="*/ 143637 h 409575"/>
              <a:gd name="connsiteX13" fmla="*/ 598137 w 647700"/>
              <a:gd name="connsiteY13" fmla="*/ 142494 h 409575"/>
              <a:gd name="connsiteX14" fmla="*/ 596328 w 647700"/>
              <a:gd name="connsiteY14" fmla="*/ 140494 h 409575"/>
              <a:gd name="connsiteX15" fmla="*/ 595470 w 647700"/>
              <a:gd name="connsiteY15" fmla="*/ 139446 h 409575"/>
              <a:gd name="connsiteX16" fmla="*/ 594423 w 647700"/>
              <a:gd name="connsiteY16" fmla="*/ 138494 h 409575"/>
              <a:gd name="connsiteX17" fmla="*/ 593375 w 647700"/>
              <a:gd name="connsiteY17" fmla="*/ 137636 h 409575"/>
              <a:gd name="connsiteX18" fmla="*/ 592137 w 647700"/>
              <a:gd name="connsiteY18" fmla="*/ 136874 h 409575"/>
              <a:gd name="connsiteX19" fmla="*/ 591279 w 647700"/>
              <a:gd name="connsiteY19" fmla="*/ 136303 h 409575"/>
              <a:gd name="connsiteX20" fmla="*/ 457929 w 647700"/>
              <a:gd name="connsiteY20" fmla="*/ 72009 h 409575"/>
              <a:gd name="connsiteX21" fmla="*/ 444118 w 647700"/>
              <a:gd name="connsiteY21" fmla="*/ 68485 h 409575"/>
              <a:gd name="connsiteX22" fmla="*/ 444118 w 647700"/>
              <a:gd name="connsiteY22" fmla="*/ 68485 h 409575"/>
              <a:gd name="connsiteX23" fmla="*/ 444118 w 647700"/>
              <a:gd name="connsiteY23" fmla="*/ 53435 h 409575"/>
              <a:gd name="connsiteX24" fmla="*/ 397731 w 647700"/>
              <a:gd name="connsiteY24" fmla="*/ 7144 h 409575"/>
              <a:gd name="connsiteX25" fmla="*/ 349154 w 647700"/>
              <a:gd name="connsiteY25" fmla="*/ 7144 h 409575"/>
              <a:gd name="connsiteX26" fmla="*/ 334866 w 647700"/>
              <a:gd name="connsiteY26" fmla="*/ 21431 h 409575"/>
              <a:gd name="connsiteX27" fmla="*/ 349154 w 647700"/>
              <a:gd name="connsiteY27" fmla="*/ 35719 h 409575"/>
              <a:gd name="connsiteX28" fmla="*/ 397731 w 647700"/>
              <a:gd name="connsiteY28" fmla="*/ 35719 h 409575"/>
              <a:gd name="connsiteX29" fmla="*/ 415448 w 647700"/>
              <a:gd name="connsiteY29" fmla="*/ 53435 h 409575"/>
              <a:gd name="connsiteX30" fmla="*/ 415448 w 647700"/>
              <a:gd name="connsiteY30" fmla="*/ 68866 h 409575"/>
              <a:gd name="connsiteX31" fmla="*/ 405923 w 647700"/>
              <a:gd name="connsiteY31" fmla="*/ 68866 h 409575"/>
              <a:gd name="connsiteX32" fmla="*/ 391074 w 647700"/>
              <a:gd name="connsiteY32" fmla="*/ 82569 h 409575"/>
              <a:gd name="connsiteX33" fmla="*/ 391064 w 647700"/>
              <a:gd name="connsiteY33" fmla="*/ 83344 h 409575"/>
              <a:gd name="connsiteX34" fmla="*/ 391064 w 647700"/>
              <a:gd name="connsiteY34" fmla="*/ 97631 h 409575"/>
              <a:gd name="connsiteX35" fmla="*/ 334581 w 647700"/>
              <a:gd name="connsiteY35" fmla="*/ 107156 h 409575"/>
              <a:gd name="connsiteX36" fmla="*/ 318769 w 647700"/>
              <a:gd name="connsiteY36" fmla="*/ 125635 h 409575"/>
              <a:gd name="connsiteX37" fmla="*/ 148081 w 647700"/>
              <a:gd name="connsiteY37" fmla="*/ 125635 h 409575"/>
              <a:gd name="connsiteX38" fmla="*/ 46164 w 647700"/>
              <a:gd name="connsiteY38" fmla="*/ 189548 h 409575"/>
              <a:gd name="connsiteX39" fmla="*/ 46164 w 647700"/>
              <a:gd name="connsiteY39" fmla="*/ 267843 h 409575"/>
              <a:gd name="connsiteX40" fmla="*/ 15731 w 647700"/>
              <a:gd name="connsiteY40" fmla="*/ 367141 h 409575"/>
              <a:gd name="connsiteX41" fmla="*/ 80644 w 647700"/>
              <a:gd name="connsiteY41" fmla="*/ 406146 h 409575"/>
              <a:gd name="connsiteX42" fmla="*/ 247522 w 647700"/>
              <a:gd name="connsiteY42" fmla="*/ 406146 h 409575"/>
              <a:gd name="connsiteX43" fmla="*/ 320960 w 647700"/>
              <a:gd name="connsiteY43" fmla="*/ 332708 h 409575"/>
              <a:gd name="connsiteX44" fmla="*/ 318102 w 647700"/>
              <a:gd name="connsiteY44" fmla="*/ 312896 h 409575"/>
              <a:gd name="connsiteX45" fmla="*/ 397731 w 647700"/>
              <a:gd name="connsiteY45" fmla="*/ 312896 h 409575"/>
              <a:gd name="connsiteX46" fmla="*/ 462311 w 647700"/>
              <a:gd name="connsiteY46" fmla="*/ 378047 h 409575"/>
              <a:gd name="connsiteX47" fmla="*/ 403542 w 647700"/>
              <a:gd name="connsiteY47" fmla="*/ 378047 h 409575"/>
              <a:gd name="connsiteX48" fmla="*/ 389254 w 647700"/>
              <a:gd name="connsiteY48" fmla="*/ 392335 h 409575"/>
              <a:gd name="connsiteX49" fmla="*/ 403542 w 647700"/>
              <a:gd name="connsiteY49" fmla="*/ 406622 h 409575"/>
              <a:gd name="connsiteX50" fmla="*/ 580707 w 647700"/>
              <a:gd name="connsiteY50" fmla="*/ 406622 h 409575"/>
              <a:gd name="connsiteX51" fmla="*/ 600423 w 647700"/>
              <a:gd name="connsiteY51" fmla="*/ 398431 h 409575"/>
              <a:gd name="connsiteX52" fmla="*/ 636809 w 647700"/>
              <a:gd name="connsiteY52" fmla="*/ 362045 h 409575"/>
              <a:gd name="connsiteX53" fmla="*/ 636932 w 647700"/>
              <a:gd name="connsiteY53" fmla="*/ 341975 h 409575"/>
              <a:gd name="connsiteX54" fmla="*/ 636809 w 647700"/>
              <a:gd name="connsiteY54" fmla="*/ 341852 h 409575"/>
              <a:gd name="connsiteX55" fmla="*/ 351916 w 647700"/>
              <a:gd name="connsiteY55" fmla="*/ 129921 h 409575"/>
              <a:gd name="connsiteX56" fmla="*/ 396207 w 647700"/>
              <a:gd name="connsiteY56" fmla="*/ 133255 h 409575"/>
              <a:gd name="connsiteX57" fmla="*/ 411447 w 647700"/>
              <a:gd name="connsiteY57" fmla="*/ 135255 h 409575"/>
              <a:gd name="connsiteX58" fmla="*/ 419639 w 647700"/>
              <a:gd name="connsiteY58" fmla="*/ 122301 h 409575"/>
              <a:gd name="connsiteX59" fmla="*/ 419639 w 647700"/>
              <a:gd name="connsiteY59" fmla="*/ 97536 h 409575"/>
              <a:gd name="connsiteX60" fmla="*/ 444785 w 647700"/>
              <a:gd name="connsiteY60" fmla="*/ 97536 h 409575"/>
              <a:gd name="connsiteX61" fmla="*/ 570801 w 647700"/>
              <a:gd name="connsiteY61" fmla="*/ 158591 h 409575"/>
              <a:gd name="connsiteX62" fmla="*/ 570801 w 647700"/>
              <a:gd name="connsiteY62" fmla="*/ 203073 h 409575"/>
              <a:gd name="connsiteX63" fmla="*/ 340581 w 647700"/>
              <a:gd name="connsiteY63" fmla="*/ 203073 h 409575"/>
              <a:gd name="connsiteX64" fmla="*/ 340010 w 647700"/>
              <a:gd name="connsiteY64" fmla="*/ 181547 h 409575"/>
              <a:gd name="connsiteX65" fmla="*/ 351916 w 647700"/>
              <a:gd name="connsiteY65" fmla="*/ 129921 h 409575"/>
              <a:gd name="connsiteX66" fmla="*/ 148081 w 647700"/>
              <a:gd name="connsiteY66" fmla="*/ 154305 h 409575"/>
              <a:gd name="connsiteX67" fmla="*/ 312006 w 647700"/>
              <a:gd name="connsiteY67" fmla="*/ 154305 h 409575"/>
              <a:gd name="connsiteX68" fmla="*/ 312006 w 647700"/>
              <a:gd name="connsiteY68" fmla="*/ 182880 h 409575"/>
              <a:gd name="connsiteX69" fmla="*/ 312578 w 647700"/>
              <a:gd name="connsiteY69" fmla="*/ 203359 h 409575"/>
              <a:gd name="connsiteX70" fmla="*/ 74739 w 647700"/>
              <a:gd name="connsiteY70" fmla="*/ 203359 h 409575"/>
              <a:gd name="connsiteX71" fmla="*/ 74739 w 647700"/>
              <a:gd name="connsiteY71" fmla="*/ 189643 h 409575"/>
              <a:gd name="connsiteX72" fmla="*/ 148081 w 647700"/>
              <a:gd name="connsiteY72" fmla="*/ 154305 h 409575"/>
              <a:gd name="connsiteX73" fmla="*/ 247522 w 647700"/>
              <a:gd name="connsiteY73" fmla="*/ 377571 h 409575"/>
              <a:gd name="connsiteX74" fmla="*/ 80644 w 647700"/>
              <a:gd name="connsiteY74" fmla="*/ 377571 h 409575"/>
              <a:gd name="connsiteX75" fmla="*/ 33762 w 647700"/>
              <a:gd name="connsiteY75" fmla="*/ 334823 h 409575"/>
              <a:gd name="connsiteX76" fmla="*/ 76511 w 647700"/>
              <a:gd name="connsiteY76" fmla="*/ 287941 h 409575"/>
              <a:gd name="connsiteX77" fmla="*/ 80644 w 647700"/>
              <a:gd name="connsiteY77" fmla="*/ 287941 h 409575"/>
              <a:gd name="connsiteX78" fmla="*/ 247522 w 647700"/>
              <a:gd name="connsiteY78" fmla="*/ 287941 h 409575"/>
              <a:gd name="connsiteX79" fmla="*/ 294404 w 647700"/>
              <a:gd name="connsiteY79" fmla="*/ 330689 h 409575"/>
              <a:gd name="connsiteX80" fmla="*/ 251655 w 647700"/>
              <a:gd name="connsiteY80" fmla="*/ 377571 h 409575"/>
              <a:gd name="connsiteX81" fmla="*/ 247522 w 647700"/>
              <a:gd name="connsiteY81" fmla="*/ 377571 h 409575"/>
              <a:gd name="connsiteX82" fmla="*/ 247522 w 647700"/>
              <a:gd name="connsiteY82" fmla="*/ 259366 h 409575"/>
              <a:gd name="connsiteX83" fmla="*/ 80644 w 647700"/>
              <a:gd name="connsiteY83" fmla="*/ 259366 h 409575"/>
              <a:gd name="connsiteX84" fmla="*/ 74739 w 647700"/>
              <a:gd name="connsiteY84" fmla="*/ 259366 h 409575"/>
              <a:gd name="connsiteX85" fmla="*/ 74739 w 647700"/>
              <a:gd name="connsiteY85" fmla="*/ 231648 h 409575"/>
              <a:gd name="connsiteX86" fmla="*/ 570801 w 647700"/>
              <a:gd name="connsiteY86" fmla="*/ 231648 h 409575"/>
              <a:gd name="connsiteX87" fmla="*/ 570801 w 647700"/>
              <a:gd name="connsiteY87" fmla="*/ 249079 h 409575"/>
              <a:gd name="connsiteX88" fmla="*/ 535463 w 647700"/>
              <a:gd name="connsiteY88" fmla="*/ 284321 h 409575"/>
              <a:gd name="connsiteX89" fmla="*/ 302481 w 647700"/>
              <a:gd name="connsiteY89" fmla="*/ 284321 h 409575"/>
              <a:gd name="connsiteX90" fmla="*/ 247522 w 647700"/>
              <a:gd name="connsiteY90" fmla="*/ 259366 h 409575"/>
              <a:gd name="connsiteX91" fmla="*/ 498220 w 647700"/>
              <a:gd name="connsiteY91" fmla="*/ 374142 h 409575"/>
              <a:gd name="connsiteX92" fmla="*/ 437546 w 647700"/>
              <a:gd name="connsiteY92" fmla="*/ 312896 h 409575"/>
              <a:gd name="connsiteX93" fmla="*/ 458025 w 647700"/>
              <a:gd name="connsiteY93" fmla="*/ 312896 h 409575"/>
              <a:gd name="connsiteX94" fmla="*/ 522128 w 647700"/>
              <a:gd name="connsiteY94" fmla="*/ 378047 h 409575"/>
              <a:gd name="connsiteX95" fmla="*/ 500982 w 647700"/>
              <a:gd name="connsiteY95" fmla="*/ 378047 h 409575"/>
              <a:gd name="connsiteX96" fmla="*/ 498220 w 647700"/>
              <a:gd name="connsiteY96" fmla="*/ 374142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47700" h="409575">
                <a:moveTo>
                  <a:pt x="636809" y="341852"/>
                </a:moveTo>
                <a:cubicBezTo>
                  <a:pt x="631209" y="336333"/>
                  <a:pt x="622216" y="336333"/>
                  <a:pt x="616616" y="341852"/>
                </a:cubicBezTo>
                <a:lnTo>
                  <a:pt x="580707" y="378047"/>
                </a:lnTo>
                <a:lnTo>
                  <a:pt x="562228" y="378047"/>
                </a:lnTo>
                <a:lnTo>
                  <a:pt x="498125" y="312896"/>
                </a:lnTo>
                <a:lnTo>
                  <a:pt x="535463" y="312896"/>
                </a:lnTo>
                <a:cubicBezTo>
                  <a:pt x="570723" y="312896"/>
                  <a:pt x="599323" y="284339"/>
                  <a:pt x="599376" y="249079"/>
                </a:cubicBezTo>
                <a:lnTo>
                  <a:pt x="599376" y="150019"/>
                </a:lnTo>
                <a:cubicBezTo>
                  <a:pt x="599376" y="150019"/>
                  <a:pt x="599376" y="149447"/>
                  <a:pt x="599376" y="149162"/>
                </a:cubicBezTo>
                <a:cubicBezTo>
                  <a:pt x="599376" y="148876"/>
                  <a:pt x="599376" y="148114"/>
                  <a:pt x="599376" y="147542"/>
                </a:cubicBezTo>
                <a:lnTo>
                  <a:pt x="599376" y="146209"/>
                </a:lnTo>
                <a:cubicBezTo>
                  <a:pt x="599376" y="146209"/>
                  <a:pt x="599376" y="145352"/>
                  <a:pt x="599376" y="144971"/>
                </a:cubicBezTo>
                <a:cubicBezTo>
                  <a:pt x="599226" y="144510"/>
                  <a:pt x="599035" y="144064"/>
                  <a:pt x="598804" y="143637"/>
                </a:cubicBezTo>
                <a:cubicBezTo>
                  <a:pt x="598617" y="143236"/>
                  <a:pt x="598395" y="142853"/>
                  <a:pt x="598137" y="142494"/>
                </a:cubicBezTo>
                <a:lnTo>
                  <a:pt x="596328" y="140494"/>
                </a:lnTo>
                <a:lnTo>
                  <a:pt x="595470" y="139446"/>
                </a:lnTo>
                <a:lnTo>
                  <a:pt x="594423" y="138494"/>
                </a:lnTo>
                <a:lnTo>
                  <a:pt x="593375" y="137636"/>
                </a:lnTo>
                <a:lnTo>
                  <a:pt x="592137" y="136874"/>
                </a:lnTo>
                <a:lnTo>
                  <a:pt x="591279" y="136303"/>
                </a:lnTo>
                <a:lnTo>
                  <a:pt x="457929" y="72009"/>
                </a:lnTo>
                <a:cubicBezTo>
                  <a:pt x="453688" y="69709"/>
                  <a:pt x="448943" y="68498"/>
                  <a:pt x="444118" y="68485"/>
                </a:cubicBezTo>
                <a:lnTo>
                  <a:pt x="444118" y="68485"/>
                </a:lnTo>
                <a:lnTo>
                  <a:pt x="444118" y="53435"/>
                </a:lnTo>
                <a:cubicBezTo>
                  <a:pt x="444066" y="27854"/>
                  <a:pt x="423313" y="7144"/>
                  <a:pt x="397731" y="7144"/>
                </a:cubicBezTo>
                <a:lnTo>
                  <a:pt x="349154" y="7144"/>
                </a:lnTo>
                <a:cubicBezTo>
                  <a:pt x="341263" y="7144"/>
                  <a:pt x="334866" y="13540"/>
                  <a:pt x="334866" y="21431"/>
                </a:cubicBezTo>
                <a:cubicBezTo>
                  <a:pt x="334866" y="29322"/>
                  <a:pt x="341263" y="35719"/>
                  <a:pt x="349154" y="35719"/>
                </a:cubicBezTo>
                <a:lnTo>
                  <a:pt x="397731" y="35719"/>
                </a:lnTo>
                <a:cubicBezTo>
                  <a:pt x="407515" y="35719"/>
                  <a:pt x="415448" y="43651"/>
                  <a:pt x="415448" y="53435"/>
                </a:cubicBezTo>
                <a:lnTo>
                  <a:pt x="415448" y="68866"/>
                </a:lnTo>
                <a:lnTo>
                  <a:pt x="405923" y="68866"/>
                </a:lnTo>
                <a:cubicBezTo>
                  <a:pt x="398038" y="68549"/>
                  <a:pt x="391391" y="74684"/>
                  <a:pt x="391074" y="82569"/>
                </a:cubicBezTo>
                <a:cubicBezTo>
                  <a:pt x="391064" y="82827"/>
                  <a:pt x="391060" y="83085"/>
                  <a:pt x="391064" y="83344"/>
                </a:cubicBezTo>
                <a:lnTo>
                  <a:pt x="391064" y="97631"/>
                </a:lnTo>
                <a:cubicBezTo>
                  <a:pt x="371874" y="90621"/>
                  <a:pt x="350410" y="94240"/>
                  <a:pt x="334581" y="107156"/>
                </a:cubicBezTo>
                <a:cubicBezTo>
                  <a:pt x="328045" y="112110"/>
                  <a:pt x="322652" y="118412"/>
                  <a:pt x="318769" y="125635"/>
                </a:cubicBezTo>
                <a:lnTo>
                  <a:pt x="148081" y="125635"/>
                </a:lnTo>
                <a:cubicBezTo>
                  <a:pt x="59403" y="125635"/>
                  <a:pt x="46164" y="165640"/>
                  <a:pt x="46164" y="189548"/>
                </a:cubicBezTo>
                <a:lnTo>
                  <a:pt x="46164" y="267843"/>
                </a:lnTo>
                <a:cubicBezTo>
                  <a:pt x="10339" y="286860"/>
                  <a:pt x="-3286" y="331317"/>
                  <a:pt x="15731" y="367141"/>
                </a:cubicBezTo>
                <a:cubicBezTo>
                  <a:pt x="28479" y="391157"/>
                  <a:pt x="53454" y="406164"/>
                  <a:pt x="80644" y="406146"/>
                </a:cubicBezTo>
                <a:lnTo>
                  <a:pt x="247522" y="406146"/>
                </a:lnTo>
                <a:cubicBezTo>
                  <a:pt x="288059" y="406094"/>
                  <a:pt x="320907" y="373245"/>
                  <a:pt x="320960" y="332708"/>
                </a:cubicBezTo>
                <a:cubicBezTo>
                  <a:pt x="320932" y="326004"/>
                  <a:pt x="319970" y="319335"/>
                  <a:pt x="318102" y="312896"/>
                </a:cubicBezTo>
                <a:lnTo>
                  <a:pt x="397731" y="312896"/>
                </a:lnTo>
                <a:lnTo>
                  <a:pt x="462311" y="378047"/>
                </a:lnTo>
                <a:lnTo>
                  <a:pt x="403542" y="378047"/>
                </a:lnTo>
                <a:cubicBezTo>
                  <a:pt x="395651" y="378047"/>
                  <a:pt x="389254" y="384444"/>
                  <a:pt x="389254" y="392335"/>
                </a:cubicBezTo>
                <a:cubicBezTo>
                  <a:pt x="389254" y="400225"/>
                  <a:pt x="395651" y="406622"/>
                  <a:pt x="403542" y="406622"/>
                </a:cubicBezTo>
                <a:lnTo>
                  <a:pt x="580707" y="406622"/>
                </a:lnTo>
                <a:cubicBezTo>
                  <a:pt x="588115" y="406666"/>
                  <a:pt x="595227" y="403711"/>
                  <a:pt x="600423" y="398431"/>
                </a:cubicBezTo>
                <a:lnTo>
                  <a:pt x="636809" y="362045"/>
                </a:lnTo>
                <a:cubicBezTo>
                  <a:pt x="642385" y="356537"/>
                  <a:pt x="642440" y="347551"/>
                  <a:pt x="636932" y="341975"/>
                </a:cubicBezTo>
                <a:cubicBezTo>
                  <a:pt x="636891" y="341933"/>
                  <a:pt x="636850" y="341893"/>
                  <a:pt x="636809" y="341852"/>
                </a:cubicBezTo>
                <a:close/>
                <a:moveTo>
                  <a:pt x="351916" y="129921"/>
                </a:moveTo>
                <a:cubicBezTo>
                  <a:pt x="366108" y="119063"/>
                  <a:pt x="380491" y="120396"/>
                  <a:pt x="396207" y="133255"/>
                </a:cubicBezTo>
                <a:cubicBezTo>
                  <a:pt x="400495" y="136764"/>
                  <a:pt x="406400" y="137539"/>
                  <a:pt x="411447" y="135255"/>
                </a:cubicBezTo>
                <a:cubicBezTo>
                  <a:pt x="416458" y="132891"/>
                  <a:pt x="419651" y="127842"/>
                  <a:pt x="419639" y="122301"/>
                </a:cubicBezTo>
                <a:lnTo>
                  <a:pt x="419639" y="97536"/>
                </a:lnTo>
                <a:lnTo>
                  <a:pt x="444785" y="97536"/>
                </a:lnTo>
                <a:lnTo>
                  <a:pt x="570801" y="158591"/>
                </a:lnTo>
                <a:lnTo>
                  <a:pt x="570801" y="203073"/>
                </a:lnTo>
                <a:lnTo>
                  <a:pt x="340581" y="203073"/>
                </a:lnTo>
                <a:cubicBezTo>
                  <a:pt x="340581" y="195453"/>
                  <a:pt x="340581" y="188309"/>
                  <a:pt x="340010" y="181547"/>
                </a:cubicBezTo>
                <a:cubicBezTo>
                  <a:pt x="339343" y="152686"/>
                  <a:pt x="339438" y="139541"/>
                  <a:pt x="351916" y="129921"/>
                </a:cubicBezTo>
                <a:close/>
                <a:moveTo>
                  <a:pt x="148081" y="154305"/>
                </a:moveTo>
                <a:lnTo>
                  <a:pt x="312006" y="154305"/>
                </a:lnTo>
                <a:cubicBezTo>
                  <a:pt x="311435" y="163259"/>
                  <a:pt x="312006" y="172688"/>
                  <a:pt x="312006" y="182880"/>
                </a:cubicBezTo>
                <a:cubicBezTo>
                  <a:pt x="312006" y="189262"/>
                  <a:pt x="312578" y="196120"/>
                  <a:pt x="312578" y="203359"/>
                </a:cubicBezTo>
                <a:lnTo>
                  <a:pt x="74739" y="203359"/>
                </a:lnTo>
                <a:lnTo>
                  <a:pt x="74739" y="189643"/>
                </a:lnTo>
                <a:cubicBezTo>
                  <a:pt x="74739" y="160401"/>
                  <a:pt x="114648" y="154305"/>
                  <a:pt x="148081" y="154305"/>
                </a:cubicBezTo>
                <a:close/>
                <a:moveTo>
                  <a:pt x="247522" y="377571"/>
                </a:moveTo>
                <a:lnTo>
                  <a:pt x="80644" y="377571"/>
                </a:lnTo>
                <a:cubicBezTo>
                  <a:pt x="55893" y="378712"/>
                  <a:pt x="34904" y="359574"/>
                  <a:pt x="33762" y="334823"/>
                </a:cubicBezTo>
                <a:cubicBezTo>
                  <a:pt x="32621" y="310072"/>
                  <a:pt x="51760" y="289082"/>
                  <a:pt x="76511" y="287941"/>
                </a:cubicBezTo>
                <a:cubicBezTo>
                  <a:pt x="77888" y="287877"/>
                  <a:pt x="79267" y="287877"/>
                  <a:pt x="80644" y="287941"/>
                </a:cubicBezTo>
                <a:lnTo>
                  <a:pt x="247522" y="287941"/>
                </a:lnTo>
                <a:cubicBezTo>
                  <a:pt x="272273" y="286800"/>
                  <a:pt x="293262" y="305938"/>
                  <a:pt x="294404" y="330689"/>
                </a:cubicBezTo>
                <a:cubicBezTo>
                  <a:pt x="295545" y="355440"/>
                  <a:pt x="276406" y="376430"/>
                  <a:pt x="251655" y="377571"/>
                </a:cubicBezTo>
                <a:cubicBezTo>
                  <a:pt x="250279" y="377635"/>
                  <a:pt x="248899" y="377635"/>
                  <a:pt x="247522" y="377571"/>
                </a:cubicBezTo>
                <a:close/>
                <a:moveTo>
                  <a:pt x="247522" y="259366"/>
                </a:moveTo>
                <a:lnTo>
                  <a:pt x="80644" y="259366"/>
                </a:lnTo>
                <a:cubicBezTo>
                  <a:pt x="78644" y="259366"/>
                  <a:pt x="76644" y="259366"/>
                  <a:pt x="74739" y="259366"/>
                </a:cubicBezTo>
                <a:lnTo>
                  <a:pt x="74739" y="231648"/>
                </a:lnTo>
                <a:lnTo>
                  <a:pt x="570801" y="231648"/>
                </a:lnTo>
                <a:lnTo>
                  <a:pt x="570801" y="249079"/>
                </a:lnTo>
                <a:cubicBezTo>
                  <a:pt x="570748" y="268558"/>
                  <a:pt x="554942" y="284321"/>
                  <a:pt x="535463" y="284321"/>
                </a:cubicBezTo>
                <a:lnTo>
                  <a:pt x="302481" y="284321"/>
                </a:lnTo>
                <a:cubicBezTo>
                  <a:pt x="288592" y="268500"/>
                  <a:pt x="268574" y="259411"/>
                  <a:pt x="247522" y="259366"/>
                </a:cubicBezTo>
                <a:close/>
                <a:moveTo>
                  <a:pt x="498220" y="374142"/>
                </a:moveTo>
                <a:lnTo>
                  <a:pt x="437546" y="312896"/>
                </a:lnTo>
                <a:lnTo>
                  <a:pt x="458025" y="312896"/>
                </a:lnTo>
                <a:lnTo>
                  <a:pt x="522128" y="378047"/>
                </a:lnTo>
                <a:lnTo>
                  <a:pt x="500982" y="378047"/>
                </a:lnTo>
                <a:cubicBezTo>
                  <a:pt x="500329" y="376576"/>
                  <a:pt x="499390" y="375249"/>
                  <a:pt x="498220" y="374142"/>
                </a:cubicBezTo>
                <a:close/>
              </a:path>
            </a:pathLst>
          </a:custGeom>
          <a:solidFill>
            <a:srgbClr val="00B29F"/>
          </a:solidFill>
          <a:ln w="9525" cap="flat">
            <a:noFill/>
            <a:prstDash val="solid"/>
            <a:miter/>
          </a:ln>
        </p:spPr>
        <p:txBody>
          <a:bodyPr rtlCol="0" anchor="ctr"/>
          <a:lstStyle/>
          <a:p>
            <a:endParaRPr lang="en-US" dirty="0"/>
          </a:p>
        </p:txBody>
      </p:sp>
      <p:grpSp>
        <p:nvGrpSpPr>
          <p:cNvPr id="151" name="Graphic 24">
            <a:extLst>
              <a:ext uri="{FF2B5EF4-FFF2-40B4-BE49-F238E27FC236}">
                <a16:creationId xmlns:a16="http://schemas.microsoft.com/office/drawing/2014/main" id="{9C6079AE-B3A8-ED48-911C-620615BD1078}"/>
              </a:ext>
            </a:extLst>
          </p:cNvPr>
          <p:cNvGrpSpPr/>
          <p:nvPr/>
        </p:nvGrpSpPr>
        <p:grpSpPr>
          <a:xfrm>
            <a:off x="6037755" y="5028871"/>
            <a:ext cx="666750" cy="323850"/>
            <a:chOff x="6445925" y="5991512"/>
            <a:chExt cx="666750" cy="323850"/>
          </a:xfrm>
          <a:solidFill>
            <a:srgbClr val="00B29F"/>
          </a:solidFill>
        </p:grpSpPr>
        <p:sp>
          <p:nvSpPr>
            <p:cNvPr id="152" name="Freeform: Shape 1889515">
              <a:extLst>
                <a:ext uri="{FF2B5EF4-FFF2-40B4-BE49-F238E27FC236}">
                  <a16:creationId xmlns:a16="http://schemas.microsoft.com/office/drawing/2014/main" id="{8583B2AA-72A9-D048-BCB5-1DFD756CAB1A}"/>
                </a:ext>
              </a:extLst>
            </p:cNvPr>
            <p:cNvSpPr/>
            <p:nvPr/>
          </p:nvSpPr>
          <p:spPr>
            <a:xfrm>
              <a:off x="6491169" y="5984350"/>
              <a:ext cx="609600" cy="219075"/>
            </a:xfrm>
            <a:custGeom>
              <a:avLst/>
              <a:gdLst>
                <a:gd name="connsiteX0" fmla="*/ 21431 w 609600"/>
                <a:gd name="connsiteY0" fmla="*/ 217474 h 219075"/>
                <a:gd name="connsiteX1" fmla="*/ 365379 w 609600"/>
                <a:gd name="connsiteY1" fmla="*/ 217474 h 219075"/>
                <a:gd name="connsiteX2" fmla="*/ 404050 w 609600"/>
                <a:gd name="connsiteY2" fmla="*/ 218236 h 219075"/>
                <a:gd name="connsiteX3" fmla="*/ 604076 w 609600"/>
                <a:gd name="connsiteY3" fmla="*/ 189661 h 219075"/>
                <a:gd name="connsiteX4" fmla="*/ 610392 w 609600"/>
                <a:gd name="connsiteY4" fmla="*/ 170610 h 219075"/>
                <a:gd name="connsiteX5" fmla="*/ 609505 w 609600"/>
                <a:gd name="connsiteY5" fmla="*/ 169087 h 219075"/>
                <a:gd name="connsiteX6" fmla="*/ 448151 w 609600"/>
                <a:gd name="connsiteY6" fmla="*/ 42500 h 219075"/>
                <a:gd name="connsiteX7" fmla="*/ 378905 w 609600"/>
                <a:gd name="connsiteY7" fmla="*/ 37452 h 219075"/>
                <a:gd name="connsiteX8" fmla="*/ 375666 w 609600"/>
                <a:gd name="connsiteY8" fmla="*/ 38595 h 219075"/>
                <a:gd name="connsiteX9" fmla="*/ 373856 w 609600"/>
                <a:gd name="connsiteY9" fmla="*/ 39261 h 219075"/>
                <a:gd name="connsiteX10" fmla="*/ 369189 w 609600"/>
                <a:gd name="connsiteY10" fmla="*/ 32594 h 219075"/>
                <a:gd name="connsiteX11" fmla="*/ 361855 w 609600"/>
                <a:gd name="connsiteY11" fmla="*/ 24021 h 219075"/>
                <a:gd name="connsiteX12" fmla="*/ 302228 w 609600"/>
                <a:gd name="connsiteY12" fmla="*/ 9353 h 219075"/>
                <a:gd name="connsiteX13" fmla="*/ 275368 w 609600"/>
                <a:gd name="connsiteY13" fmla="*/ 16687 h 219075"/>
                <a:gd name="connsiteX14" fmla="*/ 265081 w 609600"/>
                <a:gd name="connsiteY14" fmla="*/ 34118 h 219075"/>
                <a:gd name="connsiteX15" fmla="*/ 282512 w 609600"/>
                <a:gd name="connsiteY15" fmla="*/ 44405 h 219075"/>
                <a:gd name="connsiteX16" fmla="*/ 309372 w 609600"/>
                <a:gd name="connsiteY16" fmla="*/ 37452 h 219075"/>
                <a:gd name="connsiteX17" fmla="*/ 342329 w 609600"/>
                <a:gd name="connsiteY17" fmla="*/ 45072 h 219075"/>
                <a:gd name="connsiteX18" fmla="*/ 346139 w 609600"/>
                <a:gd name="connsiteY18" fmla="*/ 49453 h 219075"/>
                <a:gd name="connsiteX19" fmla="*/ 347948 w 609600"/>
                <a:gd name="connsiteY19" fmla="*/ 52120 h 219075"/>
                <a:gd name="connsiteX20" fmla="*/ 343567 w 609600"/>
                <a:gd name="connsiteY20" fmla="*/ 54120 h 219075"/>
                <a:gd name="connsiteX21" fmla="*/ 340805 w 609600"/>
                <a:gd name="connsiteY21" fmla="*/ 55930 h 219075"/>
                <a:gd name="connsiteX22" fmla="*/ 285274 w 609600"/>
                <a:gd name="connsiteY22" fmla="*/ 125558 h 219075"/>
                <a:gd name="connsiteX23" fmla="*/ 284512 w 609600"/>
                <a:gd name="connsiteY23" fmla="*/ 125558 h 219075"/>
                <a:gd name="connsiteX24" fmla="*/ 51626 w 609600"/>
                <a:gd name="connsiteY24" fmla="*/ 99555 h 219075"/>
                <a:gd name="connsiteX25" fmla="*/ 50006 w 609600"/>
                <a:gd name="connsiteY25" fmla="*/ 99555 h 219075"/>
                <a:gd name="connsiteX26" fmla="*/ 7144 w 609600"/>
                <a:gd name="connsiteY26" fmla="*/ 142417 h 219075"/>
                <a:gd name="connsiteX27" fmla="*/ 7144 w 609600"/>
                <a:gd name="connsiteY27" fmla="*/ 203282 h 219075"/>
                <a:gd name="connsiteX28" fmla="*/ 21431 w 609600"/>
                <a:gd name="connsiteY28" fmla="*/ 217474 h 219075"/>
                <a:gd name="connsiteX29" fmla="*/ 302609 w 609600"/>
                <a:gd name="connsiteY29" fmla="*/ 150799 h 219075"/>
                <a:gd name="connsiteX30" fmla="*/ 304419 w 609600"/>
                <a:gd name="connsiteY30" fmla="*/ 148704 h 219075"/>
                <a:gd name="connsiteX31" fmla="*/ 309182 w 609600"/>
                <a:gd name="connsiteY31" fmla="*/ 141274 h 219075"/>
                <a:gd name="connsiteX32" fmla="*/ 357378 w 609600"/>
                <a:gd name="connsiteY32" fmla="*/ 78790 h 219075"/>
                <a:gd name="connsiteX33" fmla="*/ 385953 w 609600"/>
                <a:gd name="connsiteY33" fmla="*/ 65169 h 219075"/>
                <a:gd name="connsiteX34" fmla="*/ 438626 w 609600"/>
                <a:gd name="connsiteY34" fmla="*/ 69456 h 219075"/>
                <a:gd name="connsiteX35" fmla="*/ 575882 w 609600"/>
                <a:gd name="connsiteY35" fmla="*/ 170706 h 219075"/>
                <a:gd name="connsiteX36" fmla="*/ 366332 w 609600"/>
                <a:gd name="connsiteY36" fmla="*/ 188899 h 219075"/>
                <a:gd name="connsiteX37" fmla="*/ 302609 w 609600"/>
                <a:gd name="connsiteY37" fmla="*/ 188899 h 219075"/>
                <a:gd name="connsiteX38" fmla="*/ 35909 w 609600"/>
                <a:gd name="connsiteY38" fmla="*/ 142322 h 219075"/>
                <a:gd name="connsiteX39" fmla="*/ 49530 w 609600"/>
                <a:gd name="connsiteY39" fmla="*/ 128034 h 219075"/>
                <a:gd name="connsiteX40" fmla="*/ 274225 w 609600"/>
                <a:gd name="connsiteY40" fmla="*/ 153371 h 219075"/>
                <a:gd name="connsiteX41" fmla="*/ 274225 w 609600"/>
                <a:gd name="connsiteY41" fmla="*/ 188899 h 219075"/>
                <a:gd name="connsiteX42" fmla="*/ 35719 w 609600"/>
                <a:gd name="connsiteY42" fmla="*/ 188899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9600" h="219075">
                  <a:moveTo>
                    <a:pt x="21431" y="217474"/>
                  </a:moveTo>
                  <a:lnTo>
                    <a:pt x="365379" y="217474"/>
                  </a:lnTo>
                  <a:cubicBezTo>
                    <a:pt x="365379" y="217474"/>
                    <a:pt x="381095" y="218236"/>
                    <a:pt x="404050" y="218236"/>
                  </a:cubicBezTo>
                  <a:cubicBezTo>
                    <a:pt x="458724" y="218236"/>
                    <a:pt x="557213" y="214521"/>
                    <a:pt x="604076" y="189661"/>
                  </a:cubicBezTo>
                  <a:cubicBezTo>
                    <a:pt x="611080" y="186145"/>
                    <a:pt x="613908" y="177615"/>
                    <a:pt x="610392" y="170610"/>
                  </a:cubicBezTo>
                  <a:cubicBezTo>
                    <a:pt x="610128" y="170084"/>
                    <a:pt x="609831" y="169576"/>
                    <a:pt x="609505" y="169087"/>
                  </a:cubicBezTo>
                  <a:cubicBezTo>
                    <a:pt x="571570" y="109871"/>
                    <a:pt x="514695" y="65251"/>
                    <a:pt x="448151" y="42500"/>
                  </a:cubicBezTo>
                  <a:cubicBezTo>
                    <a:pt x="425953" y="34571"/>
                    <a:pt x="402018" y="32826"/>
                    <a:pt x="378905" y="37452"/>
                  </a:cubicBezTo>
                  <a:cubicBezTo>
                    <a:pt x="377793" y="37734"/>
                    <a:pt x="376709" y="38117"/>
                    <a:pt x="375666" y="38595"/>
                  </a:cubicBezTo>
                  <a:lnTo>
                    <a:pt x="373856" y="39261"/>
                  </a:lnTo>
                  <a:lnTo>
                    <a:pt x="369189" y="32594"/>
                  </a:lnTo>
                  <a:cubicBezTo>
                    <a:pt x="367037" y="29498"/>
                    <a:pt x="364580" y="26626"/>
                    <a:pt x="361855" y="24021"/>
                  </a:cubicBezTo>
                  <a:cubicBezTo>
                    <a:pt x="345837" y="9181"/>
                    <a:pt x="323303" y="3638"/>
                    <a:pt x="302228" y="9353"/>
                  </a:cubicBezTo>
                  <a:lnTo>
                    <a:pt x="275368" y="16687"/>
                  </a:lnTo>
                  <a:cubicBezTo>
                    <a:pt x="267713" y="18660"/>
                    <a:pt x="263108" y="26464"/>
                    <a:pt x="265081" y="34118"/>
                  </a:cubicBezTo>
                  <a:cubicBezTo>
                    <a:pt x="267053" y="41772"/>
                    <a:pt x="274857" y="46378"/>
                    <a:pt x="282512" y="44405"/>
                  </a:cubicBezTo>
                  <a:lnTo>
                    <a:pt x="309372" y="37452"/>
                  </a:lnTo>
                  <a:cubicBezTo>
                    <a:pt x="320937" y="34172"/>
                    <a:pt x="333377" y="37048"/>
                    <a:pt x="342329" y="45072"/>
                  </a:cubicBezTo>
                  <a:cubicBezTo>
                    <a:pt x="343751" y="46393"/>
                    <a:pt x="345028" y="47862"/>
                    <a:pt x="346139" y="49453"/>
                  </a:cubicBezTo>
                  <a:lnTo>
                    <a:pt x="347948" y="52120"/>
                  </a:lnTo>
                  <a:lnTo>
                    <a:pt x="343567" y="54120"/>
                  </a:lnTo>
                  <a:cubicBezTo>
                    <a:pt x="342570" y="54600"/>
                    <a:pt x="341642" y="55208"/>
                    <a:pt x="340805" y="55930"/>
                  </a:cubicBezTo>
                  <a:cubicBezTo>
                    <a:pt x="318135" y="73837"/>
                    <a:pt x="302133" y="98793"/>
                    <a:pt x="285274" y="125558"/>
                  </a:cubicBezTo>
                  <a:lnTo>
                    <a:pt x="284512" y="125558"/>
                  </a:lnTo>
                  <a:lnTo>
                    <a:pt x="51626" y="99555"/>
                  </a:lnTo>
                  <a:lnTo>
                    <a:pt x="50006" y="99555"/>
                  </a:lnTo>
                  <a:cubicBezTo>
                    <a:pt x="26356" y="99607"/>
                    <a:pt x="7196" y="118767"/>
                    <a:pt x="7144" y="142417"/>
                  </a:cubicBezTo>
                  <a:lnTo>
                    <a:pt x="7144" y="203282"/>
                  </a:lnTo>
                  <a:cubicBezTo>
                    <a:pt x="7196" y="211135"/>
                    <a:pt x="13578" y="217474"/>
                    <a:pt x="21431" y="217474"/>
                  </a:cubicBezTo>
                  <a:close/>
                  <a:moveTo>
                    <a:pt x="302609" y="150799"/>
                  </a:moveTo>
                  <a:cubicBezTo>
                    <a:pt x="303311" y="150192"/>
                    <a:pt x="303921" y="149487"/>
                    <a:pt x="304419" y="148704"/>
                  </a:cubicBezTo>
                  <a:lnTo>
                    <a:pt x="309182" y="141274"/>
                  </a:lnTo>
                  <a:cubicBezTo>
                    <a:pt x="324517" y="116890"/>
                    <a:pt x="338995" y="93649"/>
                    <a:pt x="357378" y="78790"/>
                  </a:cubicBezTo>
                  <a:lnTo>
                    <a:pt x="385953" y="65169"/>
                  </a:lnTo>
                  <a:cubicBezTo>
                    <a:pt x="403581" y="61924"/>
                    <a:pt x="421755" y="63403"/>
                    <a:pt x="438626" y="69456"/>
                  </a:cubicBezTo>
                  <a:cubicBezTo>
                    <a:pt x="493705" y="88282"/>
                    <a:pt x="541636" y="123640"/>
                    <a:pt x="575882" y="170706"/>
                  </a:cubicBezTo>
                  <a:cubicBezTo>
                    <a:pt x="524256" y="188328"/>
                    <a:pt x="423482" y="191471"/>
                    <a:pt x="366332" y="188899"/>
                  </a:cubicBezTo>
                  <a:lnTo>
                    <a:pt x="302609" y="188899"/>
                  </a:lnTo>
                  <a:close/>
                  <a:moveTo>
                    <a:pt x="35909" y="142322"/>
                  </a:moveTo>
                  <a:cubicBezTo>
                    <a:pt x="35949" y="134704"/>
                    <a:pt x="41922" y="128438"/>
                    <a:pt x="49530" y="128034"/>
                  </a:cubicBezTo>
                  <a:lnTo>
                    <a:pt x="274225" y="153371"/>
                  </a:lnTo>
                  <a:lnTo>
                    <a:pt x="274225" y="188899"/>
                  </a:lnTo>
                  <a:lnTo>
                    <a:pt x="35719" y="188899"/>
                  </a:lnTo>
                  <a:close/>
                </a:path>
              </a:pathLst>
            </a:custGeom>
            <a:grpFill/>
            <a:ln w="9525" cap="flat">
              <a:noFill/>
              <a:prstDash val="solid"/>
              <a:miter/>
            </a:ln>
          </p:spPr>
          <p:txBody>
            <a:bodyPr rtlCol="0" anchor="ctr"/>
            <a:lstStyle/>
            <a:p>
              <a:endParaRPr lang="en-US" dirty="0"/>
            </a:p>
          </p:txBody>
        </p:sp>
        <p:sp>
          <p:nvSpPr>
            <p:cNvPr id="153" name="Freeform: Shape 1889516">
              <a:extLst>
                <a:ext uri="{FF2B5EF4-FFF2-40B4-BE49-F238E27FC236}">
                  <a16:creationId xmlns:a16="http://schemas.microsoft.com/office/drawing/2014/main" id="{73C14E5B-9C9F-5C40-AFD7-356374F459B3}"/>
                </a:ext>
              </a:extLst>
            </p:cNvPr>
            <p:cNvSpPr/>
            <p:nvPr/>
          </p:nvSpPr>
          <p:spPr>
            <a:xfrm>
              <a:off x="6438781" y="6184936"/>
              <a:ext cx="676275" cy="133350"/>
            </a:xfrm>
            <a:custGeom>
              <a:avLst/>
              <a:gdLst>
                <a:gd name="connsiteX0" fmla="*/ 666560 w 676275"/>
                <a:gd name="connsiteY0" fmla="*/ 9935 h 133350"/>
                <a:gd name="connsiteX1" fmla="*/ 651986 w 676275"/>
                <a:gd name="connsiteY1" fmla="*/ 8506 h 133350"/>
                <a:gd name="connsiteX2" fmla="*/ 457581 w 676275"/>
                <a:gd name="connsiteY2" fmla="*/ 35176 h 133350"/>
                <a:gd name="connsiteX3" fmla="*/ 40767 w 676275"/>
                <a:gd name="connsiteY3" fmla="*/ 34414 h 133350"/>
                <a:gd name="connsiteX4" fmla="*/ 39529 w 676275"/>
                <a:gd name="connsiteY4" fmla="*/ 34414 h 133350"/>
                <a:gd name="connsiteX5" fmla="*/ 7144 w 676275"/>
                <a:gd name="connsiteY5" fmla="*/ 56512 h 133350"/>
                <a:gd name="connsiteX6" fmla="*/ 40100 w 676275"/>
                <a:gd name="connsiteY6" fmla="*/ 63085 h 133350"/>
                <a:gd name="connsiteX7" fmla="*/ 457486 w 676275"/>
                <a:gd name="connsiteY7" fmla="*/ 63751 h 133350"/>
                <a:gd name="connsiteX8" fmla="*/ 631508 w 676275"/>
                <a:gd name="connsiteY8" fmla="*/ 45844 h 133350"/>
                <a:gd name="connsiteX9" fmla="*/ 564833 w 676275"/>
                <a:gd name="connsiteY9" fmla="*/ 97279 h 133350"/>
                <a:gd name="connsiteX10" fmla="*/ 550069 w 676275"/>
                <a:gd name="connsiteY10" fmla="*/ 92326 h 133350"/>
                <a:gd name="connsiteX11" fmla="*/ 418529 w 676275"/>
                <a:gd name="connsiteY11" fmla="*/ 93279 h 133350"/>
                <a:gd name="connsiteX12" fmla="*/ 399479 w 676275"/>
                <a:gd name="connsiteY12" fmla="*/ 97946 h 133350"/>
                <a:gd name="connsiteX13" fmla="*/ 395573 w 676275"/>
                <a:gd name="connsiteY13" fmla="*/ 97946 h 133350"/>
                <a:gd name="connsiteX14" fmla="*/ 375285 w 676275"/>
                <a:gd name="connsiteY14" fmla="*/ 92326 h 133350"/>
                <a:gd name="connsiteX15" fmla="*/ 312420 w 676275"/>
                <a:gd name="connsiteY15" fmla="*/ 77086 h 133350"/>
                <a:gd name="connsiteX16" fmla="*/ 307467 w 676275"/>
                <a:gd name="connsiteY16" fmla="*/ 77086 h 133350"/>
                <a:gd name="connsiteX17" fmla="*/ 243078 w 676275"/>
                <a:gd name="connsiteY17" fmla="*/ 93088 h 133350"/>
                <a:gd name="connsiteX18" fmla="*/ 224028 w 676275"/>
                <a:gd name="connsiteY18" fmla="*/ 97851 h 133350"/>
                <a:gd name="connsiteX19" fmla="*/ 222504 w 676275"/>
                <a:gd name="connsiteY19" fmla="*/ 97851 h 133350"/>
                <a:gd name="connsiteX20" fmla="*/ 221075 w 676275"/>
                <a:gd name="connsiteY20" fmla="*/ 97851 h 133350"/>
                <a:gd name="connsiteX21" fmla="*/ 220028 w 676275"/>
                <a:gd name="connsiteY21" fmla="*/ 97851 h 133350"/>
                <a:gd name="connsiteX22" fmla="*/ 200216 w 676275"/>
                <a:gd name="connsiteY22" fmla="*/ 92326 h 133350"/>
                <a:gd name="connsiteX23" fmla="*/ 137351 w 676275"/>
                <a:gd name="connsiteY23" fmla="*/ 77086 h 133350"/>
                <a:gd name="connsiteX24" fmla="*/ 133922 w 676275"/>
                <a:gd name="connsiteY24" fmla="*/ 77086 h 133350"/>
                <a:gd name="connsiteX25" fmla="*/ 69152 w 676275"/>
                <a:gd name="connsiteY25" fmla="*/ 92707 h 133350"/>
                <a:gd name="connsiteX26" fmla="*/ 55531 w 676275"/>
                <a:gd name="connsiteY26" fmla="*/ 97089 h 133350"/>
                <a:gd name="connsiteX27" fmla="*/ 23432 w 676275"/>
                <a:gd name="connsiteY27" fmla="*/ 108519 h 133350"/>
                <a:gd name="connsiteX28" fmla="*/ 33997 w 676275"/>
                <a:gd name="connsiteY28" fmla="*/ 125742 h 133350"/>
                <a:gd name="connsiteX29" fmla="*/ 35719 w 676275"/>
                <a:gd name="connsiteY29" fmla="*/ 126045 h 133350"/>
                <a:gd name="connsiteX30" fmla="*/ 45244 w 676275"/>
                <a:gd name="connsiteY30" fmla="*/ 126616 h 133350"/>
                <a:gd name="connsiteX31" fmla="*/ 81725 w 676275"/>
                <a:gd name="connsiteY31" fmla="*/ 118234 h 133350"/>
                <a:gd name="connsiteX32" fmla="*/ 133541 w 676275"/>
                <a:gd name="connsiteY32" fmla="*/ 105757 h 133350"/>
                <a:gd name="connsiteX33" fmla="*/ 136970 w 676275"/>
                <a:gd name="connsiteY33" fmla="*/ 105757 h 133350"/>
                <a:gd name="connsiteX34" fmla="*/ 186119 w 676275"/>
                <a:gd name="connsiteY34" fmla="*/ 117472 h 133350"/>
                <a:gd name="connsiteX35" fmla="*/ 220028 w 676275"/>
                <a:gd name="connsiteY35" fmla="*/ 126997 h 133350"/>
                <a:gd name="connsiteX36" fmla="*/ 221933 w 676275"/>
                <a:gd name="connsiteY36" fmla="*/ 126997 h 133350"/>
                <a:gd name="connsiteX37" fmla="*/ 256604 w 676275"/>
                <a:gd name="connsiteY37" fmla="*/ 118711 h 133350"/>
                <a:gd name="connsiteX38" fmla="*/ 307086 w 676275"/>
                <a:gd name="connsiteY38" fmla="*/ 106233 h 133350"/>
                <a:gd name="connsiteX39" fmla="*/ 312039 w 676275"/>
                <a:gd name="connsiteY39" fmla="*/ 106233 h 133350"/>
                <a:gd name="connsiteX40" fmla="*/ 361093 w 676275"/>
                <a:gd name="connsiteY40" fmla="*/ 117949 h 133350"/>
                <a:gd name="connsiteX41" fmla="*/ 395097 w 676275"/>
                <a:gd name="connsiteY41" fmla="*/ 127474 h 133350"/>
                <a:gd name="connsiteX42" fmla="*/ 397669 w 676275"/>
                <a:gd name="connsiteY42" fmla="*/ 127474 h 133350"/>
                <a:gd name="connsiteX43" fmla="*/ 431959 w 676275"/>
                <a:gd name="connsiteY43" fmla="*/ 119282 h 133350"/>
                <a:gd name="connsiteX44" fmla="*/ 485013 w 676275"/>
                <a:gd name="connsiteY44" fmla="*/ 106709 h 133350"/>
                <a:gd name="connsiteX45" fmla="*/ 536353 w 676275"/>
                <a:gd name="connsiteY45" fmla="*/ 118425 h 133350"/>
                <a:gd name="connsiteX46" fmla="*/ 566071 w 676275"/>
                <a:gd name="connsiteY46" fmla="*/ 127283 h 133350"/>
                <a:gd name="connsiteX47" fmla="*/ 571881 w 676275"/>
                <a:gd name="connsiteY47" fmla="*/ 126426 h 133350"/>
                <a:gd name="connsiteX48" fmla="*/ 672465 w 676275"/>
                <a:gd name="connsiteY48" fmla="*/ 24508 h 133350"/>
                <a:gd name="connsiteX49" fmla="*/ 666560 w 676275"/>
                <a:gd name="connsiteY49" fmla="*/ 993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76275" h="133350">
                  <a:moveTo>
                    <a:pt x="666560" y="9935"/>
                  </a:moveTo>
                  <a:cubicBezTo>
                    <a:pt x="662333" y="6817"/>
                    <a:pt x="656737" y="6268"/>
                    <a:pt x="651986" y="8506"/>
                  </a:cubicBezTo>
                  <a:cubicBezTo>
                    <a:pt x="602456" y="31938"/>
                    <a:pt x="508825" y="35176"/>
                    <a:pt x="457581" y="35176"/>
                  </a:cubicBezTo>
                  <a:lnTo>
                    <a:pt x="40767" y="34414"/>
                  </a:lnTo>
                  <a:lnTo>
                    <a:pt x="39529" y="34414"/>
                  </a:lnTo>
                  <a:cubicBezTo>
                    <a:pt x="23051" y="34414"/>
                    <a:pt x="7144" y="40034"/>
                    <a:pt x="7144" y="56512"/>
                  </a:cubicBezTo>
                  <a:cubicBezTo>
                    <a:pt x="7144" y="56512"/>
                    <a:pt x="8477" y="75562"/>
                    <a:pt x="40100" y="63085"/>
                  </a:cubicBezTo>
                  <a:lnTo>
                    <a:pt x="457486" y="63751"/>
                  </a:lnTo>
                  <a:cubicBezTo>
                    <a:pt x="510921" y="63751"/>
                    <a:pt x="579787" y="60322"/>
                    <a:pt x="631508" y="45844"/>
                  </a:cubicBezTo>
                  <a:cubicBezTo>
                    <a:pt x="614954" y="69299"/>
                    <a:pt x="591720" y="87222"/>
                    <a:pt x="564833" y="97279"/>
                  </a:cubicBezTo>
                  <a:cubicBezTo>
                    <a:pt x="559638" y="96599"/>
                    <a:pt x="554623" y="94917"/>
                    <a:pt x="550069" y="92326"/>
                  </a:cubicBezTo>
                  <a:cubicBezTo>
                    <a:pt x="508544" y="71803"/>
                    <a:pt x="459753" y="72156"/>
                    <a:pt x="418529" y="93279"/>
                  </a:cubicBezTo>
                  <a:cubicBezTo>
                    <a:pt x="412694" y="96471"/>
                    <a:pt x="406127" y="98080"/>
                    <a:pt x="399479" y="97946"/>
                  </a:cubicBezTo>
                  <a:lnTo>
                    <a:pt x="395573" y="97946"/>
                  </a:lnTo>
                  <a:cubicBezTo>
                    <a:pt x="388429" y="97927"/>
                    <a:pt x="381421" y="95986"/>
                    <a:pt x="375285" y="92326"/>
                  </a:cubicBezTo>
                  <a:cubicBezTo>
                    <a:pt x="355858" y="82272"/>
                    <a:pt x="334295" y="77045"/>
                    <a:pt x="312420" y="77086"/>
                  </a:cubicBezTo>
                  <a:lnTo>
                    <a:pt x="307467" y="77086"/>
                  </a:lnTo>
                  <a:cubicBezTo>
                    <a:pt x="285022" y="77106"/>
                    <a:pt x="262921" y="82599"/>
                    <a:pt x="243078" y="93088"/>
                  </a:cubicBezTo>
                  <a:cubicBezTo>
                    <a:pt x="237263" y="96338"/>
                    <a:pt x="230688" y="97982"/>
                    <a:pt x="224028" y="97851"/>
                  </a:cubicBezTo>
                  <a:lnTo>
                    <a:pt x="222504" y="97851"/>
                  </a:lnTo>
                  <a:cubicBezTo>
                    <a:pt x="222029" y="97803"/>
                    <a:pt x="221551" y="97803"/>
                    <a:pt x="221075" y="97851"/>
                  </a:cubicBezTo>
                  <a:lnTo>
                    <a:pt x="220028" y="97851"/>
                  </a:lnTo>
                  <a:cubicBezTo>
                    <a:pt x="213053" y="97777"/>
                    <a:pt x="206222" y="95872"/>
                    <a:pt x="200216" y="92326"/>
                  </a:cubicBezTo>
                  <a:cubicBezTo>
                    <a:pt x="180796" y="82251"/>
                    <a:pt x="159228" y="77023"/>
                    <a:pt x="137351" y="77086"/>
                  </a:cubicBezTo>
                  <a:lnTo>
                    <a:pt x="133922" y="77086"/>
                  </a:lnTo>
                  <a:cubicBezTo>
                    <a:pt x="111402" y="77116"/>
                    <a:pt x="89209" y="82469"/>
                    <a:pt x="69152" y="92707"/>
                  </a:cubicBezTo>
                  <a:cubicBezTo>
                    <a:pt x="64852" y="94832"/>
                    <a:pt x="60262" y="96309"/>
                    <a:pt x="55531" y="97089"/>
                  </a:cubicBezTo>
                  <a:cubicBezTo>
                    <a:pt x="43826" y="97039"/>
                    <a:pt x="32471" y="101083"/>
                    <a:pt x="23432" y="108519"/>
                  </a:cubicBezTo>
                  <a:cubicBezTo>
                    <a:pt x="21593" y="116192"/>
                    <a:pt x="26323" y="123904"/>
                    <a:pt x="33997" y="125742"/>
                  </a:cubicBezTo>
                  <a:cubicBezTo>
                    <a:pt x="34564" y="125878"/>
                    <a:pt x="35139" y="125979"/>
                    <a:pt x="35719" y="126045"/>
                  </a:cubicBezTo>
                  <a:cubicBezTo>
                    <a:pt x="38881" y="126410"/>
                    <a:pt x="42061" y="126601"/>
                    <a:pt x="45244" y="126616"/>
                  </a:cubicBezTo>
                  <a:cubicBezTo>
                    <a:pt x="57888" y="126679"/>
                    <a:pt x="70375" y="123809"/>
                    <a:pt x="81725" y="118234"/>
                  </a:cubicBezTo>
                  <a:cubicBezTo>
                    <a:pt x="97758" y="110012"/>
                    <a:pt x="115522" y="105735"/>
                    <a:pt x="133541" y="105757"/>
                  </a:cubicBezTo>
                  <a:lnTo>
                    <a:pt x="136970" y="105757"/>
                  </a:lnTo>
                  <a:cubicBezTo>
                    <a:pt x="154054" y="105678"/>
                    <a:pt x="170907" y="109695"/>
                    <a:pt x="186119" y="117472"/>
                  </a:cubicBezTo>
                  <a:cubicBezTo>
                    <a:pt x="196392" y="123562"/>
                    <a:pt x="208085" y="126846"/>
                    <a:pt x="220028" y="126997"/>
                  </a:cubicBezTo>
                  <a:lnTo>
                    <a:pt x="221933" y="126997"/>
                  </a:lnTo>
                  <a:cubicBezTo>
                    <a:pt x="234022" y="127372"/>
                    <a:pt x="245991" y="124510"/>
                    <a:pt x="256604" y="118711"/>
                  </a:cubicBezTo>
                  <a:cubicBezTo>
                    <a:pt x="272142" y="110444"/>
                    <a:pt x="289486" y="106157"/>
                    <a:pt x="307086" y="106233"/>
                  </a:cubicBezTo>
                  <a:lnTo>
                    <a:pt x="312039" y="106233"/>
                  </a:lnTo>
                  <a:cubicBezTo>
                    <a:pt x="329092" y="106165"/>
                    <a:pt x="345912" y="110182"/>
                    <a:pt x="361093" y="117949"/>
                  </a:cubicBezTo>
                  <a:cubicBezTo>
                    <a:pt x="371402" y="124037"/>
                    <a:pt x="383125" y="127321"/>
                    <a:pt x="395097" y="127474"/>
                  </a:cubicBezTo>
                  <a:lnTo>
                    <a:pt x="397669" y="127474"/>
                  </a:lnTo>
                  <a:cubicBezTo>
                    <a:pt x="409630" y="127902"/>
                    <a:pt x="421483" y="125071"/>
                    <a:pt x="431959" y="119282"/>
                  </a:cubicBezTo>
                  <a:cubicBezTo>
                    <a:pt x="448409" y="110980"/>
                    <a:pt x="466586" y="106673"/>
                    <a:pt x="485013" y="106709"/>
                  </a:cubicBezTo>
                  <a:cubicBezTo>
                    <a:pt x="502800" y="106610"/>
                    <a:pt x="520370" y="110620"/>
                    <a:pt x="536353" y="118425"/>
                  </a:cubicBezTo>
                  <a:cubicBezTo>
                    <a:pt x="545425" y="123672"/>
                    <a:pt x="555607" y="126707"/>
                    <a:pt x="566071" y="127283"/>
                  </a:cubicBezTo>
                  <a:cubicBezTo>
                    <a:pt x="568044" y="127372"/>
                    <a:pt x="570017" y="127081"/>
                    <a:pt x="571881" y="126426"/>
                  </a:cubicBezTo>
                  <a:cubicBezTo>
                    <a:pt x="637604" y="102328"/>
                    <a:pt x="668465" y="51083"/>
                    <a:pt x="672465" y="24508"/>
                  </a:cubicBezTo>
                  <a:cubicBezTo>
                    <a:pt x="673587" y="18907"/>
                    <a:pt x="671265" y="13176"/>
                    <a:pt x="666560" y="9935"/>
                  </a:cubicBezTo>
                  <a:close/>
                </a:path>
              </a:pathLst>
            </a:custGeom>
            <a:grpFill/>
            <a:ln w="9525" cap="flat">
              <a:noFill/>
              <a:prstDash val="solid"/>
              <a:miter/>
            </a:ln>
          </p:spPr>
          <p:txBody>
            <a:bodyPr rtlCol="0" anchor="ctr"/>
            <a:lstStyle/>
            <a:p>
              <a:endParaRPr lang="en-US" dirty="0"/>
            </a:p>
          </p:txBody>
        </p:sp>
      </p:grpSp>
      <p:grpSp>
        <p:nvGrpSpPr>
          <p:cNvPr id="154" name="Graphic 18">
            <a:extLst>
              <a:ext uri="{FF2B5EF4-FFF2-40B4-BE49-F238E27FC236}">
                <a16:creationId xmlns:a16="http://schemas.microsoft.com/office/drawing/2014/main" id="{E7AF279C-979C-CF40-9077-9A7A57C1F53A}"/>
              </a:ext>
            </a:extLst>
          </p:cNvPr>
          <p:cNvGrpSpPr/>
          <p:nvPr/>
        </p:nvGrpSpPr>
        <p:grpSpPr>
          <a:xfrm>
            <a:off x="7170874" y="4990771"/>
            <a:ext cx="609600" cy="400050"/>
            <a:chOff x="7492703" y="5953412"/>
            <a:chExt cx="609600" cy="400050"/>
          </a:xfrm>
          <a:solidFill>
            <a:srgbClr val="00B29F"/>
          </a:solidFill>
        </p:grpSpPr>
        <p:sp>
          <p:nvSpPr>
            <p:cNvPr id="155" name="Freeform: Shape 1889519">
              <a:extLst>
                <a:ext uri="{FF2B5EF4-FFF2-40B4-BE49-F238E27FC236}">
                  <a16:creationId xmlns:a16="http://schemas.microsoft.com/office/drawing/2014/main" id="{6F68F838-F877-2A40-85EE-605ECB97E73A}"/>
                </a:ext>
              </a:extLst>
            </p:cNvPr>
            <p:cNvSpPr/>
            <p:nvPr/>
          </p:nvSpPr>
          <p:spPr>
            <a:xfrm>
              <a:off x="7497561" y="6172582"/>
              <a:ext cx="190500" cy="190500"/>
            </a:xfrm>
            <a:custGeom>
              <a:avLst/>
              <a:gdLst>
                <a:gd name="connsiteX0" fmla="*/ 96012 w 190500"/>
                <a:gd name="connsiteY0" fmla="*/ 7144 h 190500"/>
                <a:gd name="connsiteX1" fmla="*/ 7144 w 190500"/>
                <a:gd name="connsiteY1" fmla="*/ 96012 h 190500"/>
                <a:gd name="connsiteX2" fmla="*/ 96012 w 190500"/>
                <a:gd name="connsiteY2" fmla="*/ 184880 h 190500"/>
                <a:gd name="connsiteX3" fmla="*/ 184880 w 190500"/>
                <a:gd name="connsiteY3" fmla="*/ 96012 h 190500"/>
                <a:gd name="connsiteX4" fmla="*/ 96012 w 190500"/>
                <a:gd name="connsiteY4" fmla="*/ 7144 h 190500"/>
                <a:gd name="connsiteX5" fmla="*/ 96012 w 190500"/>
                <a:gd name="connsiteY5" fmla="*/ 156210 h 190500"/>
                <a:gd name="connsiteX6" fmla="*/ 35719 w 190500"/>
                <a:gd name="connsiteY6" fmla="*/ 95917 h 190500"/>
                <a:gd name="connsiteX7" fmla="*/ 96012 w 190500"/>
                <a:gd name="connsiteY7" fmla="*/ 35623 h 190500"/>
                <a:gd name="connsiteX8" fmla="*/ 156305 w 190500"/>
                <a:gd name="connsiteY8" fmla="*/ 95917 h 190500"/>
                <a:gd name="connsiteX9" fmla="*/ 156305 w 190500"/>
                <a:gd name="connsiteY9" fmla="*/ 96012 h 190500"/>
                <a:gd name="connsiteX10" fmla="*/ 96012 w 190500"/>
                <a:gd name="connsiteY10" fmla="*/ 1562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0" h="190500">
                  <a:moveTo>
                    <a:pt x="96012" y="7144"/>
                  </a:moveTo>
                  <a:cubicBezTo>
                    <a:pt x="46931" y="7144"/>
                    <a:pt x="7144" y="46932"/>
                    <a:pt x="7144" y="96012"/>
                  </a:cubicBezTo>
                  <a:cubicBezTo>
                    <a:pt x="7144" y="145092"/>
                    <a:pt x="46931" y="184880"/>
                    <a:pt x="96012" y="184880"/>
                  </a:cubicBezTo>
                  <a:cubicBezTo>
                    <a:pt x="145092" y="184880"/>
                    <a:pt x="184880" y="145092"/>
                    <a:pt x="184880" y="96012"/>
                  </a:cubicBezTo>
                  <a:cubicBezTo>
                    <a:pt x="184828" y="46953"/>
                    <a:pt x="145071" y="7196"/>
                    <a:pt x="96012" y="7144"/>
                  </a:cubicBezTo>
                  <a:close/>
                  <a:moveTo>
                    <a:pt x="96012" y="156210"/>
                  </a:moveTo>
                  <a:cubicBezTo>
                    <a:pt x="62713" y="156210"/>
                    <a:pt x="35719" y="129216"/>
                    <a:pt x="35719" y="95917"/>
                  </a:cubicBezTo>
                  <a:cubicBezTo>
                    <a:pt x="35719" y="62617"/>
                    <a:pt x="62713" y="35623"/>
                    <a:pt x="96012" y="35623"/>
                  </a:cubicBezTo>
                  <a:cubicBezTo>
                    <a:pt x="129311" y="35623"/>
                    <a:pt x="156305" y="62617"/>
                    <a:pt x="156305" y="95917"/>
                  </a:cubicBezTo>
                  <a:cubicBezTo>
                    <a:pt x="156305" y="95948"/>
                    <a:pt x="156305" y="95981"/>
                    <a:pt x="156305" y="96012"/>
                  </a:cubicBezTo>
                  <a:cubicBezTo>
                    <a:pt x="156253" y="129274"/>
                    <a:pt x="129274" y="156210"/>
                    <a:pt x="96012" y="156210"/>
                  </a:cubicBezTo>
                  <a:close/>
                </a:path>
              </a:pathLst>
            </a:custGeom>
            <a:grpFill/>
            <a:ln w="9525" cap="flat">
              <a:noFill/>
              <a:prstDash val="solid"/>
              <a:miter/>
            </a:ln>
          </p:spPr>
          <p:txBody>
            <a:bodyPr rtlCol="0" anchor="ctr"/>
            <a:lstStyle/>
            <a:p>
              <a:endParaRPr lang="en-US" dirty="0"/>
            </a:p>
          </p:txBody>
        </p:sp>
        <p:sp>
          <p:nvSpPr>
            <p:cNvPr id="156" name="Freeform: Shape 1889520">
              <a:extLst>
                <a:ext uri="{FF2B5EF4-FFF2-40B4-BE49-F238E27FC236}">
                  <a16:creationId xmlns:a16="http://schemas.microsoft.com/office/drawing/2014/main" id="{666A95DF-E2EF-3D4B-ABAA-5DCAF27B2455}"/>
                </a:ext>
              </a:extLst>
            </p:cNvPr>
            <p:cNvSpPr/>
            <p:nvPr/>
          </p:nvSpPr>
          <p:spPr>
            <a:xfrm>
              <a:off x="7916375" y="6172582"/>
              <a:ext cx="190500" cy="190500"/>
            </a:xfrm>
            <a:custGeom>
              <a:avLst/>
              <a:gdLst>
                <a:gd name="connsiteX0" fmla="*/ 96107 w 190500"/>
                <a:gd name="connsiteY0" fmla="*/ 7144 h 190500"/>
                <a:gd name="connsiteX1" fmla="*/ 7144 w 190500"/>
                <a:gd name="connsiteY1" fmla="*/ 95917 h 190500"/>
                <a:gd name="connsiteX2" fmla="*/ 95917 w 190500"/>
                <a:gd name="connsiteY2" fmla="*/ 184880 h 190500"/>
                <a:gd name="connsiteX3" fmla="*/ 184880 w 190500"/>
                <a:gd name="connsiteY3" fmla="*/ 96107 h 190500"/>
                <a:gd name="connsiteX4" fmla="*/ 184880 w 190500"/>
                <a:gd name="connsiteY4" fmla="*/ 96012 h 190500"/>
                <a:gd name="connsiteX5" fmla="*/ 96107 w 190500"/>
                <a:gd name="connsiteY5" fmla="*/ 7144 h 190500"/>
                <a:gd name="connsiteX6" fmla="*/ 96107 w 190500"/>
                <a:gd name="connsiteY6" fmla="*/ 156210 h 190500"/>
                <a:gd name="connsiteX7" fmla="*/ 35719 w 190500"/>
                <a:gd name="connsiteY7" fmla="*/ 96012 h 190500"/>
                <a:gd name="connsiteX8" fmla="*/ 95917 w 190500"/>
                <a:gd name="connsiteY8" fmla="*/ 35624 h 190500"/>
                <a:gd name="connsiteX9" fmla="*/ 156305 w 190500"/>
                <a:gd name="connsiteY9" fmla="*/ 95822 h 190500"/>
                <a:gd name="connsiteX10" fmla="*/ 156305 w 190500"/>
                <a:gd name="connsiteY10" fmla="*/ 96012 h 190500"/>
                <a:gd name="connsiteX11" fmla="*/ 96107 w 190500"/>
                <a:gd name="connsiteY11" fmla="*/ 1562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 h="190500">
                  <a:moveTo>
                    <a:pt x="96107" y="7144"/>
                  </a:moveTo>
                  <a:cubicBezTo>
                    <a:pt x="47027" y="7091"/>
                    <a:pt x="7196" y="46836"/>
                    <a:pt x="7144" y="95917"/>
                  </a:cubicBezTo>
                  <a:cubicBezTo>
                    <a:pt x="7091" y="144997"/>
                    <a:pt x="46836" y="184828"/>
                    <a:pt x="95917" y="184880"/>
                  </a:cubicBezTo>
                  <a:cubicBezTo>
                    <a:pt x="144997" y="184933"/>
                    <a:pt x="184828" y="145188"/>
                    <a:pt x="184880" y="96107"/>
                  </a:cubicBezTo>
                  <a:cubicBezTo>
                    <a:pt x="184880" y="96076"/>
                    <a:pt x="184880" y="96043"/>
                    <a:pt x="184880" y="96012"/>
                  </a:cubicBezTo>
                  <a:cubicBezTo>
                    <a:pt x="184776" y="47012"/>
                    <a:pt x="145107" y="7301"/>
                    <a:pt x="96107" y="7144"/>
                  </a:cubicBezTo>
                  <a:close/>
                  <a:moveTo>
                    <a:pt x="96107" y="156210"/>
                  </a:moveTo>
                  <a:cubicBezTo>
                    <a:pt x="62808" y="156262"/>
                    <a:pt x="35771" y="129311"/>
                    <a:pt x="35719" y="96012"/>
                  </a:cubicBezTo>
                  <a:cubicBezTo>
                    <a:pt x="35666" y="62713"/>
                    <a:pt x="62618" y="35676"/>
                    <a:pt x="95917" y="35624"/>
                  </a:cubicBezTo>
                  <a:cubicBezTo>
                    <a:pt x="129216" y="35571"/>
                    <a:pt x="156253" y="62523"/>
                    <a:pt x="156305" y="95822"/>
                  </a:cubicBezTo>
                  <a:cubicBezTo>
                    <a:pt x="156305" y="95885"/>
                    <a:pt x="156305" y="95948"/>
                    <a:pt x="156305" y="96012"/>
                  </a:cubicBezTo>
                  <a:cubicBezTo>
                    <a:pt x="156201" y="129215"/>
                    <a:pt x="129311" y="156105"/>
                    <a:pt x="96107" y="156210"/>
                  </a:cubicBezTo>
                  <a:close/>
                </a:path>
              </a:pathLst>
            </a:custGeom>
            <a:grpFill/>
            <a:ln w="9525" cap="flat">
              <a:noFill/>
              <a:prstDash val="solid"/>
              <a:miter/>
            </a:ln>
          </p:spPr>
          <p:txBody>
            <a:bodyPr rtlCol="0" anchor="ctr"/>
            <a:lstStyle/>
            <a:p>
              <a:endParaRPr lang="en-US" dirty="0"/>
            </a:p>
          </p:txBody>
        </p:sp>
        <p:sp>
          <p:nvSpPr>
            <p:cNvPr id="157" name="Freeform: Shape 1889521">
              <a:extLst>
                <a:ext uri="{FF2B5EF4-FFF2-40B4-BE49-F238E27FC236}">
                  <a16:creationId xmlns:a16="http://schemas.microsoft.com/office/drawing/2014/main" id="{9E2175C5-2956-3146-AE9B-FAC2BC0D7918}"/>
                </a:ext>
              </a:extLst>
            </p:cNvPr>
            <p:cNvSpPr/>
            <p:nvPr/>
          </p:nvSpPr>
          <p:spPr>
            <a:xfrm>
              <a:off x="7485366" y="5946252"/>
              <a:ext cx="619125" cy="352425"/>
            </a:xfrm>
            <a:custGeom>
              <a:avLst/>
              <a:gdLst>
                <a:gd name="connsiteX0" fmla="*/ 621128 w 619125"/>
                <a:gd name="connsiteY0" fmla="*/ 210042 h 352425"/>
                <a:gd name="connsiteX1" fmla="*/ 616937 w 619125"/>
                <a:gd name="connsiteY1" fmla="*/ 168609 h 352425"/>
                <a:gd name="connsiteX2" fmla="*/ 573312 w 619125"/>
                <a:gd name="connsiteY2" fmla="*/ 109935 h 352425"/>
                <a:gd name="connsiteX3" fmla="*/ 554929 w 619125"/>
                <a:gd name="connsiteY3" fmla="*/ 106029 h 352425"/>
                <a:gd name="connsiteX4" fmla="*/ 545404 w 619125"/>
                <a:gd name="connsiteY4" fmla="*/ 101934 h 352425"/>
                <a:gd name="connsiteX5" fmla="*/ 485492 w 619125"/>
                <a:gd name="connsiteY5" fmla="*/ 79074 h 352425"/>
                <a:gd name="connsiteX6" fmla="*/ 483968 w 619125"/>
                <a:gd name="connsiteY6" fmla="*/ 79074 h 352425"/>
                <a:gd name="connsiteX7" fmla="*/ 478824 w 619125"/>
                <a:gd name="connsiteY7" fmla="*/ 79074 h 352425"/>
                <a:gd name="connsiteX8" fmla="*/ 478824 w 619125"/>
                <a:gd name="connsiteY8" fmla="*/ 79074 h 352425"/>
                <a:gd name="connsiteX9" fmla="*/ 476443 w 619125"/>
                <a:gd name="connsiteY9" fmla="*/ 66405 h 352425"/>
                <a:gd name="connsiteX10" fmla="*/ 426437 w 619125"/>
                <a:gd name="connsiteY10" fmla="*/ 16685 h 352425"/>
                <a:gd name="connsiteX11" fmla="*/ 394337 w 619125"/>
                <a:gd name="connsiteY11" fmla="*/ 7731 h 352425"/>
                <a:gd name="connsiteX12" fmla="*/ 376716 w 619125"/>
                <a:gd name="connsiteY12" fmla="*/ 17256 h 352425"/>
                <a:gd name="connsiteX13" fmla="*/ 386241 w 619125"/>
                <a:gd name="connsiteY13" fmla="*/ 34878 h 352425"/>
                <a:gd name="connsiteX14" fmla="*/ 417864 w 619125"/>
                <a:gd name="connsiteY14" fmla="*/ 44403 h 352425"/>
                <a:gd name="connsiteX15" fmla="*/ 449106 w 619125"/>
                <a:gd name="connsiteY15" fmla="*/ 73835 h 352425"/>
                <a:gd name="connsiteX16" fmla="*/ 449106 w 619125"/>
                <a:gd name="connsiteY16" fmla="*/ 76692 h 352425"/>
                <a:gd name="connsiteX17" fmla="*/ 443867 w 619125"/>
                <a:gd name="connsiteY17" fmla="*/ 76692 h 352425"/>
                <a:gd name="connsiteX18" fmla="*/ 442629 w 619125"/>
                <a:gd name="connsiteY18" fmla="*/ 76692 h 352425"/>
                <a:gd name="connsiteX19" fmla="*/ 339569 w 619125"/>
                <a:gd name="connsiteY19" fmla="*/ 107268 h 352425"/>
                <a:gd name="connsiteX20" fmla="*/ 156212 w 619125"/>
                <a:gd name="connsiteY20" fmla="*/ 97743 h 352425"/>
                <a:gd name="connsiteX21" fmla="*/ 155260 w 619125"/>
                <a:gd name="connsiteY21" fmla="*/ 97743 h 352425"/>
                <a:gd name="connsiteX22" fmla="*/ 126018 w 619125"/>
                <a:gd name="connsiteY22" fmla="*/ 121079 h 352425"/>
                <a:gd name="connsiteX23" fmla="*/ 39150 w 619125"/>
                <a:gd name="connsiteY23" fmla="*/ 115554 h 352425"/>
                <a:gd name="connsiteX24" fmla="*/ 16195 w 619125"/>
                <a:gd name="connsiteY24" fmla="*/ 121555 h 352425"/>
                <a:gd name="connsiteX25" fmla="*/ 7337 w 619125"/>
                <a:gd name="connsiteY25" fmla="*/ 150035 h 352425"/>
                <a:gd name="connsiteX26" fmla="*/ 10670 w 619125"/>
                <a:gd name="connsiteY26" fmla="*/ 159560 h 352425"/>
                <a:gd name="connsiteX27" fmla="*/ 39245 w 619125"/>
                <a:gd name="connsiteY27" fmla="*/ 193659 h 352425"/>
                <a:gd name="connsiteX28" fmla="*/ 48770 w 619125"/>
                <a:gd name="connsiteY28" fmla="*/ 198612 h 352425"/>
                <a:gd name="connsiteX29" fmla="*/ 126971 w 619125"/>
                <a:gd name="connsiteY29" fmla="*/ 206804 h 352425"/>
                <a:gd name="connsiteX30" fmla="*/ 215553 w 619125"/>
                <a:gd name="connsiteY30" fmla="*/ 297958 h 352425"/>
                <a:gd name="connsiteX31" fmla="*/ 215553 w 619125"/>
                <a:gd name="connsiteY31" fmla="*/ 319485 h 352425"/>
                <a:gd name="connsiteX32" fmla="*/ 248891 w 619125"/>
                <a:gd name="connsiteY32" fmla="*/ 349393 h 352425"/>
                <a:gd name="connsiteX33" fmla="*/ 365953 w 619125"/>
                <a:gd name="connsiteY33" fmla="*/ 349393 h 352425"/>
                <a:gd name="connsiteX34" fmla="*/ 414626 w 619125"/>
                <a:gd name="connsiteY34" fmla="*/ 309007 h 352425"/>
                <a:gd name="connsiteX35" fmla="*/ 414626 w 619125"/>
                <a:gd name="connsiteY35" fmla="*/ 307102 h 352425"/>
                <a:gd name="connsiteX36" fmla="*/ 517305 w 619125"/>
                <a:gd name="connsiteY36" fmla="*/ 204423 h 352425"/>
                <a:gd name="connsiteX37" fmla="*/ 582456 w 619125"/>
                <a:gd name="connsiteY37" fmla="*/ 223473 h 352425"/>
                <a:gd name="connsiteX38" fmla="*/ 590648 w 619125"/>
                <a:gd name="connsiteY38" fmla="*/ 226044 h 352425"/>
                <a:gd name="connsiteX39" fmla="*/ 607412 w 619125"/>
                <a:gd name="connsiteY39" fmla="*/ 226044 h 352425"/>
                <a:gd name="connsiteX40" fmla="*/ 618080 w 619125"/>
                <a:gd name="connsiteY40" fmla="*/ 221282 h 352425"/>
                <a:gd name="connsiteX41" fmla="*/ 621128 w 619125"/>
                <a:gd name="connsiteY41" fmla="*/ 210042 h 352425"/>
                <a:gd name="connsiteX42" fmla="*/ 153831 w 619125"/>
                <a:gd name="connsiteY42" fmla="*/ 126413 h 352425"/>
                <a:gd name="connsiteX43" fmla="*/ 154688 w 619125"/>
                <a:gd name="connsiteY43" fmla="*/ 124984 h 352425"/>
                <a:gd name="connsiteX44" fmla="*/ 329186 w 619125"/>
                <a:gd name="connsiteY44" fmla="*/ 134509 h 352425"/>
                <a:gd name="connsiteX45" fmla="*/ 329186 w 619125"/>
                <a:gd name="connsiteY45" fmla="*/ 189087 h 352425"/>
                <a:gd name="connsiteX46" fmla="*/ 154307 w 619125"/>
                <a:gd name="connsiteY46" fmla="*/ 179086 h 352425"/>
                <a:gd name="connsiteX47" fmla="*/ 154307 w 619125"/>
                <a:gd name="connsiteY47" fmla="*/ 134795 h 352425"/>
                <a:gd name="connsiteX48" fmla="*/ 35912 w 619125"/>
                <a:gd name="connsiteY48" fmla="*/ 145177 h 352425"/>
                <a:gd name="connsiteX49" fmla="*/ 35912 w 619125"/>
                <a:gd name="connsiteY49" fmla="*/ 142605 h 352425"/>
                <a:gd name="connsiteX50" fmla="*/ 36578 w 619125"/>
                <a:gd name="connsiteY50" fmla="*/ 142605 h 352425"/>
                <a:gd name="connsiteX51" fmla="*/ 125256 w 619125"/>
                <a:gd name="connsiteY51" fmla="*/ 148225 h 352425"/>
                <a:gd name="connsiteX52" fmla="*/ 125256 w 619125"/>
                <a:gd name="connsiteY52" fmla="*/ 177848 h 352425"/>
                <a:gd name="connsiteX53" fmla="*/ 56867 w 619125"/>
                <a:gd name="connsiteY53" fmla="*/ 170609 h 352425"/>
                <a:gd name="connsiteX54" fmla="*/ 386241 w 619125"/>
                <a:gd name="connsiteY54" fmla="*/ 305769 h 352425"/>
                <a:gd name="connsiteX55" fmla="*/ 365667 w 619125"/>
                <a:gd name="connsiteY55" fmla="*/ 320723 h 352425"/>
                <a:gd name="connsiteX56" fmla="*/ 248700 w 619125"/>
                <a:gd name="connsiteY56" fmla="*/ 320723 h 352425"/>
                <a:gd name="connsiteX57" fmla="*/ 243938 w 619125"/>
                <a:gd name="connsiteY57" fmla="*/ 320247 h 352425"/>
                <a:gd name="connsiteX58" fmla="*/ 243938 w 619125"/>
                <a:gd name="connsiteY58" fmla="*/ 297291 h 352425"/>
                <a:gd name="connsiteX59" fmla="*/ 204028 w 619125"/>
                <a:gd name="connsiteY59" fmla="*/ 210519 h 352425"/>
                <a:gd name="connsiteX60" fmla="*/ 417578 w 619125"/>
                <a:gd name="connsiteY60" fmla="*/ 222711 h 352425"/>
                <a:gd name="connsiteX61" fmla="*/ 386241 w 619125"/>
                <a:gd name="connsiteY61" fmla="*/ 305769 h 352425"/>
                <a:gd name="connsiteX62" fmla="*/ 521687 w 619125"/>
                <a:gd name="connsiteY62" fmla="*/ 175752 h 352425"/>
                <a:gd name="connsiteX63" fmla="*/ 516829 w 619125"/>
                <a:gd name="connsiteY63" fmla="*/ 175752 h 352425"/>
                <a:gd name="connsiteX64" fmla="*/ 448630 w 619125"/>
                <a:gd name="connsiteY64" fmla="*/ 195755 h 352425"/>
                <a:gd name="connsiteX65" fmla="*/ 448630 w 619125"/>
                <a:gd name="connsiteY65" fmla="*/ 195755 h 352425"/>
                <a:gd name="connsiteX66" fmla="*/ 358142 w 619125"/>
                <a:gd name="connsiteY66" fmla="*/ 190611 h 352425"/>
                <a:gd name="connsiteX67" fmla="*/ 358142 w 619125"/>
                <a:gd name="connsiteY67" fmla="*/ 128985 h 352425"/>
                <a:gd name="connsiteX68" fmla="*/ 443867 w 619125"/>
                <a:gd name="connsiteY68" fmla="*/ 104410 h 352425"/>
                <a:gd name="connsiteX69" fmla="*/ 458536 w 619125"/>
                <a:gd name="connsiteY69" fmla="*/ 105553 h 352425"/>
                <a:gd name="connsiteX70" fmla="*/ 466632 w 619125"/>
                <a:gd name="connsiteY70" fmla="*/ 108315 h 352425"/>
                <a:gd name="connsiteX71" fmla="*/ 467775 w 619125"/>
                <a:gd name="connsiteY71" fmla="*/ 108315 h 352425"/>
                <a:gd name="connsiteX72" fmla="*/ 473300 w 619125"/>
                <a:gd name="connsiteY72" fmla="*/ 106696 h 352425"/>
                <a:gd name="connsiteX73" fmla="*/ 482063 w 619125"/>
                <a:gd name="connsiteY73" fmla="*/ 107363 h 352425"/>
                <a:gd name="connsiteX74" fmla="*/ 531307 w 619125"/>
                <a:gd name="connsiteY74" fmla="*/ 126413 h 352425"/>
                <a:gd name="connsiteX75" fmla="*/ 553691 w 619125"/>
                <a:gd name="connsiteY75" fmla="*/ 134795 h 352425"/>
                <a:gd name="connsiteX76" fmla="*/ 565311 w 619125"/>
                <a:gd name="connsiteY76" fmla="*/ 137271 h 352425"/>
                <a:gd name="connsiteX77" fmla="*/ 589314 w 619125"/>
                <a:gd name="connsiteY77" fmla="*/ 171276 h 352425"/>
                <a:gd name="connsiteX78" fmla="*/ 591600 w 619125"/>
                <a:gd name="connsiteY78" fmla="*/ 194802 h 352425"/>
                <a:gd name="connsiteX79" fmla="*/ 521687 w 619125"/>
                <a:gd name="connsiteY79" fmla="*/ 175752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19125" h="352425">
                  <a:moveTo>
                    <a:pt x="621128" y="210042"/>
                  </a:moveTo>
                  <a:cubicBezTo>
                    <a:pt x="621128" y="210042"/>
                    <a:pt x="618937" y="190992"/>
                    <a:pt x="616937" y="168609"/>
                  </a:cubicBezTo>
                  <a:cubicBezTo>
                    <a:pt x="614174" y="136224"/>
                    <a:pt x="601506" y="119174"/>
                    <a:pt x="573312" y="109935"/>
                  </a:cubicBezTo>
                  <a:cubicBezTo>
                    <a:pt x="567390" y="107805"/>
                    <a:pt x="561206" y="106490"/>
                    <a:pt x="554929" y="106029"/>
                  </a:cubicBezTo>
                  <a:cubicBezTo>
                    <a:pt x="552738" y="106029"/>
                    <a:pt x="551881" y="106029"/>
                    <a:pt x="545404" y="101934"/>
                  </a:cubicBezTo>
                  <a:cubicBezTo>
                    <a:pt x="527063" y="90584"/>
                    <a:pt x="506731" y="82827"/>
                    <a:pt x="485492" y="79074"/>
                  </a:cubicBezTo>
                  <a:lnTo>
                    <a:pt x="483968" y="79074"/>
                  </a:lnTo>
                  <a:lnTo>
                    <a:pt x="478824" y="79074"/>
                  </a:lnTo>
                  <a:lnTo>
                    <a:pt x="478824" y="79074"/>
                  </a:lnTo>
                  <a:cubicBezTo>
                    <a:pt x="478429" y="74786"/>
                    <a:pt x="477632" y="70544"/>
                    <a:pt x="476443" y="66405"/>
                  </a:cubicBezTo>
                  <a:cubicBezTo>
                    <a:pt x="469503" y="42294"/>
                    <a:pt x="450587" y="23487"/>
                    <a:pt x="426437" y="16685"/>
                  </a:cubicBezTo>
                  <a:lnTo>
                    <a:pt x="394337" y="7731"/>
                  </a:lnTo>
                  <a:cubicBezTo>
                    <a:pt x="386843" y="5512"/>
                    <a:pt x="378965" y="9771"/>
                    <a:pt x="376716" y="17256"/>
                  </a:cubicBezTo>
                  <a:cubicBezTo>
                    <a:pt x="374497" y="24751"/>
                    <a:pt x="378755" y="32629"/>
                    <a:pt x="386241" y="34878"/>
                  </a:cubicBezTo>
                  <a:lnTo>
                    <a:pt x="417864" y="44403"/>
                  </a:lnTo>
                  <a:cubicBezTo>
                    <a:pt x="432681" y="48125"/>
                    <a:pt x="444507" y="59266"/>
                    <a:pt x="449106" y="73835"/>
                  </a:cubicBezTo>
                  <a:cubicBezTo>
                    <a:pt x="449106" y="74787"/>
                    <a:pt x="449106" y="75740"/>
                    <a:pt x="449106" y="76692"/>
                  </a:cubicBezTo>
                  <a:lnTo>
                    <a:pt x="443867" y="76692"/>
                  </a:lnTo>
                  <a:lnTo>
                    <a:pt x="442629" y="76692"/>
                  </a:lnTo>
                  <a:cubicBezTo>
                    <a:pt x="406266" y="78143"/>
                    <a:pt x="370840" y="88652"/>
                    <a:pt x="339569" y="107268"/>
                  </a:cubicBezTo>
                  <a:lnTo>
                    <a:pt x="156212" y="97743"/>
                  </a:lnTo>
                  <a:lnTo>
                    <a:pt x="155260" y="97743"/>
                  </a:lnTo>
                  <a:cubicBezTo>
                    <a:pt x="141287" y="97818"/>
                    <a:pt x="129192" y="107471"/>
                    <a:pt x="126018" y="121079"/>
                  </a:cubicBezTo>
                  <a:lnTo>
                    <a:pt x="39150" y="115554"/>
                  </a:lnTo>
                  <a:cubicBezTo>
                    <a:pt x="30990" y="114133"/>
                    <a:pt x="22615" y="116322"/>
                    <a:pt x="16195" y="121555"/>
                  </a:cubicBezTo>
                  <a:cubicBezTo>
                    <a:pt x="9495" y="129450"/>
                    <a:pt x="6296" y="139733"/>
                    <a:pt x="7337" y="150035"/>
                  </a:cubicBezTo>
                  <a:cubicBezTo>
                    <a:pt x="7234" y="153512"/>
                    <a:pt x="8422" y="156905"/>
                    <a:pt x="10670" y="159560"/>
                  </a:cubicBezTo>
                  <a:lnTo>
                    <a:pt x="39245" y="193659"/>
                  </a:lnTo>
                  <a:cubicBezTo>
                    <a:pt x="41662" y="196478"/>
                    <a:pt x="45075" y="198252"/>
                    <a:pt x="48770" y="198612"/>
                  </a:cubicBezTo>
                  <a:lnTo>
                    <a:pt x="126971" y="206804"/>
                  </a:lnTo>
                  <a:cubicBezTo>
                    <a:pt x="175419" y="210163"/>
                    <a:pt x="213581" y="249434"/>
                    <a:pt x="215553" y="297958"/>
                  </a:cubicBezTo>
                  <a:lnTo>
                    <a:pt x="215553" y="319485"/>
                  </a:lnTo>
                  <a:cubicBezTo>
                    <a:pt x="215553" y="338535"/>
                    <a:pt x="227650" y="349393"/>
                    <a:pt x="248891" y="349393"/>
                  </a:cubicBezTo>
                  <a:lnTo>
                    <a:pt x="365953" y="349393"/>
                  </a:lnTo>
                  <a:cubicBezTo>
                    <a:pt x="390064" y="350202"/>
                    <a:pt x="410972" y="332854"/>
                    <a:pt x="414626" y="309007"/>
                  </a:cubicBezTo>
                  <a:cubicBezTo>
                    <a:pt x="414676" y="308373"/>
                    <a:pt x="414676" y="307736"/>
                    <a:pt x="414626" y="307102"/>
                  </a:cubicBezTo>
                  <a:cubicBezTo>
                    <a:pt x="415143" y="250609"/>
                    <a:pt x="460812" y="204940"/>
                    <a:pt x="517305" y="204423"/>
                  </a:cubicBezTo>
                  <a:cubicBezTo>
                    <a:pt x="540517" y="203517"/>
                    <a:pt x="563389" y="210205"/>
                    <a:pt x="582456" y="223473"/>
                  </a:cubicBezTo>
                  <a:cubicBezTo>
                    <a:pt x="584869" y="225128"/>
                    <a:pt x="587722" y="226023"/>
                    <a:pt x="590648" y="226044"/>
                  </a:cubicBezTo>
                  <a:lnTo>
                    <a:pt x="607412" y="226044"/>
                  </a:lnTo>
                  <a:cubicBezTo>
                    <a:pt x="611474" y="226002"/>
                    <a:pt x="615336" y="224278"/>
                    <a:pt x="618080" y="221282"/>
                  </a:cubicBezTo>
                  <a:cubicBezTo>
                    <a:pt x="620624" y="218127"/>
                    <a:pt x="621730" y="214050"/>
                    <a:pt x="621128" y="210042"/>
                  </a:cubicBezTo>
                  <a:close/>
                  <a:moveTo>
                    <a:pt x="153831" y="126413"/>
                  </a:moveTo>
                  <a:cubicBezTo>
                    <a:pt x="153851" y="125820"/>
                    <a:pt x="154175" y="125280"/>
                    <a:pt x="154688" y="124984"/>
                  </a:cubicBezTo>
                  <a:lnTo>
                    <a:pt x="329186" y="134509"/>
                  </a:lnTo>
                  <a:lnTo>
                    <a:pt x="329186" y="189087"/>
                  </a:lnTo>
                  <a:lnTo>
                    <a:pt x="154307" y="179086"/>
                  </a:lnTo>
                  <a:lnTo>
                    <a:pt x="154307" y="134795"/>
                  </a:lnTo>
                  <a:close/>
                  <a:moveTo>
                    <a:pt x="35912" y="145177"/>
                  </a:moveTo>
                  <a:cubicBezTo>
                    <a:pt x="35864" y="144321"/>
                    <a:pt x="35864" y="143462"/>
                    <a:pt x="35912" y="142605"/>
                  </a:cubicBezTo>
                  <a:lnTo>
                    <a:pt x="36578" y="142605"/>
                  </a:lnTo>
                  <a:lnTo>
                    <a:pt x="125256" y="148225"/>
                  </a:lnTo>
                  <a:lnTo>
                    <a:pt x="125256" y="177848"/>
                  </a:lnTo>
                  <a:lnTo>
                    <a:pt x="56867" y="170609"/>
                  </a:lnTo>
                  <a:close/>
                  <a:moveTo>
                    <a:pt x="386241" y="305769"/>
                  </a:moveTo>
                  <a:cubicBezTo>
                    <a:pt x="384203" y="315272"/>
                    <a:pt x="375336" y="321716"/>
                    <a:pt x="365667" y="320723"/>
                  </a:cubicBezTo>
                  <a:lnTo>
                    <a:pt x="248700" y="320723"/>
                  </a:lnTo>
                  <a:cubicBezTo>
                    <a:pt x="247100" y="320744"/>
                    <a:pt x="245503" y="320584"/>
                    <a:pt x="243938" y="320247"/>
                  </a:cubicBezTo>
                  <a:lnTo>
                    <a:pt x="243938" y="297291"/>
                  </a:lnTo>
                  <a:cubicBezTo>
                    <a:pt x="242774" y="264194"/>
                    <a:pt x="228399" y="232942"/>
                    <a:pt x="204028" y="210519"/>
                  </a:cubicBezTo>
                  <a:lnTo>
                    <a:pt x="417578" y="222711"/>
                  </a:lnTo>
                  <a:cubicBezTo>
                    <a:pt x="397754" y="245888"/>
                    <a:pt x="386667" y="275272"/>
                    <a:pt x="386241" y="305769"/>
                  </a:cubicBezTo>
                  <a:close/>
                  <a:moveTo>
                    <a:pt x="521687" y="175752"/>
                  </a:moveTo>
                  <a:lnTo>
                    <a:pt x="516829" y="175752"/>
                  </a:lnTo>
                  <a:cubicBezTo>
                    <a:pt x="492685" y="175996"/>
                    <a:pt x="469081" y="182920"/>
                    <a:pt x="448630" y="195755"/>
                  </a:cubicBezTo>
                  <a:lnTo>
                    <a:pt x="448630" y="195755"/>
                  </a:lnTo>
                  <a:lnTo>
                    <a:pt x="358142" y="190611"/>
                  </a:lnTo>
                  <a:lnTo>
                    <a:pt x="358142" y="128985"/>
                  </a:lnTo>
                  <a:cubicBezTo>
                    <a:pt x="384348" y="114071"/>
                    <a:pt x="413741" y="105645"/>
                    <a:pt x="443867" y="104410"/>
                  </a:cubicBezTo>
                  <a:lnTo>
                    <a:pt x="458536" y="105553"/>
                  </a:lnTo>
                  <a:cubicBezTo>
                    <a:pt x="460889" y="107279"/>
                    <a:pt x="463715" y="108243"/>
                    <a:pt x="466632" y="108315"/>
                  </a:cubicBezTo>
                  <a:lnTo>
                    <a:pt x="467775" y="108315"/>
                  </a:lnTo>
                  <a:cubicBezTo>
                    <a:pt x="469704" y="108138"/>
                    <a:pt x="471580" y="107589"/>
                    <a:pt x="473300" y="106696"/>
                  </a:cubicBezTo>
                  <a:lnTo>
                    <a:pt x="482063" y="107363"/>
                  </a:lnTo>
                  <a:cubicBezTo>
                    <a:pt x="499534" y="110541"/>
                    <a:pt x="516245" y="117006"/>
                    <a:pt x="531307" y="126413"/>
                  </a:cubicBezTo>
                  <a:cubicBezTo>
                    <a:pt x="537842" y="131236"/>
                    <a:pt x="545594" y="134140"/>
                    <a:pt x="553691" y="134795"/>
                  </a:cubicBezTo>
                  <a:cubicBezTo>
                    <a:pt x="557667" y="135022"/>
                    <a:pt x="561587" y="135858"/>
                    <a:pt x="565311" y="137271"/>
                  </a:cubicBezTo>
                  <a:cubicBezTo>
                    <a:pt x="582361" y="142891"/>
                    <a:pt x="587504" y="150225"/>
                    <a:pt x="589314" y="171276"/>
                  </a:cubicBezTo>
                  <a:cubicBezTo>
                    <a:pt x="590076" y="179943"/>
                    <a:pt x="590933" y="188040"/>
                    <a:pt x="591600" y="194802"/>
                  </a:cubicBezTo>
                  <a:cubicBezTo>
                    <a:pt x="570479" y="182171"/>
                    <a:pt x="546295" y="175582"/>
                    <a:pt x="521687" y="175752"/>
                  </a:cubicBezTo>
                  <a:close/>
                </a:path>
              </a:pathLst>
            </a:custGeom>
            <a:grpFill/>
            <a:ln w="9525" cap="flat">
              <a:noFill/>
              <a:prstDash val="solid"/>
              <a:miter/>
            </a:ln>
          </p:spPr>
          <p:txBody>
            <a:bodyPr rtlCol="0" anchor="ctr"/>
            <a:lstStyle/>
            <a:p>
              <a:endParaRPr lang="en-US" dirty="0"/>
            </a:p>
          </p:txBody>
        </p:sp>
      </p:grpSp>
      <p:grpSp>
        <p:nvGrpSpPr>
          <p:cNvPr id="158" name="Graphic 57">
            <a:extLst>
              <a:ext uri="{FF2B5EF4-FFF2-40B4-BE49-F238E27FC236}">
                <a16:creationId xmlns:a16="http://schemas.microsoft.com/office/drawing/2014/main" id="{622EE021-1AD0-0C40-97FD-5DAA7F0718C3}"/>
              </a:ext>
            </a:extLst>
          </p:cNvPr>
          <p:cNvGrpSpPr/>
          <p:nvPr/>
        </p:nvGrpSpPr>
        <p:grpSpPr>
          <a:xfrm>
            <a:off x="9370437" y="4990771"/>
            <a:ext cx="647700" cy="400050"/>
            <a:chOff x="9519586" y="5953412"/>
            <a:chExt cx="647700" cy="400050"/>
          </a:xfrm>
          <a:solidFill>
            <a:srgbClr val="00B29F"/>
          </a:solidFill>
        </p:grpSpPr>
        <p:sp>
          <p:nvSpPr>
            <p:cNvPr id="159" name="Freeform: Shape 1889523">
              <a:extLst>
                <a:ext uri="{FF2B5EF4-FFF2-40B4-BE49-F238E27FC236}">
                  <a16:creationId xmlns:a16="http://schemas.microsoft.com/office/drawing/2014/main" id="{218D9974-0B23-304E-B2A1-B9504A4D914C}"/>
                </a:ext>
              </a:extLst>
            </p:cNvPr>
            <p:cNvSpPr/>
            <p:nvPr/>
          </p:nvSpPr>
          <p:spPr>
            <a:xfrm>
              <a:off x="9512414" y="5946267"/>
              <a:ext cx="657225" cy="409575"/>
            </a:xfrm>
            <a:custGeom>
              <a:avLst/>
              <a:gdLst>
                <a:gd name="connsiteX0" fmla="*/ 653158 w 657225"/>
                <a:gd name="connsiteY0" fmla="*/ 190787 h 409575"/>
                <a:gd name="connsiteX1" fmla="*/ 638965 w 657225"/>
                <a:gd name="connsiteY1" fmla="*/ 183452 h 409575"/>
                <a:gd name="connsiteX2" fmla="*/ 410365 w 657225"/>
                <a:gd name="connsiteY2" fmla="*/ 183452 h 409575"/>
                <a:gd name="connsiteX3" fmla="*/ 391315 w 657225"/>
                <a:gd name="connsiteY3" fmla="*/ 142304 h 409575"/>
                <a:gd name="connsiteX4" fmla="*/ 410365 w 657225"/>
                <a:gd name="connsiteY4" fmla="*/ 142304 h 409575"/>
                <a:gd name="connsiteX5" fmla="*/ 424653 w 657225"/>
                <a:gd name="connsiteY5" fmla="*/ 128017 h 409575"/>
                <a:gd name="connsiteX6" fmla="*/ 410365 w 657225"/>
                <a:gd name="connsiteY6" fmla="*/ 113729 h 409575"/>
                <a:gd name="connsiteX7" fmla="*/ 378647 w 657225"/>
                <a:gd name="connsiteY7" fmla="*/ 113729 h 409575"/>
                <a:gd name="connsiteX8" fmla="*/ 369122 w 657225"/>
                <a:gd name="connsiteY8" fmla="*/ 92489 h 409575"/>
                <a:gd name="connsiteX9" fmla="*/ 297288 w 657225"/>
                <a:gd name="connsiteY9" fmla="*/ 55446 h 409575"/>
                <a:gd name="connsiteX10" fmla="*/ 296732 w 657225"/>
                <a:gd name="connsiteY10" fmla="*/ 55627 h 409575"/>
                <a:gd name="connsiteX11" fmla="*/ 219675 w 657225"/>
                <a:gd name="connsiteY11" fmla="*/ 68962 h 409575"/>
                <a:gd name="connsiteX12" fmla="*/ 177289 w 657225"/>
                <a:gd name="connsiteY12" fmla="*/ 12860 h 409575"/>
                <a:gd name="connsiteX13" fmla="*/ 157286 w 657225"/>
                <a:gd name="connsiteY13" fmla="*/ 10002 h 409575"/>
                <a:gd name="connsiteX14" fmla="*/ 154429 w 657225"/>
                <a:gd name="connsiteY14" fmla="*/ 30005 h 409575"/>
                <a:gd name="connsiteX15" fmla="*/ 191671 w 657225"/>
                <a:gd name="connsiteY15" fmla="*/ 80011 h 409575"/>
                <a:gd name="connsiteX16" fmla="*/ 172050 w 657225"/>
                <a:gd name="connsiteY16" fmla="*/ 107633 h 409575"/>
                <a:gd name="connsiteX17" fmla="*/ 169573 w 657225"/>
                <a:gd name="connsiteY17" fmla="*/ 113539 h 409575"/>
                <a:gd name="connsiteX18" fmla="*/ 117281 w 657225"/>
                <a:gd name="connsiteY18" fmla="*/ 113539 h 409575"/>
                <a:gd name="connsiteX19" fmla="*/ 102994 w 657225"/>
                <a:gd name="connsiteY19" fmla="*/ 127826 h 409575"/>
                <a:gd name="connsiteX20" fmla="*/ 117281 w 657225"/>
                <a:gd name="connsiteY20" fmla="*/ 142114 h 409575"/>
                <a:gd name="connsiteX21" fmla="*/ 157381 w 657225"/>
                <a:gd name="connsiteY21" fmla="*/ 142114 h 409575"/>
                <a:gd name="connsiteX22" fmla="*/ 118329 w 657225"/>
                <a:gd name="connsiteY22" fmla="*/ 233363 h 409575"/>
                <a:gd name="connsiteX23" fmla="*/ 34223 w 657225"/>
                <a:gd name="connsiteY23" fmla="*/ 68200 h 409575"/>
                <a:gd name="connsiteX24" fmla="*/ 14983 w 657225"/>
                <a:gd name="connsiteY24" fmla="*/ 61913 h 409575"/>
                <a:gd name="connsiteX25" fmla="*/ 8696 w 657225"/>
                <a:gd name="connsiteY25" fmla="*/ 81154 h 409575"/>
                <a:gd name="connsiteX26" fmla="*/ 93850 w 657225"/>
                <a:gd name="connsiteY26" fmla="*/ 248222 h 409575"/>
                <a:gd name="connsiteX27" fmla="*/ 95183 w 657225"/>
                <a:gd name="connsiteY27" fmla="*/ 250032 h 409575"/>
                <a:gd name="connsiteX28" fmla="*/ 73180 w 657225"/>
                <a:gd name="connsiteY28" fmla="*/ 250032 h 409575"/>
                <a:gd name="connsiteX29" fmla="*/ 57464 w 657225"/>
                <a:gd name="connsiteY29" fmla="*/ 250032 h 409575"/>
                <a:gd name="connsiteX30" fmla="*/ 53940 w 657225"/>
                <a:gd name="connsiteY30" fmla="*/ 250032 h 409575"/>
                <a:gd name="connsiteX31" fmla="*/ 19364 w 657225"/>
                <a:gd name="connsiteY31" fmla="*/ 284322 h 409575"/>
                <a:gd name="connsiteX32" fmla="*/ 24698 w 657225"/>
                <a:gd name="connsiteY32" fmla="*/ 397670 h 409575"/>
                <a:gd name="connsiteX33" fmla="*/ 35747 w 657225"/>
                <a:gd name="connsiteY33" fmla="*/ 402432 h 409575"/>
                <a:gd name="connsiteX34" fmla="*/ 498186 w 657225"/>
                <a:gd name="connsiteY34" fmla="*/ 402432 h 409575"/>
                <a:gd name="connsiteX35" fmla="*/ 652872 w 657225"/>
                <a:gd name="connsiteY35" fmla="*/ 214790 h 409575"/>
                <a:gd name="connsiteX36" fmla="*/ 655444 w 657225"/>
                <a:gd name="connsiteY36" fmla="*/ 206598 h 409575"/>
                <a:gd name="connsiteX37" fmla="*/ 653158 w 657225"/>
                <a:gd name="connsiteY37" fmla="*/ 190787 h 409575"/>
                <a:gd name="connsiteX38" fmla="*/ 216722 w 657225"/>
                <a:gd name="connsiteY38" fmla="*/ 98204 h 409575"/>
                <a:gd name="connsiteX39" fmla="*/ 302447 w 657225"/>
                <a:gd name="connsiteY39" fmla="*/ 83345 h 409575"/>
                <a:gd name="connsiteX40" fmla="*/ 304924 w 657225"/>
                <a:gd name="connsiteY40" fmla="*/ 82678 h 409575"/>
                <a:gd name="connsiteX41" fmla="*/ 341258 w 657225"/>
                <a:gd name="connsiteY41" fmla="*/ 100366 h 409575"/>
                <a:gd name="connsiteX42" fmla="*/ 341690 w 657225"/>
                <a:gd name="connsiteY42" fmla="*/ 101728 h 409575"/>
                <a:gd name="connsiteX43" fmla="*/ 342452 w 657225"/>
                <a:gd name="connsiteY43" fmla="*/ 103728 h 409575"/>
                <a:gd name="connsiteX44" fmla="*/ 347119 w 657225"/>
                <a:gd name="connsiteY44" fmla="*/ 113920 h 409575"/>
                <a:gd name="connsiteX45" fmla="*/ 200625 w 657225"/>
                <a:gd name="connsiteY45" fmla="*/ 113920 h 409575"/>
                <a:gd name="connsiteX46" fmla="*/ 216722 w 657225"/>
                <a:gd name="connsiteY46" fmla="*/ 98204 h 409575"/>
                <a:gd name="connsiteX47" fmla="*/ 359597 w 657225"/>
                <a:gd name="connsiteY47" fmla="*/ 142114 h 409575"/>
                <a:gd name="connsiteX48" fmla="*/ 378647 w 657225"/>
                <a:gd name="connsiteY48" fmla="*/ 183262 h 409575"/>
                <a:gd name="connsiteX49" fmla="*/ 377218 w 657225"/>
                <a:gd name="connsiteY49" fmla="*/ 183262 h 409575"/>
                <a:gd name="connsiteX50" fmla="*/ 303304 w 657225"/>
                <a:gd name="connsiteY50" fmla="*/ 200026 h 409575"/>
                <a:gd name="connsiteX51" fmla="*/ 218437 w 657225"/>
                <a:gd name="connsiteY51" fmla="*/ 240793 h 409575"/>
                <a:gd name="connsiteX52" fmla="*/ 218437 w 657225"/>
                <a:gd name="connsiteY52" fmla="*/ 240793 h 409575"/>
                <a:gd name="connsiteX53" fmla="*/ 172240 w 657225"/>
                <a:gd name="connsiteY53" fmla="*/ 250985 h 409575"/>
                <a:gd name="connsiteX54" fmla="*/ 142141 w 657225"/>
                <a:gd name="connsiteY54" fmla="*/ 250985 h 409575"/>
                <a:gd name="connsiteX55" fmla="*/ 188147 w 657225"/>
                <a:gd name="connsiteY55" fmla="*/ 142114 h 409575"/>
                <a:gd name="connsiteX56" fmla="*/ 498186 w 657225"/>
                <a:gd name="connsiteY56" fmla="*/ 373857 h 409575"/>
                <a:gd name="connsiteX57" fmla="*/ 48415 w 657225"/>
                <a:gd name="connsiteY57" fmla="*/ 373857 h 409575"/>
                <a:gd name="connsiteX58" fmla="*/ 47749 w 657225"/>
                <a:gd name="connsiteY58" fmla="*/ 288132 h 409575"/>
                <a:gd name="connsiteX59" fmla="*/ 57274 w 657225"/>
                <a:gd name="connsiteY59" fmla="*/ 278607 h 409575"/>
                <a:gd name="connsiteX60" fmla="*/ 171574 w 657225"/>
                <a:gd name="connsiteY60" fmla="*/ 279845 h 409575"/>
                <a:gd name="connsiteX61" fmla="*/ 230533 w 657225"/>
                <a:gd name="connsiteY61" fmla="*/ 266796 h 409575"/>
                <a:gd name="connsiteX62" fmla="*/ 315592 w 657225"/>
                <a:gd name="connsiteY62" fmla="*/ 226220 h 409575"/>
                <a:gd name="connsiteX63" fmla="*/ 377123 w 657225"/>
                <a:gd name="connsiteY63" fmla="*/ 212218 h 409575"/>
                <a:gd name="connsiteX64" fmla="*/ 377123 w 657225"/>
                <a:gd name="connsiteY64" fmla="*/ 212218 h 409575"/>
                <a:gd name="connsiteX65" fmla="*/ 623821 w 657225"/>
                <a:gd name="connsiteY65" fmla="*/ 212218 h 409575"/>
                <a:gd name="connsiteX66" fmla="*/ 498186 w 657225"/>
                <a:gd name="connsiteY66" fmla="*/ 373857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57225" h="409575">
                  <a:moveTo>
                    <a:pt x="653158" y="190787"/>
                  </a:moveTo>
                  <a:cubicBezTo>
                    <a:pt x="649892" y="186190"/>
                    <a:pt x="644604" y="183458"/>
                    <a:pt x="638965" y="183452"/>
                  </a:cubicBezTo>
                  <a:lnTo>
                    <a:pt x="410365" y="183452"/>
                  </a:lnTo>
                  <a:lnTo>
                    <a:pt x="391315" y="142304"/>
                  </a:lnTo>
                  <a:lnTo>
                    <a:pt x="410365" y="142304"/>
                  </a:lnTo>
                  <a:cubicBezTo>
                    <a:pt x="418256" y="142304"/>
                    <a:pt x="424653" y="135907"/>
                    <a:pt x="424653" y="128017"/>
                  </a:cubicBezTo>
                  <a:cubicBezTo>
                    <a:pt x="424653" y="120126"/>
                    <a:pt x="418256" y="113729"/>
                    <a:pt x="410365" y="113729"/>
                  </a:cubicBezTo>
                  <a:lnTo>
                    <a:pt x="378647" y="113729"/>
                  </a:lnTo>
                  <a:lnTo>
                    <a:pt x="369122" y="92489"/>
                  </a:lnTo>
                  <a:cubicBezTo>
                    <a:pt x="359515" y="62423"/>
                    <a:pt x="327354" y="45839"/>
                    <a:pt x="297288" y="55446"/>
                  </a:cubicBezTo>
                  <a:cubicBezTo>
                    <a:pt x="297103" y="55505"/>
                    <a:pt x="296917" y="55566"/>
                    <a:pt x="296732" y="55627"/>
                  </a:cubicBezTo>
                  <a:lnTo>
                    <a:pt x="219675" y="68962"/>
                  </a:lnTo>
                  <a:lnTo>
                    <a:pt x="177289" y="12860"/>
                  </a:lnTo>
                  <a:cubicBezTo>
                    <a:pt x="172554" y="6547"/>
                    <a:pt x="163598" y="5268"/>
                    <a:pt x="157286" y="10002"/>
                  </a:cubicBezTo>
                  <a:cubicBezTo>
                    <a:pt x="150974" y="14737"/>
                    <a:pt x="149694" y="23692"/>
                    <a:pt x="154429" y="30005"/>
                  </a:cubicBezTo>
                  <a:lnTo>
                    <a:pt x="191671" y="80011"/>
                  </a:lnTo>
                  <a:cubicBezTo>
                    <a:pt x="182573" y="87104"/>
                    <a:pt x="175752" y="96707"/>
                    <a:pt x="172050" y="107633"/>
                  </a:cubicBezTo>
                  <a:lnTo>
                    <a:pt x="169573" y="113539"/>
                  </a:lnTo>
                  <a:lnTo>
                    <a:pt x="117281" y="113539"/>
                  </a:lnTo>
                  <a:cubicBezTo>
                    <a:pt x="109391" y="113539"/>
                    <a:pt x="102994" y="119936"/>
                    <a:pt x="102994" y="127826"/>
                  </a:cubicBezTo>
                  <a:cubicBezTo>
                    <a:pt x="102994" y="135717"/>
                    <a:pt x="109391" y="142114"/>
                    <a:pt x="117281" y="142114"/>
                  </a:cubicBezTo>
                  <a:lnTo>
                    <a:pt x="157381" y="142114"/>
                  </a:lnTo>
                  <a:lnTo>
                    <a:pt x="118329" y="233363"/>
                  </a:lnTo>
                  <a:lnTo>
                    <a:pt x="34223" y="68200"/>
                  </a:lnTo>
                  <a:cubicBezTo>
                    <a:pt x="30646" y="61151"/>
                    <a:pt x="22032" y="58336"/>
                    <a:pt x="14983" y="61913"/>
                  </a:cubicBezTo>
                  <a:cubicBezTo>
                    <a:pt x="7934" y="65490"/>
                    <a:pt x="5119" y="74105"/>
                    <a:pt x="8696" y="81154"/>
                  </a:cubicBezTo>
                  <a:lnTo>
                    <a:pt x="93850" y="248222"/>
                  </a:lnTo>
                  <a:cubicBezTo>
                    <a:pt x="94240" y="248864"/>
                    <a:pt x="94686" y="249469"/>
                    <a:pt x="95183" y="250032"/>
                  </a:cubicBezTo>
                  <a:lnTo>
                    <a:pt x="73180" y="250032"/>
                  </a:lnTo>
                  <a:lnTo>
                    <a:pt x="57464" y="250032"/>
                  </a:lnTo>
                  <a:lnTo>
                    <a:pt x="53940" y="250032"/>
                  </a:lnTo>
                  <a:cubicBezTo>
                    <a:pt x="35891" y="252130"/>
                    <a:pt x="21613" y="266291"/>
                    <a:pt x="19364" y="284322"/>
                  </a:cubicBezTo>
                  <a:cubicBezTo>
                    <a:pt x="16697" y="302420"/>
                    <a:pt x="16697" y="388716"/>
                    <a:pt x="24698" y="397670"/>
                  </a:cubicBezTo>
                  <a:cubicBezTo>
                    <a:pt x="27523" y="400775"/>
                    <a:pt x="31550" y="402510"/>
                    <a:pt x="35747" y="402432"/>
                  </a:cubicBezTo>
                  <a:lnTo>
                    <a:pt x="498186" y="402432"/>
                  </a:lnTo>
                  <a:cubicBezTo>
                    <a:pt x="594865" y="402432"/>
                    <a:pt x="638489" y="261272"/>
                    <a:pt x="652872" y="214790"/>
                  </a:cubicBezTo>
                  <a:cubicBezTo>
                    <a:pt x="654015" y="211265"/>
                    <a:pt x="654872" y="208408"/>
                    <a:pt x="655444" y="206598"/>
                  </a:cubicBezTo>
                  <a:cubicBezTo>
                    <a:pt x="657351" y="201275"/>
                    <a:pt x="656494" y="195352"/>
                    <a:pt x="653158" y="190787"/>
                  </a:cubicBezTo>
                  <a:close/>
                  <a:moveTo>
                    <a:pt x="216722" y="98204"/>
                  </a:moveTo>
                  <a:lnTo>
                    <a:pt x="302447" y="83345"/>
                  </a:lnTo>
                  <a:cubicBezTo>
                    <a:pt x="303297" y="83224"/>
                    <a:pt x="304128" y="83000"/>
                    <a:pt x="304924" y="82678"/>
                  </a:cubicBezTo>
                  <a:cubicBezTo>
                    <a:pt x="319842" y="77529"/>
                    <a:pt x="336110" y="85448"/>
                    <a:pt x="341258" y="100366"/>
                  </a:cubicBezTo>
                  <a:cubicBezTo>
                    <a:pt x="341413" y="100816"/>
                    <a:pt x="341558" y="101270"/>
                    <a:pt x="341690" y="101728"/>
                  </a:cubicBezTo>
                  <a:cubicBezTo>
                    <a:pt x="341903" y="102410"/>
                    <a:pt x="342157" y="103078"/>
                    <a:pt x="342452" y="103728"/>
                  </a:cubicBezTo>
                  <a:lnTo>
                    <a:pt x="347119" y="113920"/>
                  </a:lnTo>
                  <a:lnTo>
                    <a:pt x="200625" y="113920"/>
                  </a:lnTo>
                  <a:cubicBezTo>
                    <a:pt x="203806" y="106831"/>
                    <a:pt x="209559" y="101214"/>
                    <a:pt x="216722" y="98204"/>
                  </a:cubicBezTo>
                  <a:close/>
                  <a:moveTo>
                    <a:pt x="359597" y="142114"/>
                  </a:moveTo>
                  <a:lnTo>
                    <a:pt x="378647" y="183262"/>
                  </a:lnTo>
                  <a:lnTo>
                    <a:pt x="377218" y="183262"/>
                  </a:lnTo>
                  <a:cubicBezTo>
                    <a:pt x="351642" y="183295"/>
                    <a:pt x="326393" y="189022"/>
                    <a:pt x="303304" y="200026"/>
                  </a:cubicBezTo>
                  <a:lnTo>
                    <a:pt x="218437" y="240793"/>
                  </a:lnTo>
                  <a:lnTo>
                    <a:pt x="218437" y="240793"/>
                  </a:lnTo>
                  <a:cubicBezTo>
                    <a:pt x="204038" y="247730"/>
                    <a:pt x="188221" y="251219"/>
                    <a:pt x="172240" y="250985"/>
                  </a:cubicBezTo>
                  <a:lnTo>
                    <a:pt x="142141" y="250985"/>
                  </a:lnTo>
                  <a:lnTo>
                    <a:pt x="188147" y="142114"/>
                  </a:lnTo>
                  <a:close/>
                  <a:moveTo>
                    <a:pt x="498186" y="373857"/>
                  </a:moveTo>
                  <a:lnTo>
                    <a:pt x="48415" y="373857"/>
                  </a:lnTo>
                  <a:cubicBezTo>
                    <a:pt x="45808" y="345351"/>
                    <a:pt x="45585" y="316676"/>
                    <a:pt x="47749" y="288132"/>
                  </a:cubicBezTo>
                  <a:cubicBezTo>
                    <a:pt x="48228" y="283084"/>
                    <a:pt x="52225" y="279087"/>
                    <a:pt x="57274" y="278607"/>
                  </a:cubicBezTo>
                  <a:lnTo>
                    <a:pt x="171574" y="279845"/>
                  </a:lnTo>
                  <a:cubicBezTo>
                    <a:pt x="191959" y="279991"/>
                    <a:pt x="212114" y="275531"/>
                    <a:pt x="230533" y="266796"/>
                  </a:cubicBezTo>
                  <a:lnTo>
                    <a:pt x="315592" y="226220"/>
                  </a:lnTo>
                  <a:cubicBezTo>
                    <a:pt x="334803" y="217024"/>
                    <a:pt x="355825" y="212241"/>
                    <a:pt x="377123" y="212218"/>
                  </a:cubicBezTo>
                  <a:lnTo>
                    <a:pt x="377123" y="212218"/>
                  </a:lnTo>
                  <a:lnTo>
                    <a:pt x="623821" y="212218"/>
                  </a:lnTo>
                  <a:cubicBezTo>
                    <a:pt x="589721" y="319374"/>
                    <a:pt x="547525" y="373857"/>
                    <a:pt x="498186" y="373857"/>
                  </a:cubicBezTo>
                  <a:close/>
                </a:path>
              </a:pathLst>
            </a:custGeom>
            <a:grpFill/>
            <a:ln w="9525" cap="flat">
              <a:noFill/>
              <a:prstDash val="solid"/>
              <a:miter/>
            </a:ln>
          </p:spPr>
          <p:txBody>
            <a:bodyPr rtlCol="0" anchor="ctr"/>
            <a:lstStyle/>
            <a:p>
              <a:endParaRPr lang="en-US" dirty="0"/>
            </a:p>
          </p:txBody>
        </p:sp>
        <p:sp>
          <p:nvSpPr>
            <p:cNvPr id="160" name="Freeform: Shape 1889525">
              <a:extLst>
                <a:ext uri="{FF2B5EF4-FFF2-40B4-BE49-F238E27FC236}">
                  <a16:creationId xmlns:a16="http://schemas.microsoft.com/office/drawing/2014/main" id="{F76C3571-DCFF-C741-8D88-4D92D95531F7}"/>
                </a:ext>
              </a:extLst>
            </p:cNvPr>
            <p:cNvSpPr/>
            <p:nvPr/>
          </p:nvSpPr>
          <p:spPr>
            <a:xfrm>
              <a:off x="9717230" y="6089143"/>
              <a:ext cx="152400" cy="38100"/>
            </a:xfrm>
            <a:custGeom>
              <a:avLst/>
              <a:gdLst>
                <a:gd name="connsiteX0" fmla="*/ 21431 w 152400"/>
                <a:gd name="connsiteY0" fmla="*/ 35719 h 38100"/>
                <a:gd name="connsiteX1" fmla="*/ 135731 w 152400"/>
                <a:gd name="connsiteY1" fmla="*/ 35719 h 38100"/>
                <a:gd name="connsiteX2" fmla="*/ 150019 w 152400"/>
                <a:gd name="connsiteY2" fmla="*/ 21431 h 38100"/>
                <a:gd name="connsiteX3" fmla="*/ 135731 w 152400"/>
                <a:gd name="connsiteY3" fmla="*/ 7144 h 38100"/>
                <a:gd name="connsiteX4" fmla="*/ 21431 w 152400"/>
                <a:gd name="connsiteY4" fmla="*/ 7144 h 38100"/>
                <a:gd name="connsiteX5" fmla="*/ 7144 w 152400"/>
                <a:gd name="connsiteY5" fmla="*/ 21431 h 38100"/>
                <a:gd name="connsiteX6" fmla="*/ 21431 w 152400"/>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38100">
                  <a:moveTo>
                    <a:pt x="21431" y="35719"/>
                  </a:moveTo>
                  <a:lnTo>
                    <a:pt x="135731" y="35719"/>
                  </a:lnTo>
                  <a:cubicBezTo>
                    <a:pt x="143622" y="35719"/>
                    <a:pt x="150019" y="29322"/>
                    <a:pt x="150019" y="21431"/>
                  </a:cubicBezTo>
                  <a:cubicBezTo>
                    <a:pt x="150019" y="13541"/>
                    <a:pt x="143622" y="7144"/>
                    <a:pt x="135731" y="7144"/>
                  </a:cubicBezTo>
                  <a:lnTo>
                    <a:pt x="21431" y="7144"/>
                  </a:lnTo>
                  <a:cubicBezTo>
                    <a:pt x="13541" y="7144"/>
                    <a:pt x="7144" y="13541"/>
                    <a:pt x="7144" y="21431"/>
                  </a:cubicBezTo>
                  <a:cubicBezTo>
                    <a:pt x="7144" y="29322"/>
                    <a:pt x="13541" y="35719"/>
                    <a:pt x="21431" y="35719"/>
                  </a:cubicBezTo>
                  <a:close/>
                </a:path>
              </a:pathLst>
            </a:custGeom>
            <a:grpFill/>
            <a:ln w="9525" cap="flat">
              <a:noFill/>
              <a:prstDash val="solid"/>
              <a:miter/>
            </a:ln>
          </p:spPr>
          <p:txBody>
            <a:bodyPr rtlCol="0" anchor="ctr"/>
            <a:lstStyle/>
            <a:p>
              <a:endParaRPr lang="en-US" dirty="0"/>
            </a:p>
          </p:txBody>
        </p:sp>
      </p:grpSp>
      <p:sp>
        <p:nvSpPr>
          <p:cNvPr id="161" name="Graphic 1889518">
            <a:extLst>
              <a:ext uri="{FF2B5EF4-FFF2-40B4-BE49-F238E27FC236}">
                <a16:creationId xmlns:a16="http://schemas.microsoft.com/office/drawing/2014/main" id="{CD40FE70-8C29-DE4F-A4BD-D88D21F2A4CD}"/>
              </a:ext>
            </a:extLst>
          </p:cNvPr>
          <p:cNvSpPr/>
          <p:nvPr/>
        </p:nvSpPr>
        <p:spPr>
          <a:xfrm>
            <a:off x="10484508" y="4866946"/>
            <a:ext cx="647700" cy="647700"/>
          </a:xfrm>
          <a:custGeom>
            <a:avLst/>
            <a:gdLst>
              <a:gd name="connsiteX0" fmla="*/ 641423 w 647700"/>
              <a:gd name="connsiteY0" fmla="*/ 477962 h 647700"/>
              <a:gd name="connsiteX1" fmla="*/ 629517 w 647700"/>
              <a:gd name="connsiteY1" fmla="*/ 471485 h 647700"/>
              <a:gd name="connsiteX2" fmla="*/ 399869 w 647700"/>
              <a:gd name="connsiteY2" fmla="*/ 470342 h 647700"/>
              <a:gd name="connsiteX3" fmla="*/ 399869 w 647700"/>
              <a:gd name="connsiteY3" fmla="*/ 470342 h 647700"/>
              <a:gd name="connsiteX4" fmla="*/ 385581 w 647700"/>
              <a:gd name="connsiteY4" fmla="*/ 483487 h 647700"/>
              <a:gd name="connsiteX5" fmla="*/ 378914 w 647700"/>
              <a:gd name="connsiteY5" fmla="*/ 490440 h 647700"/>
              <a:gd name="connsiteX6" fmla="*/ 374437 w 647700"/>
              <a:gd name="connsiteY6" fmla="*/ 490440 h 647700"/>
              <a:gd name="connsiteX7" fmla="*/ 376819 w 647700"/>
              <a:gd name="connsiteY7" fmla="*/ 482439 h 647700"/>
              <a:gd name="connsiteX8" fmla="*/ 376819 w 647700"/>
              <a:gd name="connsiteY8" fmla="*/ 449197 h 647700"/>
              <a:gd name="connsiteX9" fmla="*/ 595227 w 647700"/>
              <a:gd name="connsiteY9" fmla="*/ 451483 h 647700"/>
              <a:gd name="connsiteX10" fmla="*/ 595227 w 647700"/>
              <a:gd name="connsiteY10" fmla="*/ 451483 h 647700"/>
              <a:gd name="connsiteX11" fmla="*/ 605419 w 647700"/>
              <a:gd name="connsiteY11" fmla="*/ 447292 h 647700"/>
              <a:gd name="connsiteX12" fmla="*/ 609514 w 647700"/>
              <a:gd name="connsiteY12" fmla="*/ 437005 h 647700"/>
              <a:gd name="connsiteX13" fmla="*/ 361197 w 647700"/>
              <a:gd name="connsiteY13" fmla="*/ 7237 h 647700"/>
              <a:gd name="connsiteX14" fmla="*/ 350053 w 647700"/>
              <a:gd name="connsiteY14" fmla="*/ 10666 h 647700"/>
              <a:gd name="connsiteX15" fmla="*/ 345100 w 647700"/>
              <a:gd name="connsiteY15" fmla="*/ 21524 h 647700"/>
              <a:gd name="connsiteX16" fmla="*/ 345100 w 647700"/>
              <a:gd name="connsiteY16" fmla="*/ 118298 h 647700"/>
              <a:gd name="connsiteX17" fmla="*/ 158410 w 647700"/>
              <a:gd name="connsiteY17" fmla="*/ 434624 h 647700"/>
              <a:gd name="connsiteX18" fmla="*/ 172698 w 647700"/>
              <a:gd name="connsiteY18" fmla="*/ 448721 h 647700"/>
              <a:gd name="connsiteX19" fmla="*/ 347958 w 647700"/>
              <a:gd name="connsiteY19" fmla="*/ 448721 h 647700"/>
              <a:gd name="connsiteX20" fmla="*/ 347958 w 647700"/>
              <a:gd name="connsiteY20" fmla="*/ 482153 h 647700"/>
              <a:gd name="connsiteX21" fmla="*/ 350339 w 647700"/>
              <a:gd name="connsiteY21" fmla="*/ 489964 h 647700"/>
              <a:gd name="connsiteX22" fmla="*/ 343005 w 647700"/>
              <a:gd name="connsiteY22" fmla="*/ 489964 h 647700"/>
              <a:gd name="connsiteX23" fmla="*/ 336337 w 647700"/>
              <a:gd name="connsiteY23" fmla="*/ 483011 h 647700"/>
              <a:gd name="connsiteX24" fmla="*/ 322145 w 647700"/>
              <a:gd name="connsiteY24" fmla="*/ 470342 h 647700"/>
              <a:gd name="connsiteX25" fmla="*/ 21441 w 647700"/>
              <a:gd name="connsiteY25" fmla="*/ 470342 h 647700"/>
              <a:gd name="connsiteX26" fmla="*/ 9820 w 647700"/>
              <a:gd name="connsiteY26" fmla="*/ 476248 h 647700"/>
              <a:gd name="connsiteX27" fmla="*/ 7915 w 647700"/>
              <a:gd name="connsiteY27" fmla="*/ 489297 h 647700"/>
              <a:gd name="connsiteX28" fmla="*/ 55540 w 647700"/>
              <a:gd name="connsiteY28" fmla="*/ 628076 h 647700"/>
              <a:gd name="connsiteX29" fmla="*/ 61350 w 647700"/>
              <a:gd name="connsiteY29" fmla="*/ 635411 h 647700"/>
              <a:gd name="connsiteX30" fmla="*/ 154410 w 647700"/>
              <a:gd name="connsiteY30" fmla="*/ 641983 h 647700"/>
              <a:gd name="connsiteX31" fmla="*/ 302238 w 647700"/>
              <a:gd name="connsiteY31" fmla="*/ 638554 h 647700"/>
              <a:gd name="connsiteX32" fmla="*/ 562556 w 647700"/>
              <a:gd name="connsiteY32" fmla="*/ 609979 h 647700"/>
              <a:gd name="connsiteX33" fmla="*/ 642280 w 647700"/>
              <a:gd name="connsiteY33" fmla="*/ 491393 h 647700"/>
              <a:gd name="connsiteX34" fmla="*/ 641423 w 647700"/>
              <a:gd name="connsiteY34" fmla="*/ 477962 h 647700"/>
              <a:gd name="connsiteX35" fmla="*/ 580082 w 647700"/>
              <a:gd name="connsiteY35" fmla="*/ 422241 h 647700"/>
              <a:gd name="connsiteX36" fmla="*/ 376342 w 647700"/>
              <a:gd name="connsiteY36" fmla="*/ 420146 h 647700"/>
              <a:gd name="connsiteX37" fmla="*/ 374532 w 647700"/>
              <a:gd name="connsiteY37" fmla="*/ 123156 h 647700"/>
              <a:gd name="connsiteX38" fmla="*/ 373294 w 647700"/>
              <a:gd name="connsiteY38" fmla="*/ 117917 h 647700"/>
              <a:gd name="connsiteX39" fmla="*/ 373294 w 647700"/>
              <a:gd name="connsiteY39" fmla="*/ 40098 h 647700"/>
              <a:gd name="connsiteX40" fmla="*/ 580082 w 647700"/>
              <a:gd name="connsiteY40" fmla="*/ 422241 h 647700"/>
              <a:gd name="connsiteX41" fmla="*/ 344719 w 647700"/>
              <a:gd name="connsiteY41" fmla="*/ 158875 h 647700"/>
              <a:gd name="connsiteX42" fmla="*/ 344719 w 647700"/>
              <a:gd name="connsiteY42" fmla="*/ 420146 h 647700"/>
              <a:gd name="connsiteX43" fmla="*/ 188128 w 647700"/>
              <a:gd name="connsiteY43" fmla="*/ 420146 h 647700"/>
              <a:gd name="connsiteX44" fmla="*/ 344719 w 647700"/>
              <a:gd name="connsiteY44" fmla="*/ 158875 h 647700"/>
              <a:gd name="connsiteX45" fmla="*/ 548745 w 647700"/>
              <a:gd name="connsiteY45" fmla="*/ 585214 h 647700"/>
              <a:gd name="connsiteX46" fmla="*/ 80305 w 647700"/>
              <a:gd name="connsiteY46" fmla="*/ 611312 h 647700"/>
              <a:gd name="connsiteX47" fmla="*/ 41443 w 647700"/>
              <a:gd name="connsiteY47" fmla="*/ 498917 h 647700"/>
              <a:gd name="connsiteX48" fmla="*/ 311953 w 647700"/>
              <a:gd name="connsiteY48" fmla="*/ 498917 h 647700"/>
              <a:gd name="connsiteX49" fmla="*/ 343290 w 647700"/>
              <a:gd name="connsiteY49" fmla="*/ 518539 h 647700"/>
              <a:gd name="connsiteX50" fmla="*/ 378628 w 647700"/>
              <a:gd name="connsiteY50" fmla="*/ 518539 h 647700"/>
              <a:gd name="connsiteX51" fmla="*/ 409870 w 647700"/>
              <a:gd name="connsiteY51" fmla="*/ 498917 h 647700"/>
              <a:gd name="connsiteX52" fmla="*/ 607228 w 647700"/>
              <a:gd name="connsiteY52" fmla="*/ 499965 h 647700"/>
              <a:gd name="connsiteX53" fmla="*/ 548745 w 647700"/>
              <a:gd name="connsiteY53" fmla="*/ 585214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47700" h="647700">
                <a:moveTo>
                  <a:pt x="641423" y="477962"/>
                </a:moveTo>
                <a:cubicBezTo>
                  <a:pt x="638772" y="473964"/>
                  <a:pt x="634314" y="471539"/>
                  <a:pt x="629517" y="471485"/>
                </a:cubicBezTo>
                <a:lnTo>
                  <a:pt x="399869" y="470342"/>
                </a:lnTo>
                <a:lnTo>
                  <a:pt x="399869" y="470342"/>
                </a:lnTo>
                <a:cubicBezTo>
                  <a:pt x="392404" y="470319"/>
                  <a:pt x="386179" y="476046"/>
                  <a:pt x="385581" y="483487"/>
                </a:cubicBezTo>
                <a:cubicBezTo>
                  <a:pt x="385447" y="487162"/>
                  <a:pt x="382580" y="490152"/>
                  <a:pt x="378914" y="490440"/>
                </a:cubicBezTo>
                <a:lnTo>
                  <a:pt x="374437" y="490440"/>
                </a:lnTo>
                <a:cubicBezTo>
                  <a:pt x="376004" y="488067"/>
                  <a:pt x="376833" y="485283"/>
                  <a:pt x="376819" y="482439"/>
                </a:cubicBezTo>
                <a:lnTo>
                  <a:pt x="376819" y="449197"/>
                </a:lnTo>
                <a:lnTo>
                  <a:pt x="595227" y="451483"/>
                </a:lnTo>
                <a:lnTo>
                  <a:pt x="595227" y="451483"/>
                </a:lnTo>
                <a:cubicBezTo>
                  <a:pt x="599040" y="451464"/>
                  <a:pt x="602695" y="449961"/>
                  <a:pt x="605419" y="447292"/>
                </a:cubicBezTo>
                <a:cubicBezTo>
                  <a:pt x="608102" y="444547"/>
                  <a:pt x="609576" y="440843"/>
                  <a:pt x="609514" y="437005"/>
                </a:cubicBezTo>
                <a:cubicBezTo>
                  <a:pt x="608181" y="326515"/>
                  <a:pt x="489118" y="26287"/>
                  <a:pt x="361197" y="7237"/>
                </a:cubicBezTo>
                <a:cubicBezTo>
                  <a:pt x="357167" y="6779"/>
                  <a:pt x="353129" y="8022"/>
                  <a:pt x="350053" y="10666"/>
                </a:cubicBezTo>
                <a:cubicBezTo>
                  <a:pt x="346907" y="13397"/>
                  <a:pt x="345100" y="17358"/>
                  <a:pt x="345100" y="21524"/>
                </a:cubicBezTo>
                <a:lnTo>
                  <a:pt x="345100" y="118298"/>
                </a:lnTo>
                <a:cubicBezTo>
                  <a:pt x="268900" y="192784"/>
                  <a:pt x="157077" y="356423"/>
                  <a:pt x="158410" y="434624"/>
                </a:cubicBezTo>
                <a:cubicBezTo>
                  <a:pt x="158514" y="442440"/>
                  <a:pt x="164881" y="448722"/>
                  <a:pt x="172698" y="448721"/>
                </a:cubicBezTo>
                <a:lnTo>
                  <a:pt x="347958" y="448721"/>
                </a:lnTo>
                <a:lnTo>
                  <a:pt x="347958" y="482153"/>
                </a:lnTo>
                <a:cubicBezTo>
                  <a:pt x="347941" y="484939"/>
                  <a:pt x="348770" y="487663"/>
                  <a:pt x="350339" y="489964"/>
                </a:cubicBezTo>
                <a:lnTo>
                  <a:pt x="343005" y="489964"/>
                </a:lnTo>
                <a:cubicBezTo>
                  <a:pt x="339319" y="489719"/>
                  <a:pt x="336428" y="486703"/>
                  <a:pt x="336337" y="483011"/>
                </a:cubicBezTo>
                <a:cubicBezTo>
                  <a:pt x="335514" y="475795"/>
                  <a:pt x="329408" y="470344"/>
                  <a:pt x="322145" y="470342"/>
                </a:cubicBezTo>
                <a:lnTo>
                  <a:pt x="21441" y="470342"/>
                </a:lnTo>
                <a:cubicBezTo>
                  <a:pt x="16839" y="470310"/>
                  <a:pt x="12507" y="472512"/>
                  <a:pt x="9820" y="476248"/>
                </a:cubicBezTo>
                <a:cubicBezTo>
                  <a:pt x="7126" y="480039"/>
                  <a:pt x="6417" y="484894"/>
                  <a:pt x="7915" y="489297"/>
                </a:cubicBezTo>
                <a:lnTo>
                  <a:pt x="55540" y="628076"/>
                </a:lnTo>
                <a:cubicBezTo>
                  <a:pt x="56599" y="631104"/>
                  <a:pt x="58645" y="633688"/>
                  <a:pt x="61350" y="635411"/>
                </a:cubicBezTo>
                <a:cubicBezTo>
                  <a:pt x="69161" y="640459"/>
                  <a:pt x="108975" y="641983"/>
                  <a:pt x="154410" y="641983"/>
                </a:cubicBezTo>
                <a:cubicBezTo>
                  <a:pt x="213179" y="641983"/>
                  <a:pt x="281378" y="639411"/>
                  <a:pt x="302238" y="638554"/>
                </a:cubicBezTo>
                <a:cubicBezTo>
                  <a:pt x="386724" y="635125"/>
                  <a:pt x="532743" y="626933"/>
                  <a:pt x="562556" y="609979"/>
                </a:cubicBezTo>
                <a:cubicBezTo>
                  <a:pt x="588273" y="595406"/>
                  <a:pt x="614372" y="556639"/>
                  <a:pt x="642280" y="491393"/>
                </a:cubicBezTo>
                <a:cubicBezTo>
                  <a:pt x="644270" y="487057"/>
                  <a:pt x="643948" y="482011"/>
                  <a:pt x="641423" y="477962"/>
                </a:cubicBezTo>
                <a:close/>
                <a:moveTo>
                  <a:pt x="580082" y="422241"/>
                </a:moveTo>
                <a:lnTo>
                  <a:pt x="376342" y="420146"/>
                </a:lnTo>
                <a:lnTo>
                  <a:pt x="374532" y="123156"/>
                </a:lnTo>
                <a:cubicBezTo>
                  <a:pt x="374518" y="121339"/>
                  <a:pt x="374095" y="119548"/>
                  <a:pt x="373294" y="117917"/>
                </a:cubicBezTo>
                <a:lnTo>
                  <a:pt x="373294" y="40098"/>
                </a:lnTo>
                <a:cubicBezTo>
                  <a:pt x="469306" y="77627"/>
                  <a:pt x="570367" y="310799"/>
                  <a:pt x="580082" y="422241"/>
                </a:cubicBezTo>
                <a:close/>
                <a:moveTo>
                  <a:pt x="344719" y="158875"/>
                </a:moveTo>
                <a:lnTo>
                  <a:pt x="344719" y="420146"/>
                </a:lnTo>
                <a:lnTo>
                  <a:pt x="188128" y="420146"/>
                </a:lnTo>
                <a:cubicBezTo>
                  <a:pt x="197653" y="364996"/>
                  <a:pt x="262423" y="246124"/>
                  <a:pt x="344719" y="158875"/>
                </a:cubicBezTo>
                <a:close/>
                <a:moveTo>
                  <a:pt x="548745" y="585214"/>
                </a:moveTo>
                <a:cubicBezTo>
                  <a:pt x="510645" y="606931"/>
                  <a:pt x="135550" y="617885"/>
                  <a:pt x="80305" y="611312"/>
                </a:cubicBezTo>
                <a:lnTo>
                  <a:pt x="41443" y="498917"/>
                </a:lnTo>
                <a:lnTo>
                  <a:pt x="311953" y="498917"/>
                </a:lnTo>
                <a:cubicBezTo>
                  <a:pt x="317854" y="510852"/>
                  <a:pt x="329977" y="518443"/>
                  <a:pt x="343290" y="518539"/>
                </a:cubicBezTo>
                <a:lnTo>
                  <a:pt x="378628" y="518539"/>
                </a:lnTo>
                <a:cubicBezTo>
                  <a:pt x="391907" y="518406"/>
                  <a:pt x="403985" y="510822"/>
                  <a:pt x="409870" y="498917"/>
                </a:cubicBezTo>
                <a:lnTo>
                  <a:pt x="607228" y="499965"/>
                </a:lnTo>
                <a:cubicBezTo>
                  <a:pt x="579225" y="560735"/>
                  <a:pt x="558841" y="579404"/>
                  <a:pt x="548745" y="585214"/>
                </a:cubicBezTo>
                <a:close/>
              </a:path>
            </a:pathLst>
          </a:custGeom>
          <a:solidFill>
            <a:srgbClr val="00B29F"/>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1555460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B5FF7-E83D-C94F-977F-D71A16581D2A}"/>
              </a:ext>
            </a:extLst>
          </p:cNvPr>
          <p:cNvSpPr>
            <a:spLocks noGrp="1"/>
          </p:cNvSpPr>
          <p:nvPr>
            <p:ph type="title"/>
          </p:nvPr>
        </p:nvSpPr>
        <p:spPr/>
        <p:txBody>
          <a:bodyPr/>
          <a:lstStyle/>
          <a:p>
            <a:r>
              <a:rPr lang="en-US" dirty="0"/>
              <a:t>Images</a:t>
            </a:r>
          </a:p>
        </p:txBody>
      </p:sp>
      <p:sp>
        <p:nvSpPr>
          <p:cNvPr id="3" name="Slide Number Placeholder 2">
            <a:extLst>
              <a:ext uri="{FF2B5EF4-FFF2-40B4-BE49-F238E27FC236}">
                <a16:creationId xmlns:a16="http://schemas.microsoft.com/office/drawing/2014/main" id="{EA7877A0-1069-3D4E-A2CE-411CB40AB5B6}"/>
              </a:ext>
            </a:extLst>
          </p:cNvPr>
          <p:cNvSpPr>
            <a:spLocks noGrp="1"/>
          </p:cNvSpPr>
          <p:nvPr>
            <p:ph type="sldNum" sz="quarter" idx="12"/>
          </p:nvPr>
        </p:nvSpPr>
        <p:spPr/>
        <p:txBody>
          <a:bodyPr/>
          <a:lstStyle/>
          <a:p>
            <a:fld id="{C2139850-65B1-4293-8642-0EE1C8C3F177}" type="slidenum">
              <a:rPr lang="en-US" smtClean="0"/>
              <a:t>29</a:t>
            </a:fld>
            <a:endParaRPr lang="en-US"/>
          </a:p>
        </p:txBody>
      </p:sp>
      <p:pic>
        <p:nvPicPr>
          <p:cNvPr id="7" name="Picture 6" descr="A person smiling and looking at the phone&#10;&#10;Description automatically generated with low confidence">
            <a:extLst>
              <a:ext uri="{FF2B5EF4-FFF2-40B4-BE49-F238E27FC236}">
                <a16:creationId xmlns:a16="http://schemas.microsoft.com/office/drawing/2014/main" id="{15E611EA-4F2F-B04B-A657-02D370278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397" y="1951464"/>
            <a:ext cx="3631890" cy="3171128"/>
          </a:xfrm>
          <a:prstGeom prst="rect">
            <a:avLst/>
          </a:prstGeom>
        </p:spPr>
      </p:pic>
      <p:pic>
        <p:nvPicPr>
          <p:cNvPr id="8" name="Picture 7" descr="A person holding a phone&#10;&#10;Description automatically generated with medium confidence">
            <a:extLst>
              <a:ext uri="{FF2B5EF4-FFF2-40B4-BE49-F238E27FC236}">
                <a16:creationId xmlns:a16="http://schemas.microsoft.com/office/drawing/2014/main" id="{F905C879-F6D9-FF42-B581-3D5C22940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268" y="1775121"/>
            <a:ext cx="3221561" cy="3523813"/>
          </a:xfrm>
          <a:prstGeom prst="rect">
            <a:avLst/>
          </a:prstGeom>
        </p:spPr>
      </p:pic>
      <p:pic>
        <p:nvPicPr>
          <p:cNvPr id="9" name="Picture 8" descr="A person holding a tablet&#10;&#10;Description automatically generated with medium confidence">
            <a:extLst>
              <a:ext uri="{FF2B5EF4-FFF2-40B4-BE49-F238E27FC236}">
                <a16:creationId xmlns:a16="http://schemas.microsoft.com/office/drawing/2014/main" id="{F58868C7-9CED-574C-83DD-91DF0C4E5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172" y="1449659"/>
            <a:ext cx="4005792" cy="3672933"/>
          </a:xfrm>
          <a:prstGeom prst="rect">
            <a:avLst/>
          </a:prstGeom>
        </p:spPr>
      </p:pic>
    </p:spTree>
    <p:extLst>
      <p:ext uri="{BB962C8B-B14F-4D97-AF65-F5344CB8AC3E}">
        <p14:creationId xmlns:p14="http://schemas.microsoft.com/office/powerpoint/2010/main" val="3151260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7F3B2-0AAA-41AD-A9F8-0A2CD3B87BA5}"/>
              </a:ext>
            </a:extLst>
          </p:cNvPr>
          <p:cNvSpPr>
            <a:spLocks noGrp="1"/>
          </p:cNvSpPr>
          <p:nvPr>
            <p:ph type="title"/>
          </p:nvPr>
        </p:nvSpPr>
        <p:spPr/>
        <p:txBody>
          <a:bodyPr/>
          <a:lstStyle/>
          <a:p>
            <a:r>
              <a:rPr lang="en-US" dirty="0"/>
              <a:t>Section Title Card</a:t>
            </a:r>
          </a:p>
        </p:txBody>
      </p:sp>
    </p:spTree>
    <p:extLst>
      <p:ext uri="{BB962C8B-B14F-4D97-AF65-F5344CB8AC3E}">
        <p14:creationId xmlns:p14="http://schemas.microsoft.com/office/powerpoint/2010/main" val="1886686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B5FF7-E83D-C94F-977F-D71A16581D2A}"/>
              </a:ext>
            </a:extLst>
          </p:cNvPr>
          <p:cNvSpPr>
            <a:spLocks noGrp="1"/>
          </p:cNvSpPr>
          <p:nvPr>
            <p:ph type="title"/>
          </p:nvPr>
        </p:nvSpPr>
        <p:spPr/>
        <p:txBody>
          <a:bodyPr/>
          <a:lstStyle/>
          <a:p>
            <a:r>
              <a:rPr lang="en-US" dirty="0"/>
              <a:t>Images</a:t>
            </a:r>
          </a:p>
        </p:txBody>
      </p:sp>
      <p:sp>
        <p:nvSpPr>
          <p:cNvPr id="3" name="Slide Number Placeholder 2">
            <a:extLst>
              <a:ext uri="{FF2B5EF4-FFF2-40B4-BE49-F238E27FC236}">
                <a16:creationId xmlns:a16="http://schemas.microsoft.com/office/drawing/2014/main" id="{EA7877A0-1069-3D4E-A2CE-411CB40AB5B6}"/>
              </a:ext>
            </a:extLst>
          </p:cNvPr>
          <p:cNvSpPr>
            <a:spLocks noGrp="1"/>
          </p:cNvSpPr>
          <p:nvPr>
            <p:ph type="sldNum" sz="quarter" idx="12"/>
          </p:nvPr>
        </p:nvSpPr>
        <p:spPr/>
        <p:txBody>
          <a:bodyPr/>
          <a:lstStyle/>
          <a:p>
            <a:fld id="{C2139850-65B1-4293-8642-0EE1C8C3F177}" type="slidenum">
              <a:rPr lang="en-US" smtClean="0"/>
              <a:t>30</a:t>
            </a:fld>
            <a:endParaRPr lang="en-US"/>
          </a:p>
        </p:txBody>
      </p:sp>
      <p:pic>
        <p:nvPicPr>
          <p:cNvPr id="7" name="Picture 6" descr="A picture containing text, person, person&#10;&#10;Description automatically generated">
            <a:extLst>
              <a:ext uri="{FF2B5EF4-FFF2-40B4-BE49-F238E27FC236}">
                <a16:creationId xmlns:a16="http://schemas.microsoft.com/office/drawing/2014/main" id="{E3A59454-397E-4644-AF96-37CE217F2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2104" y="2052272"/>
            <a:ext cx="3869896" cy="3668977"/>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4448EF9A-EE57-904C-AEE2-007DF1033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41" y="1840421"/>
            <a:ext cx="4058237" cy="3545618"/>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EE00A433-B6BD-774E-98DC-36E0A656F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557" y="2234526"/>
            <a:ext cx="3346886" cy="3062045"/>
          </a:xfrm>
          <a:prstGeom prst="rect">
            <a:avLst/>
          </a:prstGeom>
        </p:spPr>
      </p:pic>
    </p:spTree>
    <p:extLst>
      <p:ext uri="{BB962C8B-B14F-4D97-AF65-F5344CB8AC3E}">
        <p14:creationId xmlns:p14="http://schemas.microsoft.com/office/powerpoint/2010/main" val="2572679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B5FF7-E83D-C94F-977F-D71A16581D2A}"/>
              </a:ext>
            </a:extLst>
          </p:cNvPr>
          <p:cNvSpPr>
            <a:spLocks noGrp="1"/>
          </p:cNvSpPr>
          <p:nvPr>
            <p:ph type="title"/>
          </p:nvPr>
        </p:nvSpPr>
        <p:spPr/>
        <p:txBody>
          <a:bodyPr/>
          <a:lstStyle/>
          <a:p>
            <a:r>
              <a:rPr lang="en-US" dirty="0"/>
              <a:t>Images</a:t>
            </a:r>
          </a:p>
        </p:txBody>
      </p:sp>
      <p:sp>
        <p:nvSpPr>
          <p:cNvPr id="3" name="Slide Number Placeholder 2">
            <a:extLst>
              <a:ext uri="{FF2B5EF4-FFF2-40B4-BE49-F238E27FC236}">
                <a16:creationId xmlns:a16="http://schemas.microsoft.com/office/drawing/2014/main" id="{EA7877A0-1069-3D4E-A2CE-411CB40AB5B6}"/>
              </a:ext>
            </a:extLst>
          </p:cNvPr>
          <p:cNvSpPr>
            <a:spLocks noGrp="1"/>
          </p:cNvSpPr>
          <p:nvPr>
            <p:ph type="sldNum" sz="quarter" idx="12"/>
          </p:nvPr>
        </p:nvSpPr>
        <p:spPr/>
        <p:txBody>
          <a:bodyPr/>
          <a:lstStyle/>
          <a:p>
            <a:fld id="{C2139850-65B1-4293-8642-0EE1C8C3F177}" type="slidenum">
              <a:rPr lang="en-US" smtClean="0"/>
              <a:t>31</a:t>
            </a:fld>
            <a:endParaRPr lang="en-US"/>
          </a:p>
        </p:txBody>
      </p:sp>
      <p:pic>
        <p:nvPicPr>
          <p:cNvPr id="4" name="Picture 3" descr="A person holding a fan&#10;&#10;Description automatically generated with low confidence">
            <a:extLst>
              <a:ext uri="{FF2B5EF4-FFF2-40B4-BE49-F238E27FC236}">
                <a16:creationId xmlns:a16="http://schemas.microsoft.com/office/drawing/2014/main" id="{10F3B8A3-0867-A942-A654-669E1CAA7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397" y="1675587"/>
            <a:ext cx="3544915" cy="3530206"/>
          </a:xfrm>
          <a:prstGeom prst="rect">
            <a:avLst/>
          </a:prstGeom>
        </p:spPr>
      </p:pic>
      <p:pic>
        <p:nvPicPr>
          <p:cNvPr id="5" name="Picture 4" descr="A picture containing text, person, person, sign&#10;&#10;Description automatically generated">
            <a:extLst>
              <a:ext uri="{FF2B5EF4-FFF2-40B4-BE49-F238E27FC236}">
                <a16:creationId xmlns:a16="http://schemas.microsoft.com/office/drawing/2014/main" id="{4F34DCD6-AE03-184F-9E0F-99D68352E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202" y="1675586"/>
            <a:ext cx="3416627" cy="3537085"/>
          </a:xfrm>
          <a:prstGeom prst="rect">
            <a:avLst/>
          </a:prstGeom>
        </p:spPr>
      </p:pic>
      <p:pic>
        <p:nvPicPr>
          <p:cNvPr id="6" name="Picture 5" descr="A picture containing text, person, striped&#10;&#10;Description automatically generated">
            <a:extLst>
              <a:ext uri="{FF2B5EF4-FFF2-40B4-BE49-F238E27FC236}">
                <a16:creationId xmlns:a16="http://schemas.microsoft.com/office/drawing/2014/main" id="{FDF4CA23-E992-1545-AEAA-084E4DDE1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728" y="1675586"/>
            <a:ext cx="3891998" cy="3530207"/>
          </a:xfrm>
          <a:prstGeom prst="rect">
            <a:avLst/>
          </a:prstGeom>
        </p:spPr>
      </p:pic>
    </p:spTree>
    <p:extLst>
      <p:ext uri="{BB962C8B-B14F-4D97-AF65-F5344CB8AC3E}">
        <p14:creationId xmlns:p14="http://schemas.microsoft.com/office/powerpoint/2010/main" val="680013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18115-E05E-400D-9D06-FB0A8FC92AB9}"/>
              </a:ext>
            </a:extLst>
          </p:cNvPr>
          <p:cNvSpPr>
            <a:spLocks noGrp="1"/>
          </p:cNvSpPr>
          <p:nvPr>
            <p:ph type="title"/>
          </p:nvPr>
        </p:nvSpPr>
        <p:spPr/>
        <p:txBody>
          <a:bodyPr/>
          <a:lstStyle/>
          <a:p>
            <a:r>
              <a:rPr lang="en-US" dirty="0"/>
              <a:t>Color palette</a:t>
            </a:r>
          </a:p>
        </p:txBody>
      </p:sp>
      <p:sp>
        <p:nvSpPr>
          <p:cNvPr id="4" name="Text Placeholder 3">
            <a:extLst>
              <a:ext uri="{FF2B5EF4-FFF2-40B4-BE49-F238E27FC236}">
                <a16:creationId xmlns:a16="http://schemas.microsoft.com/office/drawing/2014/main" id="{2509A5EF-21B2-4F39-8E2F-15AAB4D8B8A0}"/>
              </a:ext>
            </a:extLst>
          </p:cNvPr>
          <p:cNvSpPr>
            <a:spLocks noGrp="1"/>
          </p:cNvSpPr>
          <p:nvPr>
            <p:ph sz="half" idx="1"/>
          </p:nvPr>
        </p:nvSpPr>
        <p:spPr/>
        <p:txBody>
          <a:bodyPr/>
          <a:lstStyle/>
          <a:p>
            <a:r>
              <a:rPr lang="en-US" dirty="0"/>
              <a:t>Primary colors</a:t>
            </a:r>
          </a:p>
        </p:txBody>
      </p:sp>
      <p:sp>
        <p:nvSpPr>
          <p:cNvPr id="61" name="Content Placeholder 60">
            <a:extLst>
              <a:ext uri="{FF2B5EF4-FFF2-40B4-BE49-F238E27FC236}">
                <a16:creationId xmlns:a16="http://schemas.microsoft.com/office/drawing/2014/main" id="{E7AA28E4-CE47-4F37-AC55-56C18D15641A}"/>
              </a:ext>
            </a:extLst>
          </p:cNvPr>
          <p:cNvSpPr>
            <a:spLocks noGrp="1"/>
          </p:cNvSpPr>
          <p:nvPr>
            <p:ph sz="half" idx="2"/>
          </p:nvPr>
        </p:nvSpPr>
        <p:spPr/>
        <p:txBody>
          <a:bodyPr/>
          <a:lstStyle/>
          <a:p>
            <a:r>
              <a:rPr lang="en-US" dirty="0"/>
              <a:t>Secondary colors</a:t>
            </a:r>
          </a:p>
        </p:txBody>
      </p:sp>
      <p:sp>
        <p:nvSpPr>
          <p:cNvPr id="3" name="Slide Number Placeholder 2">
            <a:extLst>
              <a:ext uri="{FF2B5EF4-FFF2-40B4-BE49-F238E27FC236}">
                <a16:creationId xmlns:a16="http://schemas.microsoft.com/office/drawing/2014/main" id="{32214C66-B630-475B-B61A-F4B86B08CBF3}"/>
              </a:ext>
            </a:extLst>
          </p:cNvPr>
          <p:cNvSpPr>
            <a:spLocks noGrp="1"/>
          </p:cNvSpPr>
          <p:nvPr>
            <p:ph type="sldNum" sz="quarter" idx="12"/>
          </p:nvPr>
        </p:nvSpPr>
        <p:spPr/>
        <p:txBody>
          <a:bodyPr/>
          <a:lstStyle/>
          <a:p>
            <a:fld id="{C2139850-65B1-4293-8642-0EE1C8C3F177}" type="slidenum">
              <a:rPr lang="en-US" smtClean="0"/>
              <a:pPr/>
              <a:t>32</a:t>
            </a:fld>
            <a:endParaRPr lang="en-US"/>
          </a:p>
        </p:txBody>
      </p:sp>
      <p:sp>
        <p:nvSpPr>
          <p:cNvPr id="62" name="Text Placeholder 61">
            <a:extLst>
              <a:ext uri="{FF2B5EF4-FFF2-40B4-BE49-F238E27FC236}">
                <a16:creationId xmlns:a16="http://schemas.microsoft.com/office/drawing/2014/main" id="{60EBFAF8-1F3D-4BD9-86BB-94868687E55E}"/>
              </a:ext>
            </a:extLst>
          </p:cNvPr>
          <p:cNvSpPr>
            <a:spLocks noGrp="1"/>
          </p:cNvSpPr>
          <p:nvPr>
            <p:ph type="body" sz="quarter" idx="13"/>
          </p:nvPr>
        </p:nvSpPr>
        <p:spPr/>
        <p:txBody>
          <a:bodyPr>
            <a:normAutofit fontScale="92500" lnSpcReduction="10000"/>
          </a:bodyPr>
          <a:lstStyle/>
          <a:p>
            <a:r>
              <a:rPr lang="en-US" dirty="0"/>
              <a:t>www.lendingtree.com/creative</a:t>
            </a:r>
          </a:p>
        </p:txBody>
      </p:sp>
      <p:sp>
        <p:nvSpPr>
          <p:cNvPr id="34" name="TextBox 33">
            <a:extLst>
              <a:ext uri="{FF2B5EF4-FFF2-40B4-BE49-F238E27FC236}">
                <a16:creationId xmlns:a16="http://schemas.microsoft.com/office/drawing/2014/main" id="{6E604306-66C5-4FDB-BE48-6BEE7FF001EE}"/>
              </a:ext>
            </a:extLst>
          </p:cNvPr>
          <p:cNvSpPr txBox="1"/>
          <p:nvPr/>
        </p:nvSpPr>
        <p:spPr>
          <a:xfrm>
            <a:off x="1624284" y="2296688"/>
            <a:ext cx="1497526" cy="761747"/>
          </a:xfrm>
          <a:prstGeom prst="rect">
            <a:avLst/>
          </a:prstGeom>
          <a:noFill/>
        </p:spPr>
        <p:txBody>
          <a:bodyPr wrap="none" rtlCol="0" anchor="ctr" anchorCtr="0">
            <a:spAutoFit/>
          </a:bodyPr>
          <a:lstStyle/>
          <a:p>
            <a:r>
              <a:rPr lang="en-US" sz="1200" b="1" dirty="0">
                <a:solidFill>
                  <a:srgbClr val="E1E1E1">
                    <a:lumMod val="50000"/>
                  </a:srgbClr>
                </a:solidFill>
                <a:ea typeface="Lato" panose="020F0502020204030203" pitchFamily="34" charset="0"/>
                <a:cs typeface="Lato" panose="020F0502020204030203" pitchFamily="34" charset="0"/>
              </a:rPr>
              <a:t>LendingTree Green</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R:	8 </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G:	193 </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B:	119</a:t>
            </a:r>
          </a:p>
        </p:txBody>
      </p:sp>
      <p:sp>
        <p:nvSpPr>
          <p:cNvPr id="35" name="TextBox 34">
            <a:extLst>
              <a:ext uri="{FF2B5EF4-FFF2-40B4-BE49-F238E27FC236}">
                <a16:creationId xmlns:a16="http://schemas.microsoft.com/office/drawing/2014/main" id="{297C3397-1CCB-467B-A365-D8B9AEC5713E}"/>
              </a:ext>
            </a:extLst>
          </p:cNvPr>
          <p:cNvSpPr txBox="1"/>
          <p:nvPr/>
        </p:nvSpPr>
        <p:spPr>
          <a:xfrm>
            <a:off x="1624284" y="4061933"/>
            <a:ext cx="1236236" cy="761747"/>
          </a:xfrm>
          <a:prstGeom prst="rect">
            <a:avLst/>
          </a:prstGeom>
          <a:noFill/>
        </p:spPr>
        <p:txBody>
          <a:bodyPr wrap="none" rtlCol="0" anchor="ctr" anchorCtr="0">
            <a:spAutoFit/>
          </a:bodyPr>
          <a:lstStyle/>
          <a:p>
            <a:r>
              <a:rPr lang="en-US" sz="1200" b="1" dirty="0">
                <a:solidFill>
                  <a:srgbClr val="E1E1E1">
                    <a:lumMod val="50000"/>
                  </a:srgbClr>
                </a:solidFill>
                <a:ea typeface="Lato" panose="020F0502020204030203" pitchFamily="34" charset="0"/>
                <a:cs typeface="Lato" panose="020F0502020204030203" pitchFamily="34" charset="0"/>
              </a:rPr>
              <a:t>Electric Salmon</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R:	255</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G:	112 </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B:	76</a:t>
            </a:r>
            <a:endParaRPr lang="en-US" sz="1050" dirty="0">
              <a:solidFill>
                <a:srgbClr val="A3A3A3"/>
              </a:solidFill>
              <a:ea typeface="Lato" panose="020F0502020204030203" pitchFamily="34" charset="0"/>
              <a:cs typeface="Lato" panose="020F0502020204030203" pitchFamily="34" charset="0"/>
            </a:endParaRPr>
          </a:p>
        </p:txBody>
      </p:sp>
      <p:sp>
        <p:nvSpPr>
          <p:cNvPr id="36" name="TextBox 35">
            <a:extLst>
              <a:ext uri="{FF2B5EF4-FFF2-40B4-BE49-F238E27FC236}">
                <a16:creationId xmlns:a16="http://schemas.microsoft.com/office/drawing/2014/main" id="{D5943995-F4AC-45C3-AB3B-2BCB22278AC6}"/>
              </a:ext>
            </a:extLst>
          </p:cNvPr>
          <p:cNvSpPr txBox="1"/>
          <p:nvPr/>
        </p:nvSpPr>
        <p:spPr>
          <a:xfrm>
            <a:off x="7409909" y="2296688"/>
            <a:ext cx="1090363" cy="761747"/>
          </a:xfrm>
          <a:prstGeom prst="rect">
            <a:avLst/>
          </a:prstGeom>
          <a:noFill/>
        </p:spPr>
        <p:txBody>
          <a:bodyPr wrap="none" rtlCol="0" anchor="ctr" anchorCtr="0">
            <a:spAutoFit/>
          </a:bodyPr>
          <a:lstStyle/>
          <a:p>
            <a:r>
              <a:rPr lang="en-US" sz="1200" b="1" dirty="0">
                <a:solidFill>
                  <a:srgbClr val="E1E1E1">
                    <a:lumMod val="50000"/>
                  </a:srgbClr>
                </a:solidFill>
                <a:ea typeface="Lato" panose="020F0502020204030203" pitchFamily="34" charset="0"/>
                <a:cs typeface="Lato" panose="020F0502020204030203" pitchFamily="34" charset="0"/>
              </a:rPr>
              <a:t>OG Link Blue</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R:	0 </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G:	174 </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B:	239</a:t>
            </a:r>
            <a:endParaRPr lang="en-US" sz="1050" dirty="0">
              <a:solidFill>
                <a:srgbClr val="A3A3A3"/>
              </a:solidFill>
              <a:ea typeface="Lato" panose="020F0502020204030203" pitchFamily="34" charset="0"/>
              <a:cs typeface="Lato" panose="020F0502020204030203" pitchFamily="34" charset="0"/>
            </a:endParaRPr>
          </a:p>
        </p:txBody>
      </p:sp>
      <p:sp>
        <p:nvSpPr>
          <p:cNvPr id="37" name="TextBox 36">
            <a:extLst>
              <a:ext uri="{FF2B5EF4-FFF2-40B4-BE49-F238E27FC236}">
                <a16:creationId xmlns:a16="http://schemas.microsoft.com/office/drawing/2014/main" id="{5D130349-E4C7-48FC-8F7F-74FC20B34DE4}"/>
              </a:ext>
            </a:extLst>
          </p:cNvPr>
          <p:cNvSpPr txBox="1"/>
          <p:nvPr/>
        </p:nvSpPr>
        <p:spPr>
          <a:xfrm>
            <a:off x="9480432" y="2296688"/>
            <a:ext cx="879087" cy="761747"/>
          </a:xfrm>
          <a:prstGeom prst="rect">
            <a:avLst/>
          </a:prstGeom>
          <a:noFill/>
        </p:spPr>
        <p:txBody>
          <a:bodyPr wrap="none" rtlCol="0" anchor="ctr" anchorCtr="0">
            <a:spAutoFit/>
          </a:bodyPr>
          <a:lstStyle/>
          <a:p>
            <a:r>
              <a:rPr lang="en-US" sz="1200" b="1" dirty="0">
                <a:solidFill>
                  <a:srgbClr val="E1E1E1">
                    <a:lumMod val="50000"/>
                  </a:srgbClr>
                </a:solidFill>
                <a:ea typeface="Lato" panose="020F0502020204030203" pitchFamily="34" charset="0"/>
                <a:cs typeface="Lato" panose="020F0502020204030203" pitchFamily="34" charset="0"/>
              </a:rPr>
              <a:t>White</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R:	255</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G:	255</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B:	255</a:t>
            </a:r>
            <a:endParaRPr lang="en-US" sz="1050" dirty="0">
              <a:solidFill>
                <a:srgbClr val="A3A3A3"/>
              </a:solidFill>
              <a:ea typeface="Lato" panose="020F0502020204030203" pitchFamily="34" charset="0"/>
              <a:cs typeface="Lato" panose="020F0502020204030203" pitchFamily="34" charset="0"/>
            </a:endParaRPr>
          </a:p>
        </p:txBody>
      </p:sp>
      <p:sp>
        <p:nvSpPr>
          <p:cNvPr id="38" name="TextBox 37">
            <a:extLst>
              <a:ext uri="{FF2B5EF4-FFF2-40B4-BE49-F238E27FC236}">
                <a16:creationId xmlns:a16="http://schemas.microsoft.com/office/drawing/2014/main" id="{CF25AE16-CFC0-4CFD-B2C9-7C76CAD333A6}"/>
              </a:ext>
            </a:extLst>
          </p:cNvPr>
          <p:cNvSpPr txBox="1"/>
          <p:nvPr/>
        </p:nvSpPr>
        <p:spPr>
          <a:xfrm>
            <a:off x="9480432" y="3202601"/>
            <a:ext cx="886781" cy="761747"/>
          </a:xfrm>
          <a:prstGeom prst="rect">
            <a:avLst/>
          </a:prstGeom>
          <a:noFill/>
        </p:spPr>
        <p:txBody>
          <a:bodyPr wrap="none" rtlCol="0" anchor="ctr" anchorCtr="0">
            <a:spAutoFit/>
          </a:bodyPr>
          <a:lstStyle/>
          <a:p>
            <a:r>
              <a:rPr lang="en-US" sz="1200" b="1" dirty="0">
                <a:solidFill>
                  <a:srgbClr val="E1E1E1">
                    <a:lumMod val="50000"/>
                  </a:srgbClr>
                </a:solidFill>
                <a:ea typeface="Lato" panose="020F0502020204030203" pitchFamily="34" charset="0"/>
                <a:cs typeface="Lato" panose="020F0502020204030203" pitchFamily="34" charset="0"/>
              </a:rPr>
              <a:t>Dark Gray</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R:	51</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G:	51</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B:	51</a:t>
            </a:r>
            <a:endParaRPr lang="en-US" sz="1050" dirty="0">
              <a:solidFill>
                <a:srgbClr val="A3A3A3"/>
              </a:solidFill>
              <a:ea typeface="Lato" panose="020F0502020204030203" pitchFamily="34" charset="0"/>
              <a:cs typeface="Lato" panose="020F0502020204030203" pitchFamily="34" charset="0"/>
            </a:endParaRPr>
          </a:p>
        </p:txBody>
      </p:sp>
      <p:sp>
        <p:nvSpPr>
          <p:cNvPr id="39" name="TextBox 38">
            <a:extLst>
              <a:ext uri="{FF2B5EF4-FFF2-40B4-BE49-F238E27FC236}">
                <a16:creationId xmlns:a16="http://schemas.microsoft.com/office/drawing/2014/main" id="{FC569F7F-FE05-4A74-BCC9-248BEA3AFB05}"/>
              </a:ext>
            </a:extLst>
          </p:cNvPr>
          <p:cNvSpPr txBox="1"/>
          <p:nvPr/>
        </p:nvSpPr>
        <p:spPr>
          <a:xfrm>
            <a:off x="9480432" y="4061933"/>
            <a:ext cx="1119217" cy="761747"/>
          </a:xfrm>
          <a:prstGeom prst="rect">
            <a:avLst/>
          </a:prstGeom>
          <a:noFill/>
        </p:spPr>
        <p:txBody>
          <a:bodyPr wrap="none" rtlCol="0" anchor="ctr" anchorCtr="0">
            <a:spAutoFit/>
          </a:bodyPr>
          <a:lstStyle/>
          <a:p>
            <a:r>
              <a:rPr lang="en-US" sz="1200" b="1" dirty="0">
                <a:solidFill>
                  <a:srgbClr val="E1E1E1">
                    <a:lumMod val="50000"/>
                  </a:srgbClr>
                </a:solidFill>
                <a:ea typeface="Lato" panose="020F0502020204030203" pitchFamily="34" charset="0"/>
                <a:cs typeface="Lato" panose="020F0502020204030203" pitchFamily="34" charset="0"/>
              </a:rPr>
              <a:t>Medium Gray</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R:	163</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G:	163 </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B:	163</a:t>
            </a:r>
            <a:endParaRPr lang="en-US" sz="1050" dirty="0">
              <a:solidFill>
                <a:srgbClr val="A3A3A3"/>
              </a:solidFill>
              <a:ea typeface="Lato" panose="020F0502020204030203" pitchFamily="34" charset="0"/>
              <a:cs typeface="Lato" panose="020F0502020204030203" pitchFamily="34" charset="0"/>
            </a:endParaRPr>
          </a:p>
        </p:txBody>
      </p:sp>
      <p:sp>
        <p:nvSpPr>
          <p:cNvPr id="40" name="TextBox 39">
            <a:extLst>
              <a:ext uri="{FF2B5EF4-FFF2-40B4-BE49-F238E27FC236}">
                <a16:creationId xmlns:a16="http://schemas.microsoft.com/office/drawing/2014/main" id="{B7099F75-BDCD-43D9-B29E-193DF27C7F29}"/>
              </a:ext>
            </a:extLst>
          </p:cNvPr>
          <p:cNvSpPr txBox="1"/>
          <p:nvPr/>
        </p:nvSpPr>
        <p:spPr>
          <a:xfrm>
            <a:off x="9480432" y="4934770"/>
            <a:ext cx="896399" cy="761747"/>
          </a:xfrm>
          <a:prstGeom prst="rect">
            <a:avLst/>
          </a:prstGeom>
          <a:noFill/>
        </p:spPr>
        <p:txBody>
          <a:bodyPr wrap="none" rtlCol="0" anchor="ctr" anchorCtr="0">
            <a:spAutoFit/>
          </a:bodyPr>
          <a:lstStyle/>
          <a:p>
            <a:r>
              <a:rPr lang="en-US" sz="1200" b="1" dirty="0">
                <a:solidFill>
                  <a:srgbClr val="E1E1E1">
                    <a:lumMod val="50000"/>
                  </a:srgbClr>
                </a:solidFill>
                <a:ea typeface="Lato" panose="020F0502020204030203" pitchFamily="34" charset="0"/>
                <a:cs typeface="Lato" panose="020F0502020204030203" pitchFamily="34" charset="0"/>
              </a:rPr>
              <a:t>Light Gray</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R:	225</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G:	225</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B:	225</a:t>
            </a:r>
            <a:endParaRPr lang="en-US" sz="1050" dirty="0">
              <a:solidFill>
                <a:srgbClr val="A3A3A3"/>
              </a:solidFill>
              <a:ea typeface="Lato" panose="020F0502020204030203" pitchFamily="34" charset="0"/>
              <a:cs typeface="Lato" panose="020F0502020204030203" pitchFamily="34" charset="0"/>
            </a:endParaRPr>
          </a:p>
        </p:txBody>
      </p:sp>
      <p:sp>
        <p:nvSpPr>
          <p:cNvPr id="43" name="TextBox 42">
            <a:extLst>
              <a:ext uri="{FF2B5EF4-FFF2-40B4-BE49-F238E27FC236}">
                <a16:creationId xmlns:a16="http://schemas.microsoft.com/office/drawing/2014/main" id="{2455D54C-08B2-4735-A48C-C595DE0AF461}"/>
              </a:ext>
            </a:extLst>
          </p:cNvPr>
          <p:cNvSpPr txBox="1"/>
          <p:nvPr/>
        </p:nvSpPr>
        <p:spPr>
          <a:xfrm>
            <a:off x="7409909" y="3202601"/>
            <a:ext cx="879087" cy="761747"/>
          </a:xfrm>
          <a:prstGeom prst="rect">
            <a:avLst/>
          </a:prstGeom>
          <a:noFill/>
        </p:spPr>
        <p:txBody>
          <a:bodyPr wrap="none" rtlCol="0" anchor="ctr" anchorCtr="0">
            <a:spAutoFit/>
          </a:bodyPr>
          <a:lstStyle/>
          <a:p>
            <a:r>
              <a:rPr lang="en-US" sz="1200" b="1" dirty="0">
                <a:solidFill>
                  <a:srgbClr val="E1E1E1">
                    <a:lumMod val="50000"/>
                  </a:srgbClr>
                </a:solidFill>
                <a:ea typeface="Lato" panose="020F0502020204030203" pitchFamily="34" charset="0"/>
                <a:cs typeface="Lato" panose="020F0502020204030203" pitchFamily="34" charset="0"/>
              </a:rPr>
              <a:t>Yellow</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R:	255 </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G:	197</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B:	7</a:t>
            </a:r>
            <a:endParaRPr lang="en-US" sz="1050" dirty="0">
              <a:solidFill>
                <a:srgbClr val="A3A3A3"/>
              </a:solidFill>
              <a:ea typeface="Lato" panose="020F0502020204030203" pitchFamily="34" charset="0"/>
              <a:cs typeface="Lato" panose="020F0502020204030203" pitchFamily="34" charset="0"/>
            </a:endParaRPr>
          </a:p>
        </p:txBody>
      </p:sp>
      <p:sp>
        <p:nvSpPr>
          <p:cNvPr id="44" name="TextBox 43">
            <a:extLst>
              <a:ext uri="{FF2B5EF4-FFF2-40B4-BE49-F238E27FC236}">
                <a16:creationId xmlns:a16="http://schemas.microsoft.com/office/drawing/2014/main" id="{44B50640-8727-43B8-A649-DAE87832F3B1}"/>
              </a:ext>
            </a:extLst>
          </p:cNvPr>
          <p:cNvSpPr txBox="1"/>
          <p:nvPr/>
        </p:nvSpPr>
        <p:spPr>
          <a:xfrm>
            <a:off x="1624284" y="3202601"/>
            <a:ext cx="893193" cy="761747"/>
          </a:xfrm>
          <a:prstGeom prst="rect">
            <a:avLst/>
          </a:prstGeom>
          <a:noFill/>
        </p:spPr>
        <p:txBody>
          <a:bodyPr wrap="none" rtlCol="0" anchor="ctr" anchorCtr="0">
            <a:spAutoFit/>
          </a:bodyPr>
          <a:lstStyle/>
          <a:p>
            <a:r>
              <a:rPr lang="en-US" sz="1200" b="1" dirty="0">
                <a:solidFill>
                  <a:srgbClr val="E1E1E1">
                    <a:lumMod val="50000"/>
                  </a:srgbClr>
                </a:solidFill>
                <a:ea typeface="Lato" panose="020F0502020204030203" pitchFamily="34" charset="0"/>
                <a:cs typeface="Lato" panose="020F0502020204030203" pitchFamily="34" charset="0"/>
              </a:rPr>
              <a:t>Deep Azul</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R:	16 </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G:	31</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B:	48</a:t>
            </a:r>
            <a:endParaRPr lang="en-US" sz="1050" dirty="0">
              <a:solidFill>
                <a:srgbClr val="A3A3A3"/>
              </a:solidFill>
              <a:ea typeface="Lato" panose="020F0502020204030203" pitchFamily="34" charset="0"/>
              <a:cs typeface="Lato" panose="020F0502020204030203" pitchFamily="34" charset="0"/>
            </a:endParaRPr>
          </a:p>
        </p:txBody>
      </p:sp>
      <p:sp>
        <p:nvSpPr>
          <p:cNvPr id="46" name="Oval 45">
            <a:extLst>
              <a:ext uri="{FF2B5EF4-FFF2-40B4-BE49-F238E27FC236}">
                <a16:creationId xmlns:a16="http://schemas.microsoft.com/office/drawing/2014/main" id="{BDB0CB75-68E5-4595-B93B-37C76164F28E}"/>
              </a:ext>
            </a:extLst>
          </p:cNvPr>
          <p:cNvSpPr/>
          <p:nvPr/>
        </p:nvSpPr>
        <p:spPr>
          <a:xfrm>
            <a:off x="923225" y="2385465"/>
            <a:ext cx="584192" cy="584192"/>
          </a:xfrm>
          <a:prstGeom prst="ellipse">
            <a:avLst/>
          </a:prstGeom>
          <a:solidFill>
            <a:schemeClr val="accent1"/>
          </a:solidFill>
          <a:ln w="12700" cap="flat" cmpd="sng" algn="ctr">
            <a:solidFill>
              <a:srgbClr val="08C17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725C5A3E-92BF-46A1-8F11-B7B539B6CA2F}"/>
              </a:ext>
            </a:extLst>
          </p:cNvPr>
          <p:cNvSpPr/>
          <p:nvPr/>
        </p:nvSpPr>
        <p:spPr>
          <a:xfrm>
            <a:off x="923225" y="4150710"/>
            <a:ext cx="584192" cy="584192"/>
          </a:xfrm>
          <a:prstGeom prst="ellipse">
            <a:avLst/>
          </a:prstGeom>
          <a:solidFill>
            <a:srgbClr val="FF704D"/>
          </a:solidFill>
          <a:ln w="12700" cap="flat" cmpd="sng" algn="ctr">
            <a:solidFill>
              <a:srgbClr val="FF704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B6C1BE43-0FC4-4822-AA35-49A39203D73F}"/>
              </a:ext>
            </a:extLst>
          </p:cNvPr>
          <p:cNvSpPr/>
          <p:nvPr/>
        </p:nvSpPr>
        <p:spPr>
          <a:xfrm>
            <a:off x="6714898" y="2385465"/>
            <a:ext cx="584192" cy="584192"/>
          </a:xfrm>
          <a:prstGeom prst="ellipse">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78875830-4E54-4BD3-8A86-26A1A683E1B9}"/>
              </a:ext>
            </a:extLst>
          </p:cNvPr>
          <p:cNvSpPr/>
          <p:nvPr/>
        </p:nvSpPr>
        <p:spPr>
          <a:xfrm>
            <a:off x="923225" y="3291378"/>
            <a:ext cx="584192" cy="584192"/>
          </a:xfrm>
          <a:prstGeom prst="ellipse">
            <a:avLst/>
          </a:prstGeom>
          <a:solidFill>
            <a:srgbClr val="101F30"/>
          </a:solidFill>
          <a:ln w="12700" cap="flat" cmpd="sng" algn="ctr">
            <a:solidFill>
              <a:srgbClr val="101F3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70A9429-5200-4EF3-BD64-AB255407DB48}"/>
              </a:ext>
            </a:extLst>
          </p:cNvPr>
          <p:cNvSpPr/>
          <p:nvPr/>
        </p:nvSpPr>
        <p:spPr>
          <a:xfrm>
            <a:off x="8896239" y="2385465"/>
            <a:ext cx="584192" cy="58419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079B502A-2532-44F0-B32A-F50090E2C76D}"/>
              </a:ext>
            </a:extLst>
          </p:cNvPr>
          <p:cNvSpPr/>
          <p:nvPr/>
        </p:nvSpPr>
        <p:spPr>
          <a:xfrm>
            <a:off x="8896239" y="3291378"/>
            <a:ext cx="584192" cy="584192"/>
          </a:xfrm>
          <a:prstGeom prst="ellipse">
            <a:avLst/>
          </a:prstGeom>
          <a:solidFill>
            <a:srgbClr val="333333"/>
          </a:solidFill>
          <a:ln w="12700" cap="flat" cmpd="sng" algn="ctr">
            <a:solidFill>
              <a:srgbClr val="3333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B894E110-576B-41E9-AFBF-552F15D7467C}"/>
              </a:ext>
            </a:extLst>
          </p:cNvPr>
          <p:cNvSpPr/>
          <p:nvPr/>
        </p:nvSpPr>
        <p:spPr>
          <a:xfrm>
            <a:off x="8896239" y="4150710"/>
            <a:ext cx="584192" cy="584192"/>
          </a:xfrm>
          <a:prstGeom prst="ellipse">
            <a:avLst/>
          </a:prstGeom>
          <a:solidFill>
            <a:srgbClr val="A3A3A3"/>
          </a:solidFill>
          <a:ln w="12700" cap="flat" cmpd="sng" algn="ctr">
            <a:solidFill>
              <a:srgbClr val="A3A3A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FDF9EC9C-F0E2-4F7B-A3A9-54BE38BE372B}"/>
              </a:ext>
            </a:extLst>
          </p:cNvPr>
          <p:cNvSpPr/>
          <p:nvPr/>
        </p:nvSpPr>
        <p:spPr>
          <a:xfrm>
            <a:off x="8896239" y="5023547"/>
            <a:ext cx="584192" cy="584192"/>
          </a:xfrm>
          <a:prstGeom prst="ellipse">
            <a:avLst/>
          </a:prstGeom>
          <a:solidFill>
            <a:srgbClr val="E1E1E1"/>
          </a:solidFill>
          <a:ln w="12700" cap="flat" cmpd="sng" algn="ctr">
            <a:solidFill>
              <a:srgbClr val="E1E1E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15E4B810-D326-48ED-9445-FF8E9272B7F1}"/>
              </a:ext>
            </a:extLst>
          </p:cNvPr>
          <p:cNvSpPr/>
          <p:nvPr/>
        </p:nvSpPr>
        <p:spPr>
          <a:xfrm>
            <a:off x="6714898" y="3291378"/>
            <a:ext cx="584192" cy="584192"/>
          </a:xfrm>
          <a:prstGeom prst="ellipse">
            <a:avLst/>
          </a:prstGeom>
          <a:solidFill>
            <a:srgbClr val="FFC507"/>
          </a:solidFill>
          <a:ln w="12700" cap="flat" cmpd="sng" algn="ctr">
            <a:solidFill>
              <a:srgbClr val="FFC50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4409EFB0-DBD8-4B9E-BB4D-6FA6D72DCDE4}"/>
              </a:ext>
            </a:extLst>
          </p:cNvPr>
          <p:cNvSpPr txBox="1"/>
          <p:nvPr/>
        </p:nvSpPr>
        <p:spPr>
          <a:xfrm>
            <a:off x="7409909" y="4061933"/>
            <a:ext cx="879087" cy="761747"/>
          </a:xfrm>
          <a:prstGeom prst="rect">
            <a:avLst/>
          </a:prstGeom>
          <a:noFill/>
        </p:spPr>
        <p:txBody>
          <a:bodyPr wrap="none" rtlCol="0" anchor="ctr" anchorCtr="0">
            <a:spAutoFit/>
          </a:bodyPr>
          <a:lstStyle/>
          <a:p>
            <a:r>
              <a:rPr lang="en-US" sz="1200" b="1" dirty="0">
                <a:solidFill>
                  <a:srgbClr val="E1E1E1">
                    <a:lumMod val="50000"/>
                  </a:srgbClr>
                </a:solidFill>
                <a:ea typeface="Lato" panose="020F0502020204030203" pitchFamily="34" charset="0"/>
                <a:cs typeface="Lato" panose="020F0502020204030203" pitchFamily="34" charset="0"/>
              </a:rPr>
              <a:t>Purple</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R:	105</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G:	49</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B:	158</a:t>
            </a:r>
            <a:endParaRPr lang="en-US" sz="1050" dirty="0">
              <a:solidFill>
                <a:srgbClr val="A3A3A3"/>
              </a:solidFill>
              <a:ea typeface="Lato" panose="020F0502020204030203" pitchFamily="34" charset="0"/>
              <a:cs typeface="Lato" panose="020F0502020204030203" pitchFamily="34" charset="0"/>
            </a:endParaRPr>
          </a:p>
        </p:txBody>
      </p:sp>
      <p:sp>
        <p:nvSpPr>
          <p:cNvPr id="59" name="Oval 58">
            <a:extLst>
              <a:ext uri="{FF2B5EF4-FFF2-40B4-BE49-F238E27FC236}">
                <a16:creationId xmlns:a16="http://schemas.microsoft.com/office/drawing/2014/main" id="{6D95FBB1-F80A-4D91-A513-51C32FF12B64}"/>
              </a:ext>
            </a:extLst>
          </p:cNvPr>
          <p:cNvSpPr/>
          <p:nvPr/>
        </p:nvSpPr>
        <p:spPr>
          <a:xfrm>
            <a:off x="6714898" y="4150710"/>
            <a:ext cx="584192" cy="584192"/>
          </a:xfrm>
          <a:prstGeom prst="ellipse">
            <a:avLst/>
          </a:prstGeom>
          <a:solidFill>
            <a:srgbClr val="69319E"/>
          </a:solidFill>
          <a:ln w="12700" cap="flat" cmpd="sng" algn="ctr">
            <a:solidFill>
              <a:srgbClr val="69319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383BF1BE-6EAA-407F-9384-1741FEADD10D}"/>
              </a:ext>
            </a:extLst>
          </p:cNvPr>
          <p:cNvSpPr txBox="1"/>
          <p:nvPr/>
        </p:nvSpPr>
        <p:spPr>
          <a:xfrm>
            <a:off x="4088766" y="4061933"/>
            <a:ext cx="974947" cy="761747"/>
          </a:xfrm>
          <a:prstGeom prst="rect">
            <a:avLst/>
          </a:prstGeom>
          <a:noFill/>
        </p:spPr>
        <p:txBody>
          <a:bodyPr wrap="none" rtlCol="0" anchor="ctr" anchorCtr="0">
            <a:spAutoFit/>
          </a:bodyPr>
          <a:lstStyle/>
          <a:p>
            <a:r>
              <a:rPr lang="en-US" sz="1200" b="1" dirty="0">
                <a:solidFill>
                  <a:srgbClr val="E1E1E1">
                    <a:lumMod val="50000"/>
                  </a:srgbClr>
                </a:solidFill>
                <a:ea typeface="Lato" panose="020F0502020204030203" pitchFamily="34" charset="0"/>
                <a:cs typeface="Lato" panose="020F0502020204030203" pitchFamily="34" charset="0"/>
              </a:rPr>
              <a:t>Ocean Blue</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R:	33</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G:	135 </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B:	193</a:t>
            </a:r>
            <a:endParaRPr lang="en-US" sz="1050" dirty="0">
              <a:solidFill>
                <a:srgbClr val="A3A3A3"/>
              </a:solidFill>
              <a:ea typeface="Lato" panose="020F0502020204030203" pitchFamily="34" charset="0"/>
              <a:cs typeface="Lato" panose="020F0502020204030203" pitchFamily="34" charset="0"/>
            </a:endParaRPr>
          </a:p>
        </p:txBody>
      </p:sp>
      <p:sp>
        <p:nvSpPr>
          <p:cNvPr id="45" name="TextBox 44">
            <a:extLst>
              <a:ext uri="{FF2B5EF4-FFF2-40B4-BE49-F238E27FC236}">
                <a16:creationId xmlns:a16="http://schemas.microsoft.com/office/drawing/2014/main" id="{7E1ED97E-916F-4113-9A43-A89CA887BDCA}"/>
              </a:ext>
            </a:extLst>
          </p:cNvPr>
          <p:cNvSpPr txBox="1"/>
          <p:nvPr/>
        </p:nvSpPr>
        <p:spPr>
          <a:xfrm>
            <a:off x="4088766" y="2296688"/>
            <a:ext cx="1645002" cy="761747"/>
          </a:xfrm>
          <a:prstGeom prst="rect">
            <a:avLst/>
          </a:prstGeom>
          <a:noFill/>
        </p:spPr>
        <p:txBody>
          <a:bodyPr wrap="none" rtlCol="0" anchor="ctr" anchorCtr="0">
            <a:spAutoFit/>
          </a:bodyPr>
          <a:lstStyle/>
          <a:p>
            <a:r>
              <a:rPr lang="en-US" sz="1200" b="1" dirty="0">
                <a:solidFill>
                  <a:srgbClr val="E1E1E1">
                    <a:lumMod val="50000"/>
                  </a:srgbClr>
                </a:solidFill>
                <a:ea typeface="Lato" panose="020F0502020204030203" pitchFamily="34" charset="0"/>
                <a:cs typeface="Lato" panose="020F0502020204030203" pitchFamily="34" charset="0"/>
              </a:rPr>
              <a:t>Hopper Green (Icons)</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R:	0</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G:	178</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B:	159</a:t>
            </a:r>
            <a:endParaRPr lang="en-US" sz="1050" dirty="0">
              <a:solidFill>
                <a:srgbClr val="A3A3A3"/>
              </a:solidFill>
              <a:ea typeface="Lato" panose="020F0502020204030203" pitchFamily="34" charset="0"/>
              <a:cs typeface="Lato" panose="020F0502020204030203" pitchFamily="34" charset="0"/>
            </a:endParaRPr>
          </a:p>
        </p:txBody>
      </p:sp>
      <p:sp>
        <p:nvSpPr>
          <p:cNvPr id="50" name="Oval 49">
            <a:extLst>
              <a:ext uri="{FF2B5EF4-FFF2-40B4-BE49-F238E27FC236}">
                <a16:creationId xmlns:a16="http://schemas.microsoft.com/office/drawing/2014/main" id="{7D2F6C7D-BDB0-45FE-B893-0828E3FDA5EE}"/>
              </a:ext>
            </a:extLst>
          </p:cNvPr>
          <p:cNvSpPr/>
          <p:nvPr/>
        </p:nvSpPr>
        <p:spPr>
          <a:xfrm>
            <a:off x="3387707" y="4150710"/>
            <a:ext cx="584192" cy="584192"/>
          </a:xfrm>
          <a:prstGeom prst="ellipse">
            <a:avLst/>
          </a:prstGeom>
          <a:solidFill>
            <a:srgbClr val="2187C1"/>
          </a:solidFill>
          <a:ln w="12700" cap="flat" cmpd="sng" algn="ctr">
            <a:solidFill>
              <a:srgbClr val="2187C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6FA88F61-DD01-4ED8-9F18-C7DA10BCE3C8}"/>
              </a:ext>
            </a:extLst>
          </p:cNvPr>
          <p:cNvSpPr/>
          <p:nvPr/>
        </p:nvSpPr>
        <p:spPr>
          <a:xfrm>
            <a:off x="3387707" y="2385465"/>
            <a:ext cx="584192" cy="584192"/>
          </a:xfrm>
          <a:prstGeom prst="ellipse">
            <a:avLst/>
          </a:prstGeom>
          <a:solidFill>
            <a:srgbClr val="00B29F"/>
          </a:solidFill>
          <a:ln w="12700" cap="flat" cmpd="sng" algn="ctr">
            <a:solidFill>
              <a:srgbClr val="00B29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664AD79-FE1D-442D-AB76-162EFD11CDCB}"/>
              </a:ext>
            </a:extLst>
          </p:cNvPr>
          <p:cNvSpPr txBox="1"/>
          <p:nvPr/>
        </p:nvSpPr>
        <p:spPr>
          <a:xfrm>
            <a:off x="4088766" y="3202601"/>
            <a:ext cx="2187930" cy="761747"/>
          </a:xfrm>
          <a:prstGeom prst="rect">
            <a:avLst/>
          </a:prstGeom>
          <a:noFill/>
        </p:spPr>
        <p:txBody>
          <a:bodyPr wrap="square" rtlCol="0" anchor="ctr" anchorCtr="0">
            <a:spAutoFit/>
          </a:bodyPr>
          <a:lstStyle/>
          <a:p>
            <a:r>
              <a:rPr lang="en-US" sz="1200" b="1" dirty="0">
                <a:solidFill>
                  <a:srgbClr val="E1E1E1">
                    <a:lumMod val="50000"/>
                  </a:srgbClr>
                </a:solidFill>
                <a:ea typeface="Lato" panose="020F0502020204030203" pitchFamily="34" charset="0"/>
                <a:cs typeface="Lato" panose="020F0502020204030203" pitchFamily="34" charset="0"/>
              </a:rPr>
              <a:t>Deep Verde</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R:	7</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G:	129</a:t>
            </a:r>
          </a:p>
          <a:p>
            <a:pPr>
              <a:tabLst>
                <a:tab pos="687388" algn="r"/>
              </a:tabLst>
            </a:pPr>
            <a:r>
              <a:rPr lang="en-US" sz="1050" dirty="0">
                <a:solidFill>
                  <a:srgbClr val="E1E1E1">
                    <a:lumMod val="50000"/>
                  </a:srgbClr>
                </a:solidFill>
                <a:ea typeface="Lato" panose="020F0502020204030203" pitchFamily="34" charset="0"/>
                <a:cs typeface="Lato" panose="020F0502020204030203" pitchFamily="34" charset="0"/>
              </a:rPr>
              <a:t>B:	129</a:t>
            </a:r>
          </a:p>
        </p:txBody>
      </p:sp>
      <p:sp>
        <p:nvSpPr>
          <p:cNvPr id="47" name="Oval 46">
            <a:extLst>
              <a:ext uri="{FF2B5EF4-FFF2-40B4-BE49-F238E27FC236}">
                <a16:creationId xmlns:a16="http://schemas.microsoft.com/office/drawing/2014/main" id="{12A47128-D8F9-409A-85C8-4FA698B41764}"/>
              </a:ext>
            </a:extLst>
          </p:cNvPr>
          <p:cNvSpPr/>
          <p:nvPr/>
        </p:nvSpPr>
        <p:spPr>
          <a:xfrm>
            <a:off x="3387707" y="3291378"/>
            <a:ext cx="584192" cy="584192"/>
          </a:xfrm>
          <a:prstGeom prst="ellipse">
            <a:avLst/>
          </a:prstGeom>
          <a:solidFill>
            <a:srgbClr val="078181"/>
          </a:solidFill>
          <a:ln w="12700" cap="flat" cmpd="sng" algn="ctr">
            <a:solidFill>
              <a:srgbClr val="07818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667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C7B0-3457-4B5F-B848-D06737033357}"/>
              </a:ext>
            </a:extLst>
          </p:cNvPr>
          <p:cNvSpPr>
            <a:spLocks noGrp="1"/>
          </p:cNvSpPr>
          <p:nvPr>
            <p:ph type="title"/>
          </p:nvPr>
        </p:nvSpPr>
        <p:spPr/>
        <p:txBody>
          <a:bodyPr/>
          <a:lstStyle/>
          <a:p>
            <a:r>
              <a:rPr lang="en-US" dirty="0"/>
              <a:t>Bar with line chart style</a:t>
            </a:r>
          </a:p>
        </p:txBody>
      </p:sp>
      <p:sp>
        <p:nvSpPr>
          <p:cNvPr id="3" name="Slide Number Placeholder 2">
            <a:extLst>
              <a:ext uri="{FF2B5EF4-FFF2-40B4-BE49-F238E27FC236}">
                <a16:creationId xmlns:a16="http://schemas.microsoft.com/office/drawing/2014/main" id="{6C15C73E-3258-4A04-9B4A-6216A1DD3DA5}"/>
              </a:ext>
            </a:extLst>
          </p:cNvPr>
          <p:cNvSpPr>
            <a:spLocks noGrp="1"/>
          </p:cNvSpPr>
          <p:nvPr>
            <p:ph type="sldNum" sz="quarter" idx="12"/>
          </p:nvPr>
        </p:nvSpPr>
        <p:spPr/>
        <p:txBody>
          <a:bodyPr/>
          <a:lstStyle/>
          <a:p>
            <a:fld id="{C2139850-65B1-4293-8642-0EE1C8C3F177}" type="slidenum">
              <a:rPr lang="en-US" smtClean="0"/>
              <a:t>33</a:t>
            </a:fld>
            <a:endParaRPr lang="en-US"/>
          </a:p>
        </p:txBody>
      </p:sp>
      <p:graphicFrame>
        <p:nvGraphicFramePr>
          <p:cNvPr id="7" name="Chart 6">
            <a:extLst>
              <a:ext uri="{FF2B5EF4-FFF2-40B4-BE49-F238E27FC236}">
                <a16:creationId xmlns:a16="http://schemas.microsoft.com/office/drawing/2014/main" id="{C4A30B43-6CB1-4649-A955-3D74CDFB4FFF}"/>
              </a:ext>
            </a:extLst>
          </p:cNvPr>
          <p:cNvGraphicFramePr/>
          <p:nvPr>
            <p:extLst>
              <p:ext uri="{D42A27DB-BD31-4B8C-83A1-F6EECF244321}">
                <p14:modId xmlns:p14="http://schemas.microsoft.com/office/powerpoint/2010/main" val="817031180"/>
              </p:ext>
            </p:extLst>
          </p:nvPr>
        </p:nvGraphicFramePr>
        <p:xfrm>
          <a:off x="2032000" y="1614488"/>
          <a:ext cx="8128000" cy="45238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5509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C7B0-3457-4B5F-B848-D06737033357}"/>
              </a:ext>
            </a:extLst>
          </p:cNvPr>
          <p:cNvSpPr>
            <a:spLocks noGrp="1"/>
          </p:cNvSpPr>
          <p:nvPr>
            <p:ph type="title"/>
          </p:nvPr>
        </p:nvSpPr>
        <p:spPr/>
        <p:txBody>
          <a:bodyPr/>
          <a:lstStyle/>
          <a:p>
            <a:r>
              <a:rPr lang="en-US" dirty="0"/>
              <a:t>Column chart style</a:t>
            </a:r>
          </a:p>
        </p:txBody>
      </p:sp>
      <p:sp>
        <p:nvSpPr>
          <p:cNvPr id="3" name="Slide Number Placeholder 2">
            <a:extLst>
              <a:ext uri="{FF2B5EF4-FFF2-40B4-BE49-F238E27FC236}">
                <a16:creationId xmlns:a16="http://schemas.microsoft.com/office/drawing/2014/main" id="{6C15C73E-3258-4A04-9B4A-6216A1DD3DA5}"/>
              </a:ext>
            </a:extLst>
          </p:cNvPr>
          <p:cNvSpPr>
            <a:spLocks noGrp="1"/>
          </p:cNvSpPr>
          <p:nvPr>
            <p:ph type="sldNum" sz="quarter" idx="12"/>
          </p:nvPr>
        </p:nvSpPr>
        <p:spPr/>
        <p:txBody>
          <a:bodyPr/>
          <a:lstStyle/>
          <a:p>
            <a:fld id="{C2139850-65B1-4293-8642-0EE1C8C3F177}" type="slidenum">
              <a:rPr lang="en-US" smtClean="0"/>
              <a:t>34</a:t>
            </a:fld>
            <a:endParaRPr lang="en-US"/>
          </a:p>
        </p:txBody>
      </p:sp>
      <p:graphicFrame>
        <p:nvGraphicFramePr>
          <p:cNvPr id="7" name="Chart 6">
            <a:extLst>
              <a:ext uri="{FF2B5EF4-FFF2-40B4-BE49-F238E27FC236}">
                <a16:creationId xmlns:a16="http://schemas.microsoft.com/office/drawing/2014/main" id="{C4A30B43-6CB1-4649-A955-3D74CDFB4FFF}"/>
              </a:ext>
            </a:extLst>
          </p:cNvPr>
          <p:cNvGraphicFramePr/>
          <p:nvPr>
            <p:extLst>
              <p:ext uri="{D42A27DB-BD31-4B8C-83A1-F6EECF244321}">
                <p14:modId xmlns:p14="http://schemas.microsoft.com/office/powerpoint/2010/main" val="1934998"/>
              </p:ext>
            </p:extLst>
          </p:nvPr>
        </p:nvGraphicFramePr>
        <p:xfrm>
          <a:off x="2032000" y="1614488"/>
          <a:ext cx="8128000" cy="45238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7412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C7B0-3457-4B5F-B848-D06737033357}"/>
              </a:ext>
            </a:extLst>
          </p:cNvPr>
          <p:cNvSpPr>
            <a:spLocks noGrp="1"/>
          </p:cNvSpPr>
          <p:nvPr>
            <p:ph type="title"/>
          </p:nvPr>
        </p:nvSpPr>
        <p:spPr/>
        <p:txBody>
          <a:bodyPr/>
          <a:lstStyle/>
          <a:p>
            <a:r>
              <a:rPr lang="en-US" dirty="0"/>
              <a:t>Column chart style</a:t>
            </a:r>
          </a:p>
        </p:txBody>
      </p:sp>
      <p:sp>
        <p:nvSpPr>
          <p:cNvPr id="3" name="Slide Number Placeholder 2">
            <a:extLst>
              <a:ext uri="{FF2B5EF4-FFF2-40B4-BE49-F238E27FC236}">
                <a16:creationId xmlns:a16="http://schemas.microsoft.com/office/drawing/2014/main" id="{6C15C73E-3258-4A04-9B4A-6216A1DD3DA5}"/>
              </a:ext>
            </a:extLst>
          </p:cNvPr>
          <p:cNvSpPr>
            <a:spLocks noGrp="1"/>
          </p:cNvSpPr>
          <p:nvPr>
            <p:ph type="sldNum" sz="quarter" idx="12"/>
          </p:nvPr>
        </p:nvSpPr>
        <p:spPr/>
        <p:txBody>
          <a:bodyPr/>
          <a:lstStyle/>
          <a:p>
            <a:fld id="{C2139850-65B1-4293-8642-0EE1C8C3F177}" type="slidenum">
              <a:rPr lang="en-US" smtClean="0"/>
              <a:t>35</a:t>
            </a:fld>
            <a:endParaRPr lang="en-US"/>
          </a:p>
        </p:txBody>
      </p:sp>
      <p:graphicFrame>
        <p:nvGraphicFramePr>
          <p:cNvPr id="7" name="Chart 6">
            <a:extLst>
              <a:ext uri="{FF2B5EF4-FFF2-40B4-BE49-F238E27FC236}">
                <a16:creationId xmlns:a16="http://schemas.microsoft.com/office/drawing/2014/main" id="{C4A30B43-6CB1-4649-A955-3D74CDFB4FFF}"/>
              </a:ext>
            </a:extLst>
          </p:cNvPr>
          <p:cNvGraphicFramePr/>
          <p:nvPr>
            <p:extLst>
              <p:ext uri="{D42A27DB-BD31-4B8C-83A1-F6EECF244321}">
                <p14:modId xmlns:p14="http://schemas.microsoft.com/office/powerpoint/2010/main" val="2680794082"/>
              </p:ext>
            </p:extLst>
          </p:nvPr>
        </p:nvGraphicFramePr>
        <p:xfrm>
          <a:off x="1000125" y="1614488"/>
          <a:ext cx="10244138" cy="45238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8901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C7B0-3457-4B5F-B848-D06737033357}"/>
              </a:ext>
            </a:extLst>
          </p:cNvPr>
          <p:cNvSpPr>
            <a:spLocks noGrp="1"/>
          </p:cNvSpPr>
          <p:nvPr>
            <p:ph type="title"/>
          </p:nvPr>
        </p:nvSpPr>
        <p:spPr/>
        <p:txBody>
          <a:bodyPr/>
          <a:lstStyle/>
          <a:p>
            <a:r>
              <a:rPr lang="en-US" dirty="0"/>
              <a:t>Stacked column chart style</a:t>
            </a:r>
          </a:p>
        </p:txBody>
      </p:sp>
      <p:sp>
        <p:nvSpPr>
          <p:cNvPr id="3" name="Slide Number Placeholder 2">
            <a:extLst>
              <a:ext uri="{FF2B5EF4-FFF2-40B4-BE49-F238E27FC236}">
                <a16:creationId xmlns:a16="http://schemas.microsoft.com/office/drawing/2014/main" id="{6C15C73E-3258-4A04-9B4A-6216A1DD3DA5}"/>
              </a:ext>
            </a:extLst>
          </p:cNvPr>
          <p:cNvSpPr>
            <a:spLocks noGrp="1"/>
          </p:cNvSpPr>
          <p:nvPr>
            <p:ph type="sldNum" sz="quarter" idx="12"/>
          </p:nvPr>
        </p:nvSpPr>
        <p:spPr/>
        <p:txBody>
          <a:bodyPr/>
          <a:lstStyle/>
          <a:p>
            <a:fld id="{C2139850-65B1-4293-8642-0EE1C8C3F177}" type="slidenum">
              <a:rPr lang="en-US" smtClean="0"/>
              <a:t>36</a:t>
            </a:fld>
            <a:endParaRPr lang="en-US"/>
          </a:p>
        </p:txBody>
      </p:sp>
      <p:graphicFrame>
        <p:nvGraphicFramePr>
          <p:cNvPr id="7" name="Chart 6">
            <a:extLst>
              <a:ext uri="{FF2B5EF4-FFF2-40B4-BE49-F238E27FC236}">
                <a16:creationId xmlns:a16="http://schemas.microsoft.com/office/drawing/2014/main" id="{C4A30B43-6CB1-4649-A955-3D74CDFB4FFF}"/>
              </a:ext>
            </a:extLst>
          </p:cNvPr>
          <p:cNvGraphicFramePr/>
          <p:nvPr>
            <p:extLst>
              <p:ext uri="{D42A27DB-BD31-4B8C-83A1-F6EECF244321}">
                <p14:modId xmlns:p14="http://schemas.microsoft.com/office/powerpoint/2010/main" val="3762605833"/>
              </p:ext>
            </p:extLst>
          </p:nvPr>
        </p:nvGraphicFramePr>
        <p:xfrm>
          <a:off x="1000125" y="1614488"/>
          <a:ext cx="10244138" cy="45238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426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C7B0-3457-4B5F-B848-D06737033357}"/>
              </a:ext>
            </a:extLst>
          </p:cNvPr>
          <p:cNvSpPr>
            <a:spLocks noGrp="1"/>
          </p:cNvSpPr>
          <p:nvPr>
            <p:ph type="title"/>
          </p:nvPr>
        </p:nvSpPr>
        <p:spPr/>
        <p:txBody>
          <a:bodyPr/>
          <a:lstStyle/>
          <a:p>
            <a:r>
              <a:rPr lang="en-US" dirty="0"/>
              <a:t>Line chart style</a:t>
            </a:r>
          </a:p>
        </p:txBody>
      </p:sp>
      <p:sp>
        <p:nvSpPr>
          <p:cNvPr id="3" name="Slide Number Placeholder 2">
            <a:extLst>
              <a:ext uri="{FF2B5EF4-FFF2-40B4-BE49-F238E27FC236}">
                <a16:creationId xmlns:a16="http://schemas.microsoft.com/office/drawing/2014/main" id="{6C15C73E-3258-4A04-9B4A-6216A1DD3DA5}"/>
              </a:ext>
            </a:extLst>
          </p:cNvPr>
          <p:cNvSpPr>
            <a:spLocks noGrp="1"/>
          </p:cNvSpPr>
          <p:nvPr>
            <p:ph type="sldNum" sz="quarter" idx="12"/>
          </p:nvPr>
        </p:nvSpPr>
        <p:spPr/>
        <p:txBody>
          <a:bodyPr/>
          <a:lstStyle/>
          <a:p>
            <a:fld id="{C2139850-65B1-4293-8642-0EE1C8C3F177}" type="slidenum">
              <a:rPr lang="en-US" smtClean="0"/>
              <a:t>37</a:t>
            </a:fld>
            <a:endParaRPr lang="en-US"/>
          </a:p>
        </p:txBody>
      </p:sp>
      <p:graphicFrame>
        <p:nvGraphicFramePr>
          <p:cNvPr id="7" name="Chart 6">
            <a:extLst>
              <a:ext uri="{FF2B5EF4-FFF2-40B4-BE49-F238E27FC236}">
                <a16:creationId xmlns:a16="http://schemas.microsoft.com/office/drawing/2014/main" id="{C4A30B43-6CB1-4649-A955-3D74CDFB4FFF}"/>
              </a:ext>
            </a:extLst>
          </p:cNvPr>
          <p:cNvGraphicFramePr/>
          <p:nvPr>
            <p:extLst>
              <p:ext uri="{D42A27DB-BD31-4B8C-83A1-F6EECF244321}">
                <p14:modId xmlns:p14="http://schemas.microsoft.com/office/powerpoint/2010/main" val="739242465"/>
              </p:ext>
            </p:extLst>
          </p:nvPr>
        </p:nvGraphicFramePr>
        <p:xfrm>
          <a:off x="1000125" y="1614488"/>
          <a:ext cx="10244138" cy="45238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6408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C7B0-3457-4B5F-B848-D06737033357}"/>
              </a:ext>
            </a:extLst>
          </p:cNvPr>
          <p:cNvSpPr>
            <a:spLocks noGrp="1"/>
          </p:cNvSpPr>
          <p:nvPr>
            <p:ph type="title"/>
          </p:nvPr>
        </p:nvSpPr>
        <p:spPr/>
        <p:txBody>
          <a:bodyPr/>
          <a:lstStyle/>
          <a:p>
            <a:r>
              <a:rPr lang="en-US" dirty="0"/>
              <a:t>Bar chart style</a:t>
            </a:r>
          </a:p>
        </p:txBody>
      </p:sp>
      <p:sp>
        <p:nvSpPr>
          <p:cNvPr id="3" name="Slide Number Placeholder 2">
            <a:extLst>
              <a:ext uri="{FF2B5EF4-FFF2-40B4-BE49-F238E27FC236}">
                <a16:creationId xmlns:a16="http://schemas.microsoft.com/office/drawing/2014/main" id="{6C15C73E-3258-4A04-9B4A-6216A1DD3DA5}"/>
              </a:ext>
            </a:extLst>
          </p:cNvPr>
          <p:cNvSpPr>
            <a:spLocks noGrp="1"/>
          </p:cNvSpPr>
          <p:nvPr>
            <p:ph type="sldNum" sz="quarter" idx="12"/>
          </p:nvPr>
        </p:nvSpPr>
        <p:spPr/>
        <p:txBody>
          <a:bodyPr/>
          <a:lstStyle/>
          <a:p>
            <a:fld id="{C2139850-65B1-4293-8642-0EE1C8C3F177}" type="slidenum">
              <a:rPr lang="en-US" smtClean="0"/>
              <a:t>38</a:t>
            </a:fld>
            <a:endParaRPr lang="en-US"/>
          </a:p>
        </p:txBody>
      </p:sp>
      <p:graphicFrame>
        <p:nvGraphicFramePr>
          <p:cNvPr id="7" name="Chart 6">
            <a:extLst>
              <a:ext uri="{FF2B5EF4-FFF2-40B4-BE49-F238E27FC236}">
                <a16:creationId xmlns:a16="http://schemas.microsoft.com/office/drawing/2014/main" id="{C4A30B43-6CB1-4649-A955-3D74CDFB4FFF}"/>
              </a:ext>
            </a:extLst>
          </p:cNvPr>
          <p:cNvGraphicFramePr/>
          <p:nvPr>
            <p:extLst>
              <p:ext uri="{D42A27DB-BD31-4B8C-83A1-F6EECF244321}">
                <p14:modId xmlns:p14="http://schemas.microsoft.com/office/powerpoint/2010/main" val="2420077615"/>
              </p:ext>
            </p:extLst>
          </p:nvPr>
        </p:nvGraphicFramePr>
        <p:xfrm>
          <a:off x="1000125" y="1614488"/>
          <a:ext cx="10244138" cy="45238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76908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C7B0-3457-4B5F-B848-D06737033357}"/>
              </a:ext>
            </a:extLst>
          </p:cNvPr>
          <p:cNvSpPr>
            <a:spLocks noGrp="1"/>
          </p:cNvSpPr>
          <p:nvPr>
            <p:ph type="title"/>
          </p:nvPr>
        </p:nvSpPr>
        <p:spPr/>
        <p:txBody>
          <a:bodyPr/>
          <a:lstStyle/>
          <a:p>
            <a:r>
              <a:rPr lang="en-US" dirty="0"/>
              <a:t>Pie chart style</a:t>
            </a:r>
          </a:p>
        </p:txBody>
      </p:sp>
      <p:sp>
        <p:nvSpPr>
          <p:cNvPr id="3" name="Slide Number Placeholder 2">
            <a:extLst>
              <a:ext uri="{FF2B5EF4-FFF2-40B4-BE49-F238E27FC236}">
                <a16:creationId xmlns:a16="http://schemas.microsoft.com/office/drawing/2014/main" id="{6C15C73E-3258-4A04-9B4A-6216A1DD3DA5}"/>
              </a:ext>
            </a:extLst>
          </p:cNvPr>
          <p:cNvSpPr>
            <a:spLocks noGrp="1"/>
          </p:cNvSpPr>
          <p:nvPr>
            <p:ph type="sldNum" sz="quarter" idx="12"/>
          </p:nvPr>
        </p:nvSpPr>
        <p:spPr/>
        <p:txBody>
          <a:bodyPr/>
          <a:lstStyle/>
          <a:p>
            <a:fld id="{C2139850-65B1-4293-8642-0EE1C8C3F177}" type="slidenum">
              <a:rPr lang="en-US" smtClean="0"/>
              <a:t>39</a:t>
            </a:fld>
            <a:endParaRPr lang="en-US"/>
          </a:p>
        </p:txBody>
      </p:sp>
      <p:graphicFrame>
        <p:nvGraphicFramePr>
          <p:cNvPr id="7" name="Chart 6">
            <a:extLst>
              <a:ext uri="{FF2B5EF4-FFF2-40B4-BE49-F238E27FC236}">
                <a16:creationId xmlns:a16="http://schemas.microsoft.com/office/drawing/2014/main" id="{C4A30B43-6CB1-4649-A955-3D74CDFB4FFF}"/>
              </a:ext>
            </a:extLst>
          </p:cNvPr>
          <p:cNvGraphicFramePr/>
          <p:nvPr>
            <p:extLst>
              <p:ext uri="{D42A27DB-BD31-4B8C-83A1-F6EECF244321}">
                <p14:modId xmlns:p14="http://schemas.microsoft.com/office/powerpoint/2010/main" val="1164798611"/>
              </p:ext>
            </p:extLst>
          </p:nvPr>
        </p:nvGraphicFramePr>
        <p:xfrm>
          <a:off x="1000125" y="1614488"/>
          <a:ext cx="10244138" cy="45238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5253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6B14-4E8C-4BC4-853A-99C3CE0C1059}"/>
              </a:ext>
            </a:extLst>
          </p:cNvPr>
          <p:cNvSpPr>
            <a:spLocks noGrp="1"/>
          </p:cNvSpPr>
          <p:nvPr>
            <p:ph type="title"/>
          </p:nvPr>
        </p:nvSpPr>
        <p:spPr/>
        <p:txBody>
          <a:bodyPr/>
          <a:lstStyle/>
          <a:p>
            <a:r>
              <a:rPr lang="en-US" dirty="0"/>
              <a:t>Section Title Card</a:t>
            </a:r>
          </a:p>
        </p:txBody>
      </p:sp>
    </p:spTree>
    <p:extLst>
      <p:ext uri="{BB962C8B-B14F-4D97-AF65-F5344CB8AC3E}">
        <p14:creationId xmlns:p14="http://schemas.microsoft.com/office/powerpoint/2010/main" val="117240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151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941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E53C-4B06-654A-92CB-26227C895FBC}"/>
              </a:ext>
            </a:extLst>
          </p:cNvPr>
          <p:cNvSpPr>
            <a:spLocks noGrp="1"/>
          </p:cNvSpPr>
          <p:nvPr>
            <p:ph type="title"/>
          </p:nvPr>
        </p:nvSpPr>
        <p:spPr/>
        <p:txBody>
          <a:bodyPr/>
          <a:lstStyle/>
          <a:p>
            <a:r>
              <a:rPr lang="en-US" dirty="0"/>
              <a:t>Copy &amp; pasting old slides into this template</a:t>
            </a:r>
          </a:p>
        </p:txBody>
      </p:sp>
      <p:sp>
        <p:nvSpPr>
          <p:cNvPr id="3" name="Content Placeholder 2">
            <a:extLst>
              <a:ext uri="{FF2B5EF4-FFF2-40B4-BE49-F238E27FC236}">
                <a16:creationId xmlns:a16="http://schemas.microsoft.com/office/drawing/2014/main" id="{2DF648FE-7630-EF4C-824E-E7E52734A130}"/>
              </a:ext>
            </a:extLst>
          </p:cNvPr>
          <p:cNvSpPr>
            <a:spLocks noGrp="1"/>
          </p:cNvSpPr>
          <p:nvPr>
            <p:ph idx="1"/>
          </p:nvPr>
        </p:nvSpPr>
        <p:spPr/>
        <p:txBody>
          <a:bodyPr/>
          <a:lstStyle/>
          <a:p>
            <a:r>
              <a:rPr lang="en-US" dirty="0"/>
              <a:t>Copy and paste single or multiple slides from your source deck into this destination template</a:t>
            </a:r>
          </a:p>
          <a:p>
            <a:r>
              <a:rPr lang="en-US" dirty="0"/>
              <a:t>With pasted slides still selected, locate clipboard icon for </a:t>
            </a:r>
            <a:br>
              <a:rPr lang="en-US" dirty="0"/>
            </a:br>
            <a:r>
              <a:rPr lang="en-US" dirty="0"/>
              <a:t>Paste Options and choose “Use Destination Theme”</a:t>
            </a:r>
          </a:p>
          <a:p>
            <a:pPr lvl="1"/>
            <a:r>
              <a:rPr lang="en-US" dirty="0"/>
              <a:t>On a Windows it will be located in the lower right</a:t>
            </a:r>
          </a:p>
          <a:p>
            <a:pPr lvl="1"/>
            <a:r>
              <a:rPr lang="en-US" dirty="0"/>
              <a:t>On a Mac it is located on the last inserted slide</a:t>
            </a:r>
          </a:p>
          <a:p>
            <a:endParaRPr lang="en-US" dirty="0"/>
          </a:p>
        </p:txBody>
      </p:sp>
      <p:sp>
        <p:nvSpPr>
          <p:cNvPr id="4" name="Slide Number Placeholder 3">
            <a:extLst>
              <a:ext uri="{FF2B5EF4-FFF2-40B4-BE49-F238E27FC236}">
                <a16:creationId xmlns:a16="http://schemas.microsoft.com/office/drawing/2014/main" id="{3521C883-93E0-A44E-9B3F-0B26436B92FF}"/>
              </a:ext>
            </a:extLst>
          </p:cNvPr>
          <p:cNvSpPr>
            <a:spLocks noGrp="1"/>
          </p:cNvSpPr>
          <p:nvPr>
            <p:ph type="sldNum" sz="quarter" idx="12"/>
          </p:nvPr>
        </p:nvSpPr>
        <p:spPr/>
        <p:txBody>
          <a:bodyPr/>
          <a:lstStyle/>
          <a:p>
            <a:fld id="{C2139850-65B1-4293-8642-0EE1C8C3F177}" type="slidenum">
              <a:rPr lang="en-US" smtClean="0"/>
              <a:t>5</a:t>
            </a:fld>
            <a:endParaRPr lang="en-US"/>
          </a:p>
        </p:txBody>
      </p:sp>
      <p:cxnSp>
        <p:nvCxnSpPr>
          <p:cNvPr id="5" name="Straight Arrow Connector 4">
            <a:extLst>
              <a:ext uri="{FF2B5EF4-FFF2-40B4-BE49-F238E27FC236}">
                <a16:creationId xmlns:a16="http://schemas.microsoft.com/office/drawing/2014/main" id="{C07CC351-6713-694C-8A92-186D7F93443A}"/>
              </a:ext>
            </a:extLst>
          </p:cNvPr>
          <p:cNvCxnSpPr/>
          <p:nvPr/>
        </p:nvCxnSpPr>
        <p:spPr>
          <a:xfrm flipV="1">
            <a:off x="5886421" y="4494162"/>
            <a:ext cx="0" cy="598869"/>
          </a:xfrm>
          <a:prstGeom prst="straightConnector1">
            <a:avLst/>
          </a:prstGeom>
          <a:noFill/>
          <a:ln w="38100">
            <a:solidFill>
              <a:schemeClr val="accent1"/>
            </a:solidFill>
            <a:miter lim="800000"/>
            <a:headEnd/>
            <a:tailEnd type="arrow" w="med" len="sm"/>
          </a:ln>
          <a:extLst>
            <a:ext uri="{909E8E84-426E-40dd-AFC4-6F175D3DCCD1}">
              <a14:hiddenFill xmlns:a14="http://schemas.microsoft.com/office/drawing/2010/main" xmlns="">
                <a:noFill/>
              </a14:hiddenFill>
            </a:ext>
          </a:extLst>
        </p:spPr>
      </p:cxnSp>
      <p:sp>
        <p:nvSpPr>
          <p:cNvPr id="6" name="TextBox 5">
            <a:extLst>
              <a:ext uri="{FF2B5EF4-FFF2-40B4-BE49-F238E27FC236}">
                <a16:creationId xmlns:a16="http://schemas.microsoft.com/office/drawing/2014/main" id="{37502734-9DA2-E943-AD76-456B12B700C8}"/>
              </a:ext>
            </a:extLst>
          </p:cNvPr>
          <p:cNvSpPr txBox="1"/>
          <p:nvPr/>
        </p:nvSpPr>
        <p:spPr>
          <a:xfrm>
            <a:off x="5516080" y="5237860"/>
            <a:ext cx="2566731" cy="830997"/>
          </a:xfrm>
          <a:prstGeom prst="rect">
            <a:avLst/>
          </a:prstGeom>
          <a:noFill/>
        </p:spPr>
        <p:txBody>
          <a:bodyPr wrap="square" rtlCol="0" anchor="ctr" anchorCtr="0">
            <a:spAutoFit/>
          </a:bodyPr>
          <a:lstStyle/>
          <a:p>
            <a:r>
              <a:rPr lang="en-US" sz="1600" b="1" dirty="0">
                <a:solidFill>
                  <a:schemeClr val="tx2"/>
                </a:solidFill>
              </a:rPr>
              <a:t>Windows:</a:t>
            </a:r>
            <a:br>
              <a:rPr lang="en-US" sz="1600" dirty="0">
                <a:solidFill>
                  <a:srgbClr val="E1E1E1">
                    <a:lumMod val="50000"/>
                  </a:srgbClr>
                </a:solidFill>
              </a:rPr>
            </a:br>
            <a:r>
              <a:rPr lang="en-US" sz="1600" dirty="0">
                <a:solidFill>
                  <a:srgbClr val="E1E1E1">
                    <a:lumMod val="50000"/>
                  </a:srgbClr>
                </a:solidFill>
              </a:rPr>
              <a:t>“Use Destination Theme” is the left option</a:t>
            </a:r>
          </a:p>
        </p:txBody>
      </p:sp>
      <p:pic>
        <p:nvPicPr>
          <p:cNvPr id="7" name="Picture 6">
            <a:extLst>
              <a:ext uri="{FF2B5EF4-FFF2-40B4-BE49-F238E27FC236}">
                <a16:creationId xmlns:a16="http://schemas.microsoft.com/office/drawing/2014/main" id="{147A9673-8F25-484D-B90D-1DED86109AA6}"/>
              </a:ext>
            </a:extLst>
          </p:cNvPr>
          <p:cNvPicPr>
            <a:picLocks noChangeAspect="1"/>
          </p:cNvPicPr>
          <p:nvPr/>
        </p:nvPicPr>
        <p:blipFill>
          <a:blip r:embed="rId2"/>
          <a:stretch>
            <a:fillRect/>
          </a:stretch>
        </p:blipFill>
        <p:spPr>
          <a:xfrm>
            <a:off x="5618110" y="3631569"/>
            <a:ext cx="1354429" cy="804192"/>
          </a:xfrm>
          <a:prstGeom prst="rect">
            <a:avLst/>
          </a:prstGeom>
        </p:spPr>
      </p:pic>
      <p:cxnSp>
        <p:nvCxnSpPr>
          <p:cNvPr id="8" name="Straight Arrow Connector 7">
            <a:extLst>
              <a:ext uri="{FF2B5EF4-FFF2-40B4-BE49-F238E27FC236}">
                <a16:creationId xmlns:a16="http://schemas.microsoft.com/office/drawing/2014/main" id="{1D4A4DA5-69C6-9C46-94F1-55E5D96B3188}"/>
              </a:ext>
            </a:extLst>
          </p:cNvPr>
          <p:cNvCxnSpPr/>
          <p:nvPr/>
        </p:nvCxnSpPr>
        <p:spPr>
          <a:xfrm flipV="1">
            <a:off x="8813526" y="4494162"/>
            <a:ext cx="0" cy="598869"/>
          </a:xfrm>
          <a:prstGeom prst="straightConnector1">
            <a:avLst/>
          </a:prstGeom>
          <a:noFill/>
          <a:ln w="38100">
            <a:solidFill>
              <a:schemeClr val="accent1"/>
            </a:solidFill>
            <a:miter lim="800000"/>
            <a:headEnd/>
            <a:tailEnd type="arrow" w="med" len="sm"/>
          </a:ln>
          <a:extLst>
            <a:ext uri="{909E8E84-426E-40dd-AFC4-6F175D3DCCD1}">
              <a14:hiddenFill xmlns:a14="http://schemas.microsoft.com/office/drawing/2010/main" xmlns="">
                <a:noFill/>
              </a14:hiddenFill>
            </a:ext>
          </a:extLst>
        </p:spPr>
      </p:cxnSp>
      <p:sp>
        <p:nvSpPr>
          <p:cNvPr id="9" name="TextBox 8">
            <a:extLst>
              <a:ext uri="{FF2B5EF4-FFF2-40B4-BE49-F238E27FC236}">
                <a16:creationId xmlns:a16="http://schemas.microsoft.com/office/drawing/2014/main" id="{050A8CEC-731A-A24E-A931-00EBCD5923BA}"/>
              </a:ext>
            </a:extLst>
          </p:cNvPr>
          <p:cNvSpPr txBox="1"/>
          <p:nvPr/>
        </p:nvSpPr>
        <p:spPr>
          <a:xfrm>
            <a:off x="7957186" y="5233894"/>
            <a:ext cx="3366267" cy="1077218"/>
          </a:xfrm>
          <a:prstGeom prst="rect">
            <a:avLst/>
          </a:prstGeom>
          <a:noFill/>
        </p:spPr>
        <p:txBody>
          <a:bodyPr wrap="square" rtlCol="0" anchor="ctr" anchorCtr="0">
            <a:spAutoFit/>
          </a:bodyPr>
          <a:lstStyle/>
          <a:p>
            <a:r>
              <a:rPr lang="en-US" sz="1600" b="1" dirty="0">
                <a:solidFill>
                  <a:schemeClr val="tx2"/>
                </a:solidFill>
              </a:rPr>
              <a:t>Mac:</a:t>
            </a:r>
            <a:br>
              <a:rPr lang="en-US" sz="1600" dirty="0">
                <a:solidFill>
                  <a:srgbClr val="E1E1E1">
                    <a:lumMod val="50000"/>
                  </a:srgbClr>
                </a:solidFill>
              </a:rPr>
            </a:br>
            <a:r>
              <a:rPr lang="en-US" sz="1600" dirty="0">
                <a:solidFill>
                  <a:srgbClr val="E1E1E1">
                    <a:lumMod val="50000"/>
                  </a:srgbClr>
                </a:solidFill>
              </a:rPr>
              <a:t>Click the clipboard icon to reveal drop-down menu, select “Use Destination Theme”</a:t>
            </a:r>
          </a:p>
        </p:txBody>
      </p:sp>
      <p:pic>
        <p:nvPicPr>
          <p:cNvPr id="10" name="Picture 9">
            <a:extLst>
              <a:ext uri="{FF2B5EF4-FFF2-40B4-BE49-F238E27FC236}">
                <a16:creationId xmlns:a16="http://schemas.microsoft.com/office/drawing/2014/main" id="{708A7776-3A9E-5148-8260-88D6077760F6}"/>
              </a:ext>
            </a:extLst>
          </p:cNvPr>
          <p:cNvPicPr>
            <a:picLocks noChangeAspect="1"/>
          </p:cNvPicPr>
          <p:nvPr/>
        </p:nvPicPr>
        <p:blipFill>
          <a:blip r:embed="rId3"/>
          <a:stretch>
            <a:fillRect/>
          </a:stretch>
        </p:blipFill>
        <p:spPr>
          <a:xfrm>
            <a:off x="7957186" y="3631569"/>
            <a:ext cx="1698842" cy="804714"/>
          </a:xfrm>
          <a:prstGeom prst="rect">
            <a:avLst/>
          </a:prstGeom>
        </p:spPr>
      </p:pic>
    </p:spTree>
    <p:extLst>
      <p:ext uri="{BB962C8B-B14F-4D97-AF65-F5344CB8AC3E}">
        <p14:creationId xmlns:p14="http://schemas.microsoft.com/office/powerpoint/2010/main" val="383599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EAD0-7571-D242-97B0-38D5A13EA758}"/>
              </a:ext>
            </a:extLst>
          </p:cNvPr>
          <p:cNvSpPr>
            <a:spLocks noGrp="1"/>
          </p:cNvSpPr>
          <p:nvPr>
            <p:ph type="title"/>
          </p:nvPr>
        </p:nvSpPr>
        <p:spPr/>
        <p:txBody>
          <a:bodyPr/>
          <a:lstStyle/>
          <a:p>
            <a:r>
              <a:rPr lang="en-US" dirty="0"/>
              <a:t>Applying the theme &amp; slide layouts to your new file</a:t>
            </a:r>
          </a:p>
        </p:txBody>
      </p:sp>
      <p:sp>
        <p:nvSpPr>
          <p:cNvPr id="3" name="Content Placeholder 2">
            <a:extLst>
              <a:ext uri="{FF2B5EF4-FFF2-40B4-BE49-F238E27FC236}">
                <a16:creationId xmlns:a16="http://schemas.microsoft.com/office/drawing/2014/main" id="{26B8FDAE-AFB5-5040-B99D-33BECB545A81}"/>
              </a:ext>
            </a:extLst>
          </p:cNvPr>
          <p:cNvSpPr>
            <a:spLocks noGrp="1"/>
          </p:cNvSpPr>
          <p:nvPr>
            <p:ph idx="1"/>
          </p:nvPr>
        </p:nvSpPr>
        <p:spPr/>
        <p:txBody>
          <a:bodyPr/>
          <a:lstStyle/>
          <a:p>
            <a:r>
              <a:rPr lang="en-US" altLang="ja-JP" dirty="0"/>
              <a:t>In Normal View:</a:t>
            </a:r>
          </a:p>
          <a:p>
            <a:pPr lvl="1"/>
            <a:r>
              <a:rPr lang="en-US" altLang="ja-JP" dirty="0"/>
              <a:t>Select appropriate layout </a:t>
            </a:r>
            <a:br>
              <a:rPr lang="en-US" altLang="ja-JP" dirty="0"/>
            </a:br>
            <a:r>
              <a:rPr lang="en-US" altLang="ja-JP" dirty="0"/>
              <a:t>option from Layout menu</a:t>
            </a:r>
          </a:p>
          <a:p>
            <a:pPr lvl="1"/>
            <a:r>
              <a:rPr lang="en-US" dirty="0"/>
              <a:t>Windows</a:t>
            </a:r>
            <a:r>
              <a:rPr lang="en-US" altLang="ja-JP" dirty="0"/>
              <a:t>, click the </a:t>
            </a:r>
            <a:br>
              <a:rPr lang="en-US" altLang="ja-JP" dirty="0"/>
            </a:br>
            <a:r>
              <a:rPr lang="ja-JP" altLang="en-US"/>
              <a:t>“</a:t>
            </a:r>
            <a:r>
              <a:rPr lang="en-US" altLang="ja-JP" dirty="0"/>
              <a:t>Reset</a:t>
            </a:r>
            <a:r>
              <a:rPr lang="ja-JP" altLang="en-US"/>
              <a:t>” </a:t>
            </a:r>
            <a:r>
              <a:rPr lang="en-US" altLang="ja-JP" dirty="0"/>
              <a:t>button</a:t>
            </a:r>
          </a:p>
          <a:p>
            <a:r>
              <a:rPr lang="en-US" dirty="0"/>
              <a:t>You will need to determine the proper layout for each slide individually</a:t>
            </a:r>
          </a:p>
          <a:p>
            <a:r>
              <a:rPr lang="en-US" dirty="0"/>
              <a:t>Graphic elements may need to be adjusted to reflect the new color palette</a:t>
            </a:r>
          </a:p>
          <a:p>
            <a:r>
              <a:rPr lang="en-US" dirty="0"/>
              <a:t>Some slide elements may need layout adjustments on an individual basis</a:t>
            </a:r>
          </a:p>
          <a:p>
            <a:r>
              <a:rPr lang="en-US" dirty="0"/>
              <a:t>If pasting 3:4 ratio slides into this 16:9 template, you’ll need to cut and paste the graphical elements onto the slide surfaces to avoid stretching the images</a:t>
            </a:r>
          </a:p>
          <a:p>
            <a:endParaRPr lang="en-US" dirty="0"/>
          </a:p>
        </p:txBody>
      </p:sp>
      <p:sp>
        <p:nvSpPr>
          <p:cNvPr id="4" name="Slide Number Placeholder 3">
            <a:extLst>
              <a:ext uri="{FF2B5EF4-FFF2-40B4-BE49-F238E27FC236}">
                <a16:creationId xmlns:a16="http://schemas.microsoft.com/office/drawing/2014/main" id="{3F173926-9271-4249-873E-10912DAAB84B}"/>
              </a:ext>
            </a:extLst>
          </p:cNvPr>
          <p:cNvSpPr>
            <a:spLocks noGrp="1"/>
          </p:cNvSpPr>
          <p:nvPr>
            <p:ph type="sldNum" sz="quarter" idx="12"/>
          </p:nvPr>
        </p:nvSpPr>
        <p:spPr/>
        <p:txBody>
          <a:bodyPr/>
          <a:lstStyle/>
          <a:p>
            <a:fld id="{C2139850-65B1-4293-8642-0EE1C8C3F177}" type="slidenum">
              <a:rPr lang="en-US" smtClean="0"/>
              <a:t>6</a:t>
            </a:fld>
            <a:endParaRPr lang="en-US"/>
          </a:p>
        </p:txBody>
      </p:sp>
      <p:cxnSp>
        <p:nvCxnSpPr>
          <p:cNvPr id="5" name="Straight Connector 4">
            <a:extLst>
              <a:ext uri="{FF2B5EF4-FFF2-40B4-BE49-F238E27FC236}">
                <a16:creationId xmlns:a16="http://schemas.microsoft.com/office/drawing/2014/main" id="{189AA654-367C-474A-87CE-6D5689E1DD4D}"/>
              </a:ext>
            </a:extLst>
          </p:cNvPr>
          <p:cNvCxnSpPr/>
          <p:nvPr/>
        </p:nvCxnSpPr>
        <p:spPr>
          <a:xfrm flipH="1" flipV="1">
            <a:off x="7423131" y="1534859"/>
            <a:ext cx="1617339" cy="562747"/>
          </a:xfrm>
          <a:prstGeom prst="line">
            <a:avLst/>
          </a:prstGeom>
          <a:ln w="38100">
            <a:solidFill>
              <a:schemeClr val="accent1"/>
            </a:solidFill>
            <a:prstDash val="sysDash"/>
          </a:ln>
        </p:spPr>
        <p:style>
          <a:lnRef idx="2">
            <a:schemeClr val="accent1"/>
          </a:lnRef>
          <a:fillRef idx="0">
            <a:schemeClr val="accent1"/>
          </a:fillRef>
          <a:effectRef idx="1">
            <a:schemeClr val="accent1"/>
          </a:effectRef>
          <a:fontRef idx="minor">
            <a:schemeClr val="tx1"/>
          </a:fontRef>
        </p:style>
      </p:cxnSp>
      <p:sp>
        <p:nvSpPr>
          <p:cNvPr id="6" name="Text Box 6">
            <a:extLst>
              <a:ext uri="{FF2B5EF4-FFF2-40B4-BE49-F238E27FC236}">
                <a16:creationId xmlns:a16="http://schemas.microsoft.com/office/drawing/2014/main" id="{CF7A3E8F-0AC8-4844-89DC-9F0325480A93}"/>
              </a:ext>
            </a:extLst>
          </p:cNvPr>
          <p:cNvSpPr txBox="1">
            <a:spLocks noChangeArrowheads="1"/>
          </p:cNvSpPr>
          <p:nvPr/>
        </p:nvSpPr>
        <p:spPr bwMode="gray">
          <a:xfrm>
            <a:off x="8190488" y="1463336"/>
            <a:ext cx="301493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square" lIns="0" tIns="0" rIns="0" bIns="0">
            <a:spAutoFit/>
          </a:bodyPr>
          <a:lstStyle>
            <a:lvl1pPr defTabSz="574675" eaLnBrk="0" hangingPunct="0">
              <a:defRPr sz="2400">
                <a:solidFill>
                  <a:schemeClr val="tx1"/>
                </a:solidFill>
                <a:latin typeface="Arial" pitchFamily="34" charset="0"/>
                <a:ea typeface="ＭＳ Ｐゴシック" pitchFamily="34" charset="-128"/>
              </a:defRPr>
            </a:lvl1pPr>
            <a:lvl2pPr marL="742950" indent="-285750" defTabSz="574675" eaLnBrk="0" hangingPunct="0">
              <a:defRPr sz="2400">
                <a:solidFill>
                  <a:schemeClr val="tx1"/>
                </a:solidFill>
                <a:latin typeface="Arial" pitchFamily="34" charset="0"/>
                <a:ea typeface="ＭＳ Ｐゴシック" pitchFamily="34" charset="-128"/>
              </a:defRPr>
            </a:lvl2pPr>
            <a:lvl3pPr marL="1143000" indent="-228600" defTabSz="574675" eaLnBrk="0" hangingPunct="0">
              <a:defRPr sz="2400">
                <a:solidFill>
                  <a:schemeClr val="tx1"/>
                </a:solidFill>
                <a:latin typeface="Arial" pitchFamily="34" charset="0"/>
                <a:ea typeface="ＭＳ Ｐゴシック" pitchFamily="34" charset="-128"/>
              </a:defRPr>
            </a:lvl3pPr>
            <a:lvl4pPr marL="1600200" indent="-228600" defTabSz="574675" eaLnBrk="0" hangingPunct="0">
              <a:defRPr sz="2400">
                <a:solidFill>
                  <a:schemeClr val="tx1"/>
                </a:solidFill>
                <a:latin typeface="Arial" pitchFamily="34" charset="0"/>
                <a:ea typeface="ＭＳ Ｐゴシック" pitchFamily="34" charset="-128"/>
              </a:defRPr>
            </a:lvl4pPr>
            <a:lvl5pPr marL="2057400" indent="-228600" defTabSz="574675" eaLnBrk="0" hangingPunct="0">
              <a:defRPr sz="2400">
                <a:solidFill>
                  <a:schemeClr val="tx1"/>
                </a:solidFill>
                <a:latin typeface="Arial" pitchFamily="34" charset="0"/>
                <a:ea typeface="ＭＳ Ｐゴシック" pitchFamily="34" charset="-128"/>
              </a:defRPr>
            </a:lvl5pPr>
            <a:lvl6pPr marL="2514600" indent="-228600" defTabSz="57467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57467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57467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57467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800" dirty="0">
                <a:solidFill>
                  <a:srgbClr val="333333"/>
                </a:solidFill>
                <a:latin typeface="Calibri Regular"/>
              </a:rPr>
              <a:t>Menu Bar of Your New File</a:t>
            </a:r>
          </a:p>
        </p:txBody>
      </p:sp>
      <p:cxnSp>
        <p:nvCxnSpPr>
          <p:cNvPr id="7" name="Straight Connector 6">
            <a:extLst>
              <a:ext uri="{FF2B5EF4-FFF2-40B4-BE49-F238E27FC236}">
                <a16:creationId xmlns:a16="http://schemas.microsoft.com/office/drawing/2014/main" id="{F87256A0-0E39-9E4A-8ABA-CB3534AC4D23}"/>
              </a:ext>
            </a:extLst>
          </p:cNvPr>
          <p:cNvCxnSpPr/>
          <p:nvPr/>
        </p:nvCxnSpPr>
        <p:spPr>
          <a:xfrm flipV="1">
            <a:off x="7444942" y="2850661"/>
            <a:ext cx="1595528" cy="246598"/>
          </a:xfrm>
          <a:prstGeom prst="line">
            <a:avLst/>
          </a:prstGeom>
          <a:ln w="38100">
            <a:solidFill>
              <a:schemeClr val="accent1"/>
            </a:solidFill>
            <a:prstDash val="sysDash"/>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0BED019B-3E6E-8E4A-BBD0-0333850DA0B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68159" y="1534859"/>
            <a:ext cx="3076783" cy="1562399"/>
          </a:xfrm>
          <a:prstGeom prst="rect">
            <a:avLst/>
          </a:prstGeom>
          <a:ln>
            <a:solidFill>
              <a:schemeClr val="accent3"/>
            </a:solidFill>
          </a:ln>
        </p:spPr>
      </p:pic>
      <p:cxnSp>
        <p:nvCxnSpPr>
          <p:cNvPr id="9" name="Elbow Connector 8">
            <a:extLst>
              <a:ext uri="{FF2B5EF4-FFF2-40B4-BE49-F238E27FC236}">
                <a16:creationId xmlns:a16="http://schemas.microsoft.com/office/drawing/2014/main" id="{C449AF1D-1CEF-8A4F-871C-1901EE886CE9}"/>
              </a:ext>
            </a:extLst>
          </p:cNvPr>
          <p:cNvCxnSpPr/>
          <p:nvPr/>
        </p:nvCxnSpPr>
        <p:spPr>
          <a:xfrm>
            <a:off x="3972632" y="1377066"/>
            <a:ext cx="2640169" cy="822960"/>
          </a:xfrm>
          <a:prstGeom prst="bentConnector3">
            <a:avLst>
              <a:gd name="adj1" fmla="val 91951"/>
            </a:avLst>
          </a:prstGeom>
          <a:noFill/>
          <a:ln w="38100">
            <a:solidFill>
              <a:schemeClr val="accent1"/>
            </a:solidFill>
            <a:miter lim="800000"/>
            <a:headEnd/>
            <a:tailEnd type="arrow" w="med" len="sm"/>
          </a:ln>
          <a:extLst>
            <a:ext uri="{909E8E84-426E-40dd-AFC4-6F175D3DCCD1}">
              <a14:hiddenFill xmlns:a14="http://schemas.microsoft.com/office/drawing/2010/main" xmlns="">
                <a:noFill/>
              </a14:hiddenFill>
            </a:ext>
          </a:extLst>
        </p:spPr>
      </p:cxnSp>
      <p:pic>
        <p:nvPicPr>
          <p:cNvPr id="10" name="Picture 9">
            <a:extLst>
              <a:ext uri="{FF2B5EF4-FFF2-40B4-BE49-F238E27FC236}">
                <a16:creationId xmlns:a16="http://schemas.microsoft.com/office/drawing/2014/main" id="{9CF2BCCF-0C10-0842-8984-0586E5A454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59861" y="2061844"/>
            <a:ext cx="1208315" cy="753055"/>
          </a:xfrm>
          <a:prstGeom prst="ellipse">
            <a:avLst/>
          </a:prstGeom>
          <a:ln w="63500" cap="rnd">
            <a:noFill/>
          </a:ln>
          <a:effectLst/>
        </p:spPr>
      </p:pic>
    </p:spTree>
    <p:extLst>
      <p:ext uri="{BB962C8B-B14F-4D97-AF65-F5344CB8AC3E}">
        <p14:creationId xmlns:p14="http://schemas.microsoft.com/office/powerpoint/2010/main" val="1512953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49FEA-7F2E-42ED-8519-0DD35E886E5D}"/>
              </a:ext>
            </a:extLst>
          </p:cNvPr>
          <p:cNvSpPr>
            <a:spLocks noGrp="1"/>
          </p:cNvSpPr>
          <p:nvPr>
            <p:ph type="title"/>
          </p:nvPr>
        </p:nvSpPr>
        <p:spPr/>
        <p:txBody>
          <a:bodyPr/>
          <a:lstStyle/>
          <a:p>
            <a:r>
              <a:rPr lang="en-US" dirty="0"/>
              <a:t>Title, </a:t>
            </a:r>
            <a:r>
              <a:rPr lang="en-US" dirty="0" err="1"/>
              <a:t>Lato</a:t>
            </a:r>
            <a:r>
              <a:rPr lang="en-US" dirty="0"/>
              <a:t> Black 36pt dark blue</a:t>
            </a:r>
          </a:p>
        </p:txBody>
      </p:sp>
      <p:sp>
        <p:nvSpPr>
          <p:cNvPr id="3" name="Content Placeholder 2">
            <a:extLst>
              <a:ext uri="{FF2B5EF4-FFF2-40B4-BE49-F238E27FC236}">
                <a16:creationId xmlns:a16="http://schemas.microsoft.com/office/drawing/2014/main" id="{0D7F6D27-C5E6-43AF-B969-081204164123}"/>
              </a:ext>
            </a:extLst>
          </p:cNvPr>
          <p:cNvSpPr>
            <a:spLocks noGrp="1"/>
          </p:cNvSpPr>
          <p:nvPr>
            <p:ph idx="1"/>
          </p:nvPr>
        </p:nvSpPr>
        <p:spPr/>
        <p:txBody>
          <a:bodyPr/>
          <a:lstStyle/>
          <a:p>
            <a:r>
              <a:rPr lang="en-US" dirty="0"/>
              <a:t>Bullet 1, </a:t>
            </a:r>
            <a:r>
              <a:rPr lang="en-US" dirty="0" err="1"/>
              <a:t>Lato</a:t>
            </a:r>
            <a:r>
              <a:rPr lang="en-US" dirty="0"/>
              <a:t> 20pt gray, sentence case</a:t>
            </a:r>
          </a:p>
          <a:p>
            <a:pPr lvl="1"/>
            <a:r>
              <a:rPr lang="en-US" dirty="0"/>
              <a:t>Bullet 2, </a:t>
            </a:r>
            <a:r>
              <a:rPr lang="en-US" dirty="0" err="1"/>
              <a:t>Lato</a:t>
            </a:r>
            <a:r>
              <a:rPr lang="en-US" dirty="0"/>
              <a:t> 18pt gray, sentence case</a:t>
            </a:r>
          </a:p>
          <a:p>
            <a:pPr lvl="2"/>
            <a:r>
              <a:rPr lang="en-US" dirty="0"/>
              <a:t>Bullet 3, </a:t>
            </a:r>
            <a:r>
              <a:rPr lang="en-US" dirty="0" err="1"/>
              <a:t>Lato</a:t>
            </a:r>
            <a:r>
              <a:rPr lang="en-US" dirty="0"/>
              <a:t> 16pt gray, sentence case</a:t>
            </a:r>
          </a:p>
          <a:p>
            <a:pPr lvl="3"/>
            <a:r>
              <a:rPr lang="en-US" dirty="0"/>
              <a:t>Bullet 4, </a:t>
            </a:r>
            <a:r>
              <a:rPr lang="en-US" dirty="0" err="1"/>
              <a:t>Lato</a:t>
            </a:r>
            <a:r>
              <a:rPr lang="en-US" dirty="0"/>
              <a:t> 14pt gray, sentence case</a:t>
            </a:r>
          </a:p>
        </p:txBody>
      </p:sp>
      <p:sp>
        <p:nvSpPr>
          <p:cNvPr id="8" name="Slide Number Placeholder 7">
            <a:extLst>
              <a:ext uri="{FF2B5EF4-FFF2-40B4-BE49-F238E27FC236}">
                <a16:creationId xmlns:a16="http://schemas.microsoft.com/office/drawing/2014/main" id="{47778B2A-9CA3-4F8C-B67D-2D24B6A93F4D}"/>
              </a:ext>
            </a:extLst>
          </p:cNvPr>
          <p:cNvSpPr>
            <a:spLocks noGrp="1"/>
          </p:cNvSpPr>
          <p:nvPr>
            <p:ph type="sldNum" sz="quarter" idx="12"/>
          </p:nvPr>
        </p:nvSpPr>
        <p:spPr/>
        <p:txBody>
          <a:bodyPr/>
          <a:lstStyle/>
          <a:p>
            <a:fld id="{C2139850-65B1-4293-8642-0EE1C8C3F177}" type="slidenum">
              <a:rPr lang="en-US" smtClean="0"/>
              <a:t>7</a:t>
            </a:fld>
            <a:endParaRPr lang="en-US"/>
          </a:p>
        </p:txBody>
      </p:sp>
    </p:spTree>
    <p:extLst>
      <p:ext uri="{BB962C8B-B14F-4D97-AF65-F5344CB8AC3E}">
        <p14:creationId xmlns:p14="http://schemas.microsoft.com/office/powerpoint/2010/main" val="903528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49FEA-7F2E-42ED-8519-0DD35E886E5D}"/>
              </a:ext>
            </a:extLst>
          </p:cNvPr>
          <p:cNvSpPr>
            <a:spLocks noGrp="1"/>
          </p:cNvSpPr>
          <p:nvPr>
            <p:ph type="title"/>
          </p:nvPr>
        </p:nvSpPr>
        <p:spPr/>
        <p:txBody>
          <a:bodyPr/>
          <a:lstStyle/>
          <a:p>
            <a:r>
              <a:rPr lang="en-US" dirty="0"/>
              <a:t>Title, </a:t>
            </a:r>
            <a:r>
              <a:rPr lang="en-US" dirty="0" err="1"/>
              <a:t>Lato</a:t>
            </a:r>
            <a:r>
              <a:rPr lang="en-US" dirty="0"/>
              <a:t> Black 36pt dark blue</a:t>
            </a:r>
          </a:p>
        </p:txBody>
      </p:sp>
      <p:sp>
        <p:nvSpPr>
          <p:cNvPr id="8" name="Slide Number Placeholder 7">
            <a:extLst>
              <a:ext uri="{FF2B5EF4-FFF2-40B4-BE49-F238E27FC236}">
                <a16:creationId xmlns:a16="http://schemas.microsoft.com/office/drawing/2014/main" id="{47778B2A-9CA3-4F8C-B67D-2D24B6A93F4D}"/>
              </a:ext>
            </a:extLst>
          </p:cNvPr>
          <p:cNvSpPr>
            <a:spLocks noGrp="1"/>
          </p:cNvSpPr>
          <p:nvPr>
            <p:ph type="sldNum" sz="quarter" idx="12"/>
          </p:nvPr>
        </p:nvSpPr>
        <p:spPr/>
        <p:txBody>
          <a:bodyPr/>
          <a:lstStyle/>
          <a:p>
            <a:fld id="{C2139850-65B1-4293-8642-0EE1C8C3F177}" type="slidenum">
              <a:rPr lang="en-US" smtClean="0"/>
              <a:t>8</a:t>
            </a:fld>
            <a:endParaRPr lang="en-US"/>
          </a:p>
        </p:txBody>
      </p:sp>
      <p:sp>
        <p:nvSpPr>
          <p:cNvPr id="6" name="Text Placeholder 5">
            <a:extLst>
              <a:ext uri="{FF2B5EF4-FFF2-40B4-BE49-F238E27FC236}">
                <a16:creationId xmlns:a16="http://schemas.microsoft.com/office/drawing/2014/main" id="{D264FF8A-643A-9F41-9BDB-CAB5093FB68E}"/>
              </a:ext>
            </a:extLst>
          </p:cNvPr>
          <p:cNvSpPr>
            <a:spLocks noGrp="1"/>
          </p:cNvSpPr>
          <p:nvPr>
            <p:ph type="body" sz="quarter" idx="13"/>
          </p:nvPr>
        </p:nvSpPr>
        <p:spPr/>
        <p:txBody>
          <a:bodyPr>
            <a:normAutofit fontScale="92500" lnSpcReduction="10000"/>
          </a:bodyPr>
          <a:lstStyle/>
          <a:p>
            <a:r>
              <a:rPr lang="en-US" dirty="0" err="1"/>
              <a:t>www.lendingtree.com</a:t>
            </a:r>
            <a:r>
              <a:rPr lang="en-US" dirty="0"/>
              <a:t>/creative</a:t>
            </a:r>
          </a:p>
          <a:p>
            <a:endParaRPr lang="en-US" dirty="0"/>
          </a:p>
        </p:txBody>
      </p:sp>
      <p:pic>
        <p:nvPicPr>
          <p:cNvPr id="9" name="Object 9" descr="preencoded.png">
            <a:extLst>
              <a:ext uri="{FF2B5EF4-FFF2-40B4-BE49-F238E27FC236}">
                <a16:creationId xmlns:a16="http://schemas.microsoft.com/office/drawing/2014/main" id="{995DD3F7-18B6-7D4A-B01E-B3F10225A79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85959" y="2083777"/>
            <a:ext cx="328441" cy="328441"/>
          </a:xfrm>
          <a:prstGeom prst="rect">
            <a:avLst/>
          </a:prstGeom>
        </p:spPr>
      </p:pic>
      <p:pic>
        <p:nvPicPr>
          <p:cNvPr id="10" name="Object 9" descr="preencoded.png">
            <a:extLst>
              <a:ext uri="{FF2B5EF4-FFF2-40B4-BE49-F238E27FC236}">
                <a16:creationId xmlns:a16="http://schemas.microsoft.com/office/drawing/2014/main" id="{27444795-47B3-2B49-A2CF-957D7740B9A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86414" y="2765560"/>
            <a:ext cx="328441" cy="328441"/>
          </a:xfrm>
          <a:prstGeom prst="rect">
            <a:avLst/>
          </a:prstGeom>
        </p:spPr>
      </p:pic>
      <p:pic>
        <p:nvPicPr>
          <p:cNvPr id="11" name="Object 9" descr="preencoded.png">
            <a:extLst>
              <a:ext uri="{FF2B5EF4-FFF2-40B4-BE49-F238E27FC236}">
                <a16:creationId xmlns:a16="http://schemas.microsoft.com/office/drawing/2014/main" id="{BDB1200A-84AB-474B-ACC0-D0B5DB17AD3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86869" y="3436242"/>
            <a:ext cx="328441" cy="328441"/>
          </a:xfrm>
          <a:prstGeom prst="rect">
            <a:avLst/>
          </a:prstGeom>
        </p:spPr>
      </p:pic>
      <p:pic>
        <p:nvPicPr>
          <p:cNvPr id="12" name="Object 9" descr="preencoded.png">
            <a:extLst>
              <a:ext uri="{FF2B5EF4-FFF2-40B4-BE49-F238E27FC236}">
                <a16:creationId xmlns:a16="http://schemas.microsoft.com/office/drawing/2014/main" id="{653BAD5B-FAA0-9F42-B8C3-AF33CB04F6A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87324" y="4087674"/>
            <a:ext cx="328441" cy="328441"/>
          </a:xfrm>
          <a:prstGeom prst="rect">
            <a:avLst/>
          </a:prstGeom>
        </p:spPr>
      </p:pic>
      <p:pic>
        <p:nvPicPr>
          <p:cNvPr id="13" name="Object 9" descr="preencoded.png">
            <a:extLst>
              <a:ext uri="{FF2B5EF4-FFF2-40B4-BE49-F238E27FC236}">
                <a16:creationId xmlns:a16="http://schemas.microsoft.com/office/drawing/2014/main" id="{699C7C80-DADD-B54C-BC84-DD706FAD1DC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87779" y="4746507"/>
            <a:ext cx="328441" cy="328441"/>
          </a:xfrm>
          <a:prstGeom prst="rect">
            <a:avLst/>
          </a:prstGeom>
        </p:spPr>
      </p:pic>
      <p:sp>
        <p:nvSpPr>
          <p:cNvPr id="14" name="Content Placeholder 2">
            <a:extLst>
              <a:ext uri="{FF2B5EF4-FFF2-40B4-BE49-F238E27FC236}">
                <a16:creationId xmlns:a16="http://schemas.microsoft.com/office/drawing/2014/main" id="{3F80F7E1-43D2-D547-B7E4-9A08CFFB976C}"/>
              </a:ext>
            </a:extLst>
          </p:cNvPr>
          <p:cNvSpPr txBox="1">
            <a:spLocks/>
          </p:cNvSpPr>
          <p:nvPr/>
        </p:nvSpPr>
        <p:spPr>
          <a:xfrm>
            <a:off x="1053104" y="2719702"/>
            <a:ext cx="7939247" cy="383924"/>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Icon bullet, </a:t>
            </a:r>
            <a:r>
              <a:rPr lang="en-US" dirty="0" err="1"/>
              <a:t>Lato</a:t>
            </a:r>
            <a:r>
              <a:rPr lang="en-US" dirty="0"/>
              <a:t> 20pt gray, sentence case</a:t>
            </a:r>
          </a:p>
        </p:txBody>
      </p:sp>
      <p:sp>
        <p:nvSpPr>
          <p:cNvPr id="15" name="Content Placeholder 2">
            <a:extLst>
              <a:ext uri="{FF2B5EF4-FFF2-40B4-BE49-F238E27FC236}">
                <a16:creationId xmlns:a16="http://schemas.microsoft.com/office/drawing/2014/main" id="{8A4B929B-E46E-0748-85D2-7B145237C6BE}"/>
              </a:ext>
            </a:extLst>
          </p:cNvPr>
          <p:cNvSpPr txBox="1">
            <a:spLocks/>
          </p:cNvSpPr>
          <p:nvPr/>
        </p:nvSpPr>
        <p:spPr>
          <a:xfrm>
            <a:off x="1053104" y="2028294"/>
            <a:ext cx="7939247" cy="383924"/>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Icon bullet, </a:t>
            </a:r>
            <a:r>
              <a:rPr lang="en-US" dirty="0" err="1"/>
              <a:t>Lato</a:t>
            </a:r>
            <a:r>
              <a:rPr lang="en-US" dirty="0"/>
              <a:t> 20pt gray, sentence case</a:t>
            </a:r>
          </a:p>
        </p:txBody>
      </p:sp>
      <p:sp>
        <p:nvSpPr>
          <p:cNvPr id="16" name="Content Placeholder 2">
            <a:extLst>
              <a:ext uri="{FF2B5EF4-FFF2-40B4-BE49-F238E27FC236}">
                <a16:creationId xmlns:a16="http://schemas.microsoft.com/office/drawing/2014/main" id="{BA5569B4-2B54-8049-98FE-B2B80F20E6B5}"/>
              </a:ext>
            </a:extLst>
          </p:cNvPr>
          <p:cNvSpPr txBox="1">
            <a:spLocks/>
          </p:cNvSpPr>
          <p:nvPr/>
        </p:nvSpPr>
        <p:spPr>
          <a:xfrm>
            <a:off x="1053104" y="3399338"/>
            <a:ext cx="7939247" cy="383924"/>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Icon bullet, </a:t>
            </a:r>
            <a:r>
              <a:rPr lang="en-US" dirty="0" err="1"/>
              <a:t>Lato</a:t>
            </a:r>
            <a:r>
              <a:rPr lang="en-US" dirty="0"/>
              <a:t> 20pt gray, sentence case</a:t>
            </a:r>
          </a:p>
        </p:txBody>
      </p:sp>
      <p:sp>
        <p:nvSpPr>
          <p:cNvPr id="17" name="Content Placeholder 2">
            <a:extLst>
              <a:ext uri="{FF2B5EF4-FFF2-40B4-BE49-F238E27FC236}">
                <a16:creationId xmlns:a16="http://schemas.microsoft.com/office/drawing/2014/main" id="{27C231EC-E558-AA46-ABC3-6CD29FDC1164}"/>
              </a:ext>
            </a:extLst>
          </p:cNvPr>
          <p:cNvSpPr txBox="1">
            <a:spLocks/>
          </p:cNvSpPr>
          <p:nvPr/>
        </p:nvSpPr>
        <p:spPr>
          <a:xfrm>
            <a:off x="1053104" y="4041816"/>
            <a:ext cx="7939247" cy="383924"/>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Icon bullet, </a:t>
            </a:r>
            <a:r>
              <a:rPr lang="en-US" dirty="0" err="1"/>
              <a:t>Lato</a:t>
            </a:r>
            <a:r>
              <a:rPr lang="en-US" dirty="0"/>
              <a:t> 20pt gray, sentence case</a:t>
            </a:r>
          </a:p>
        </p:txBody>
      </p:sp>
      <p:sp>
        <p:nvSpPr>
          <p:cNvPr id="18" name="Content Placeholder 2">
            <a:extLst>
              <a:ext uri="{FF2B5EF4-FFF2-40B4-BE49-F238E27FC236}">
                <a16:creationId xmlns:a16="http://schemas.microsoft.com/office/drawing/2014/main" id="{ACC6C656-60B3-EC47-902C-E602E1EBC923}"/>
              </a:ext>
            </a:extLst>
          </p:cNvPr>
          <p:cNvSpPr txBox="1">
            <a:spLocks/>
          </p:cNvSpPr>
          <p:nvPr/>
        </p:nvSpPr>
        <p:spPr>
          <a:xfrm>
            <a:off x="1053104" y="4705963"/>
            <a:ext cx="7939247" cy="383924"/>
          </a:xfrm>
          <a:prstGeom prst="rect">
            <a:avLst/>
          </a:prstGeom>
        </p:spPr>
        <p:txBody>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519113" indent="-228600" algn="l" defTabSz="914400" rtl="0" eaLnBrk="1" latinLnBrk="0" hangingPunct="1">
              <a:lnSpc>
                <a:spcPct val="100000"/>
              </a:lnSpc>
              <a:spcBef>
                <a:spcPts val="500"/>
              </a:spcBef>
              <a:buClr>
                <a:schemeClr val="accent3"/>
              </a:buClr>
              <a:buFont typeface="Lato" panose="020F0502020204030203" pitchFamily="34" charset="0"/>
              <a:buChar char="–"/>
              <a:defRPr sz="1800" kern="1200">
                <a:solidFill>
                  <a:schemeClr val="tx1"/>
                </a:solidFill>
                <a:latin typeface="+mn-lt"/>
                <a:ea typeface="+mn-ea"/>
                <a:cs typeface="+mn-cs"/>
              </a:defRPr>
            </a:lvl2pPr>
            <a:lvl3pPr marL="857250" indent="-228600" algn="l" defTabSz="914400" rtl="0" eaLnBrk="1" latinLnBrk="0" hangingPunct="1">
              <a:lnSpc>
                <a:spcPct val="10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96975" indent="-228600" algn="l" defTabSz="914400" rtl="0" eaLnBrk="1" latinLnBrk="0" hangingPunct="1">
              <a:lnSpc>
                <a:spcPct val="100000"/>
              </a:lnSpc>
              <a:spcBef>
                <a:spcPts val="500"/>
              </a:spcBef>
              <a:buClr>
                <a:schemeClr val="accent3"/>
              </a:buClr>
              <a:buFont typeface="Lato" panose="020F050202020403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Icon bullet, </a:t>
            </a:r>
            <a:r>
              <a:rPr lang="en-US" dirty="0" err="1"/>
              <a:t>Lato</a:t>
            </a:r>
            <a:r>
              <a:rPr lang="en-US" dirty="0"/>
              <a:t> 20pt gray, sentence case</a:t>
            </a:r>
          </a:p>
        </p:txBody>
      </p:sp>
    </p:spTree>
    <p:extLst>
      <p:ext uri="{BB962C8B-B14F-4D97-AF65-F5344CB8AC3E}">
        <p14:creationId xmlns:p14="http://schemas.microsoft.com/office/powerpoint/2010/main" val="3874747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49FEA-7F2E-42ED-8519-0DD35E886E5D}"/>
              </a:ext>
            </a:extLst>
          </p:cNvPr>
          <p:cNvSpPr>
            <a:spLocks noGrp="1"/>
          </p:cNvSpPr>
          <p:nvPr>
            <p:ph type="title"/>
          </p:nvPr>
        </p:nvSpPr>
        <p:spPr/>
        <p:txBody>
          <a:bodyPr/>
          <a:lstStyle/>
          <a:p>
            <a:r>
              <a:rPr lang="en-US" dirty="0"/>
              <a:t>Title, </a:t>
            </a:r>
            <a:r>
              <a:rPr lang="en-US" dirty="0" err="1"/>
              <a:t>Lato</a:t>
            </a:r>
            <a:r>
              <a:rPr lang="en-US" dirty="0"/>
              <a:t> Black 36pt dark blue</a:t>
            </a:r>
          </a:p>
        </p:txBody>
      </p:sp>
      <p:sp>
        <p:nvSpPr>
          <p:cNvPr id="3" name="Content Placeholder 2">
            <a:extLst>
              <a:ext uri="{FF2B5EF4-FFF2-40B4-BE49-F238E27FC236}">
                <a16:creationId xmlns:a16="http://schemas.microsoft.com/office/drawing/2014/main" id="{0D7F6D27-C5E6-43AF-B969-081204164123}"/>
              </a:ext>
            </a:extLst>
          </p:cNvPr>
          <p:cNvSpPr>
            <a:spLocks noGrp="1"/>
          </p:cNvSpPr>
          <p:nvPr>
            <p:ph idx="1"/>
          </p:nvPr>
        </p:nvSpPr>
        <p:spPr/>
        <p:txBody>
          <a:bodyPr/>
          <a:lstStyle/>
          <a:p>
            <a:r>
              <a:rPr lang="en-US" dirty="0"/>
              <a:t>Bullet 1, </a:t>
            </a:r>
            <a:r>
              <a:rPr lang="en-US" dirty="0" err="1"/>
              <a:t>Lato</a:t>
            </a:r>
            <a:r>
              <a:rPr lang="en-US" dirty="0"/>
              <a:t> 20pt gray, sentence case</a:t>
            </a:r>
          </a:p>
          <a:p>
            <a:pPr lvl="1"/>
            <a:r>
              <a:rPr lang="en-US" dirty="0"/>
              <a:t>Bullet 2, </a:t>
            </a:r>
            <a:r>
              <a:rPr lang="en-US" dirty="0" err="1"/>
              <a:t>Lato</a:t>
            </a:r>
            <a:r>
              <a:rPr lang="en-US" dirty="0"/>
              <a:t> 18pt gray, sentence case</a:t>
            </a:r>
          </a:p>
          <a:p>
            <a:pPr lvl="2"/>
            <a:r>
              <a:rPr lang="en-US" dirty="0"/>
              <a:t>Bullet 3, </a:t>
            </a:r>
            <a:r>
              <a:rPr lang="en-US" dirty="0" err="1"/>
              <a:t>Lato</a:t>
            </a:r>
            <a:r>
              <a:rPr lang="en-US" dirty="0"/>
              <a:t> 16pt gray, sentence case</a:t>
            </a:r>
          </a:p>
          <a:p>
            <a:pPr lvl="3"/>
            <a:r>
              <a:rPr lang="en-US" dirty="0"/>
              <a:t>Bullet 4, </a:t>
            </a:r>
            <a:r>
              <a:rPr lang="en-US" dirty="0" err="1"/>
              <a:t>Lato</a:t>
            </a:r>
            <a:r>
              <a:rPr lang="en-US" dirty="0"/>
              <a:t> 14pt gray, sentence case</a:t>
            </a:r>
          </a:p>
        </p:txBody>
      </p:sp>
      <p:sp>
        <p:nvSpPr>
          <p:cNvPr id="8" name="Slide Number Placeholder 7">
            <a:extLst>
              <a:ext uri="{FF2B5EF4-FFF2-40B4-BE49-F238E27FC236}">
                <a16:creationId xmlns:a16="http://schemas.microsoft.com/office/drawing/2014/main" id="{47778B2A-9CA3-4F8C-B67D-2D24B6A93F4D}"/>
              </a:ext>
            </a:extLst>
          </p:cNvPr>
          <p:cNvSpPr>
            <a:spLocks noGrp="1"/>
          </p:cNvSpPr>
          <p:nvPr>
            <p:ph type="sldNum" sz="quarter" idx="12"/>
          </p:nvPr>
        </p:nvSpPr>
        <p:spPr/>
        <p:txBody>
          <a:bodyPr/>
          <a:lstStyle/>
          <a:p>
            <a:fld id="{C2139850-65B1-4293-8642-0EE1C8C3F177}" type="slidenum">
              <a:rPr lang="en-US" smtClean="0"/>
              <a:t>9</a:t>
            </a:fld>
            <a:endParaRPr lang="en-US"/>
          </a:p>
        </p:txBody>
      </p:sp>
    </p:spTree>
    <p:extLst>
      <p:ext uri="{BB962C8B-B14F-4D97-AF65-F5344CB8AC3E}">
        <p14:creationId xmlns:p14="http://schemas.microsoft.com/office/powerpoint/2010/main" val="2508850362"/>
      </p:ext>
    </p:extLst>
  </p:cSld>
  <p:clrMapOvr>
    <a:masterClrMapping/>
  </p:clrMapOvr>
</p:sld>
</file>

<file path=ppt/theme/theme1.xml><?xml version="1.0" encoding="utf-8"?>
<a:theme xmlns:a="http://schemas.openxmlformats.org/drawingml/2006/main" name="Lending Tree Theme">
  <a:themeElements>
    <a:clrScheme name="Lending Tree 3/22">
      <a:dk1>
        <a:sysClr val="windowText" lastClr="000000"/>
      </a:dk1>
      <a:lt1>
        <a:sysClr val="window" lastClr="FFFFFF"/>
      </a:lt1>
      <a:dk2>
        <a:srgbClr val="101F30"/>
      </a:dk2>
      <a:lt2>
        <a:srgbClr val="E1E1E1"/>
      </a:lt2>
      <a:accent1>
        <a:srgbClr val="08C177"/>
      </a:accent1>
      <a:accent2>
        <a:srgbClr val="00AEEF"/>
      </a:accent2>
      <a:accent3>
        <a:srgbClr val="FF704C"/>
      </a:accent3>
      <a:accent4>
        <a:srgbClr val="00B29F"/>
      </a:accent4>
      <a:accent5>
        <a:srgbClr val="078181"/>
      </a:accent5>
      <a:accent6>
        <a:srgbClr val="2187C1"/>
      </a:accent6>
      <a:hlink>
        <a:srgbClr val="69319E"/>
      </a:hlink>
      <a:folHlink>
        <a:srgbClr val="FFC507"/>
      </a:folHlink>
    </a:clrScheme>
    <a:fontScheme name="Lending Tree 3/22">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2534</Words>
  <Application>Microsoft Macintosh PowerPoint</Application>
  <PresentationFormat>Widescreen</PresentationFormat>
  <Paragraphs>276</Paragraphs>
  <Slides>41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Regular</vt:lpstr>
      <vt:lpstr>Lato</vt:lpstr>
      <vt:lpstr>Lato Black</vt:lpstr>
      <vt:lpstr>Lato Light</vt:lpstr>
      <vt:lpstr>Lending Tree Theme</vt:lpstr>
      <vt:lpstr>Title Slide</vt:lpstr>
      <vt:lpstr>Title Slide</vt:lpstr>
      <vt:lpstr>Section Title Card</vt:lpstr>
      <vt:lpstr>Section Title Card</vt:lpstr>
      <vt:lpstr>Copy &amp; pasting old slides into this template</vt:lpstr>
      <vt:lpstr>Applying the theme &amp; slide layouts to your new file</vt:lpstr>
      <vt:lpstr>Title, Lato Black 36pt dark blue</vt:lpstr>
      <vt:lpstr>Title, Lato Black 36pt dark blue</vt:lpstr>
      <vt:lpstr>Title, Lato Black 36pt dark blue</vt:lpstr>
      <vt:lpstr>Title with subhead, Lato Black 33pt dark blue</vt:lpstr>
      <vt:lpstr>Title with subhead, Lato Black 33pt dark blue</vt:lpstr>
      <vt:lpstr>Two column bullet content with subhead</vt:lpstr>
      <vt:lpstr>Two column bullet content</vt:lpstr>
      <vt:lpstr>Icon headline</vt:lpstr>
      <vt:lpstr>PowerPoint Presentation</vt:lpstr>
      <vt:lpstr>PowerPoint Presentation</vt:lpstr>
      <vt:lpstr>Screenshot treatment</vt:lpstr>
      <vt:lpstr>Add screen shot to black phone</vt:lpstr>
      <vt:lpstr>Add screen shot to black phone</vt:lpstr>
      <vt:lpstr>PowerPoint Presentation</vt:lpstr>
      <vt:lpstr>Illustrated icons</vt:lpstr>
      <vt:lpstr>Photography</vt:lpstr>
      <vt:lpstr>Content blocks</vt:lpstr>
      <vt:lpstr>Content blocks</vt:lpstr>
      <vt:lpstr>Icons – LendingTree Products</vt:lpstr>
      <vt:lpstr>Icons – Credit Cards</vt:lpstr>
      <vt:lpstr>Icons – Universal</vt:lpstr>
      <vt:lpstr>Icons – Universal</vt:lpstr>
      <vt:lpstr>Images</vt:lpstr>
      <vt:lpstr>Images</vt:lpstr>
      <vt:lpstr>Images</vt:lpstr>
      <vt:lpstr>Color palette</vt:lpstr>
      <vt:lpstr>Bar with line chart style</vt:lpstr>
      <vt:lpstr>Column chart style</vt:lpstr>
      <vt:lpstr>Column chart style</vt:lpstr>
      <vt:lpstr>Stacked column chart style</vt:lpstr>
      <vt:lpstr>Line chart style</vt:lpstr>
      <vt:lpstr>Bar chart style</vt:lpstr>
      <vt:lpstr>Pie chart style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Carter</dc:creator>
  <cp:lastModifiedBy>Koubek, Sara</cp:lastModifiedBy>
  <cp:revision>13</cp:revision>
  <dcterms:created xsi:type="dcterms:W3CDTF">2022-03-02T19:17:57Z</dcterms:created>
  <dcterms:modified xsi:type="dcterms:W3CDTF">2022-03-10T17:10:54Z</dcterms:modified>
</cp:coreProperties>
</file>